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9" r:id="rId3"/>
    <p:sldId id="330" r:id="rId5"/>
    <p:sldId id="329" r:id="rId6"/>
    <p:sldId id="266" r:id="rId7"/>
    <p:sldId id="331" r:id="rId8"/>
    <p:sldId id="332" r:id="rId9"/>
    <p:sldId id="333" r:id="rId10"/>
    <p:sldId id="301" r:id="rId11"/>
    <p:sldId id="281" r:id="rId12"/>
    <p:sldId id="314" r:id="rId13"/>
    <p:sldId id="335" r:id="rId14"/>
    <p:sldId id="336" r:id="rId15"/>
    <p:sldId id="337" r:id="rId16"/>
    <p:sldId id="338" r:id="rId17"/>
    <p:sldId id="339" r:id="rId18"/>
    <p:sldId id="285" r:id="rId19"/>
    <p:sldId id="286" r:id="rId20"/>
    <p:sldId id="340" r:id="rId21"/>
    <p:sldId id="328" r:id="rId22"/>
  </p:sldIdLst>
  <p:sldSz cx="9144000" cy="6858000" type="screen4x3"/>
  <p:notesSz cx="6858000" cy="9144000"/>
  <p:embeddedFontLst>
    <p:embeddedFont>
      <p:font typeface="微软雅黑" panose="020B0503020204020204" pitchFamily="34" charset="-122"/>
      <p:regular r:id="rId26"/>
    </p:embeddedFont>
    <p:embeddedFont>
      <p:font typeface="经典繁超宋" panose="02010609000101010101" pitchFamily="49" charset="-122"/>
      <p:regular r:id="rId27"/>
    </p:embeddedFont>
    <p:embeddedFont>
      <p:font typeface="Impact" panose="020B0806030902050204" pitchFamily="34" charset="0"/>
      <p:regular r:id="rId28"/>
    </p:embeddedFont>
    <p:embeddedFont>
      <p:font typeface="Calibri" panose="020F0502020204030204" charset="0"/>
      <p:regular r:id="rId29"/>
      <p:bold r:id="rId30"/>
      <p:italic r:id="rId31"/>
      <p:boldItalic r:id="rId3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8E8E6"/>
    <a:srgbClr val="414455"/>
    <a:srgbClr val="080808"/>
    <a:srgbClr val="9498AE"/>
    <a:srgbClr val="7C819C"/>
    <a:srgbClr val="636883"/>
    <a:srgbClr val="53576D"/>
    <a:srgbClr val="722A28"/>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29" autoAdjust="0"/>
    <p:restoredTop sz="94595" autoAdjust="0"/>
  </p:normalViewPr>
  <p:slideViewPr>
    <p:cSldViewPr>
      <p:cViewPr>
        <p:scale>
          <a:sx n="100" d="100"/>
          <a:sy n="100" d="100"/>
        </p:scale>
        <p:origin x="-1218" y="-186"/>
      </p:cViewPr>
      <p:guideLst>
        <p:guide orient="horz" pos="2022"/>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70E5BC-B417-466E-A76A-1359E7C5B0B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1"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E0E0E2-7263-44C4-AAA9-733DBA7BD20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“毕业论文答辩模版”字体为“</a:t>
            </a:r>
            <a:r>
              <a:rPr lang="en-US" altLang="zh-CN" smtClean="0"/>
              <a:t>MstiffHei HKS</a:t>
            </a:r>
            <a:r>
              <a:rPr lang="zh-CN" altLang="en-US" smtClean="0"/>
              <a:t>”需繁体输入才能正确显示简体中文</a:t>
            </a:r>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414455"/>
        </a:solidFill>
        <a:effectLst/>
      </p:bgPr>
    </p:bg>
    <p:spTree>
      <p:nvGrpSpPr>
        <p:cNvPr id="1" name=""/>
        <p:cNvGrpSpPr/>
        <p:nvPr/>
      </p:nvGrpSpPr>
      <p:grpSpPr>
        <a:xfrm>
          <a:off x="0" y="0"/>
          <a:ext cx="0" cy="0"/>
          <a:chOff x="0" y="0"/>
          <a:chExt cx="0" cy="0"/>
        </a:xfrm>
      </p:grpSpPr>
    </p:spTree>
  </p:cSld>
  <p:clrMapOvr>
    <a:masterClrMapping/>
  </p:clrMapOvr>
  <p:transition spd="slow">
    <p:push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573" y="274639"/>
            <a:ext cx="2057454"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12" y="274639"/>
            <a:ext cx="6019957"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30" y="1122363"/>
            <a:ext cx="6858179"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30" y="3602038"/>
            <a:ext cx="6858179"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35682A8-D6B6-4FDA-A495-4D437BAFBB6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DD927-E55F-4D12-BD2D-8ABE6C912713}" type="slidenum">
              <a:rPr lang="zh-CN" altLang="en-US" smtClean="0"/>
            </a:fld>
            <a:endParaRPr lang="zh-CN" altLang="en-US"/>
          </a:p>
        </p:txBody>
      </p:sp>
    </p:spTree>
  </p:cSld>
  <p:clrMapOvr>
    <a:masterClrMapping/>
  </p:clrMapOvr>
  <p:transition spd="slow">
    <p:push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32" y="4406901"/>
            <a:ext cx="7772603"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32" y="2906713"/>
            <a:ext cx="777260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12" y="1600201"/>
            <a:ext cx="40387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321" y="1600201"/>
            <a:ext cx="40387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12" y="1535113"/>
            <a:ext cx="404029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12" y="2174875"/>
            <a:ext cx="404029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147" y="1535113"/>
            <a:ext cx="404188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147" y="2174875"/>
            <a:ext cx="404188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2" y="273050"/>
            <a:ext cx="3008392"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143" y="273051"/>
            <a:ext cx="51118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12" y="1435101"/>
            <a:ext cx="30083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335" y="4800600"/>
            <a:ext cx="5486543"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335" y="612775"/>
            <a:ext cx="548654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335" y="5367338"/>
            <a:ext cx="548654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rgbClr val="FFFFFF"/>
          </a:fgClr>
          <a:bgClr>
            <a:srgbClr val="E8E8E6"/>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12" y="274638"/>
            <a:ext cx="8229815"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12" y="1600201"/>
            <a:ext cx="8229815"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11" y="6356351"/>
            <a:ext cx="213365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82" y="6356351"/>
            <a:ext cx="28956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371" y="6356351"/>
            <a:ext cx="213365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sh dir="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image" Target="../media/image14.jpeg"/><Relationship Id="rId1" Type="http://schemas.openxmlformats.org/officeDocument/2006/relationships/image" Target="../media/image13.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2.xml"/><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22.png"/><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image" Target="../media/image24.jpeg"/><Relationship Id="rId1" Type="http://schemas.openxmlformats.org/officeDocument/2006/relationships/image" Target="../media/image23.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xml"/><Relationship Id="rId2" Type="http://schemas.openxmlformats.org/officeDocument/2006/relationships/image" Target="../media/image26.png"/><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7599" y="2487450"/>
            <a:ext cx="6516639" cy="214929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TextBox 25"/>
          <p:cNvSpPr txBox="1"/>
          <p:nvPr/>
        </p:nvSpPr>
        <p:spPr>
          <a:xfrm>
            <a:off x="3815917" y="4044012"/>
            <a:ext cx="3105830" cy="437515"/>
          </a:xfrm>
          <a:prstGeom prst="rect">
            <a:avLst/>
          </a:prstGeom>
        </p:spPr>
        <p:txBody>
          <a:bodyPr wrap="square"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500" dirty="0" smtClean="0">
                <a:solidFill>
                  <a:schemeClr val="bg1"/>
                </a:solidFill>
              </a:rPr>
              <a:t>自动化学院              自动</a:t>
            </a:r>
            <a:r>
              <a:rPr lang="en-US" altLang="zh-CN" sz="1500" dirty="0" smtClean="0">
                <a:solidFill>
                  <a:schemeClr val="bg1"/>
                </a:solidFill>
              </a:rPr>
              <a:t>1403</a:t>
            </a:r>
            <a:r>
              <a:rPr lang="zh-CN" altLang="en-US" sz="1500" dirty="0" smtClean="0">
                <a:solidFill>
                  <a:schemeClr val="bg1"/>
                </a:solidFill>
              </a:rPr>
              <a:t>班</a:t>
            </a:r>
            <a:endParaRPr lang="zh-CN" altLang="en-US" sz="1500" dirty="0" smtClean="0">
              <a:solidFill>
                <a:schemeClr val="bg1"/>
              </a:solidFill>
            </a:endParaRPr>
          </a:p>
        </p:txBody>
      </p:sp>
      <p:sp>
        <p:nvSpPr>
          <p:cNvPr id="34" name="矩形 33"/>
          <p:cNvSpPr/>
          <p:nvPr/>
        </p:nvSpPr>
        <p:spPr>
          <a:xfrm>
            <a:off x="3611872" y="2221254"/>
            <a:ext cx="5532366" cy="266196"/>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3075" name="Picture 3" descr="D:\360data\重要数据\桌面\rolled newspaper (5)副本.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2221254"/>
            <a:ext cx="3626866" cy="2415493"/>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p:cNvSpPr txBox="1"/>
          <p:nvPr/>
        </p:nvSpPr>
        <p:spPr>
          <a:xfrm>
            <a:off x="3743326" y="3122316"/>
            <a:ext cx="4850825" cy="922020"/>
          </a:xfrm>
          <a:prstGeom prst="rect">
            <a:avLst/>
          </a:prstGeom>
          <a:noFill/>
        </p:spPr>
        <p:txBody>
          <a:bodyPr wrap="square" rtlCol="0">
            <a:spAutoFit/>
          </a:bodyPr>
          <a:lstStyle/>
          <a:p>
            <a:r>
              <a:rPr lang="zh-CN" altLang="zh-CN" sz="2700" dirty="0">
                <a:solidFill>
                  <a:schemeClr val="bg1"/>
                </a:solidFill>
                <a:latin typeface="MStiffHei HKS UltraBold" pitchFamily="2" charset="-120"/>
                <a:ea typeface="宋体" panose="02010600030101010101" pitchFamily="2" charset="-122"/>
              </a:rPr>
              <a:t>面向顾客的饭店位置预定及智能点餐系统</a:t>
            </a:r>
            <a:endParaRPr lang="zh-CN" altLang="zh-CN" sz="2700" dirty="0">
              <a:solidFill>
                <a:schemeClr val="bg1"/>
              </a:solidFill>
              <a:latin typeface="MStiffHei HKS UltraBold" pitchFamily="2" charset="-120"/>
              <a:ea typeface="宋体" panose="02010600030101010101" pitchFamily="2" charset="-122"/>
            </a:endParaRPr>
          </a:p>
        </p:txBody>
      </p:sp>
      <p:sp>
        <p:nvSpPr>
          <p:cNvPr id="35" name="TextBox 34"/>
          <p:cNvSpPr txBox="1"/>
          <p:nvPr/>
        </p:nvSpPr>
        <p:spPr>
          <a:xfrm>
            <a:off x="3815917" y="5265491"/>
            <a:ext cx="4375170" cy="506730"/>
          </a:xfrm>
          <a:prstGeom prst="rect">
            <a:avLst/>
          </a:prstGeom>
        </p:spPr>
        <p:txBody>
          <a:bodyPr wrap="square">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800" b="1" dirty="0" smtClean="0">
                <a:solidFill>
                  <a:srgbClr val="414455"/>
                </a:solidFill>
              </a:rPr>
              <a:t>答辩人</a:t>
            </a:r>
            <a:r>
              <a:rPr lang="zh-CN" altLang="en-US" sz="1800" dirty="0" smtClean="0">
                <a:solidFill>
                  <a:schemeClr val="tx1">
                    <a:lumMod val="75000"/>
                    <a:lumOff val="25000"/>
                  </a:schemeClr>
                </a:solidFill>
              </a:rPr>
              <a:t>：李愉        </a:t>
            </a:r>
            <a:r>
              <a:rPr lang="zh-CN" altLang="en-US" sz="1800" b="1" dirty="0" smtClean="0">
                <a:solidFill>
                  <a:srgbClr val="414455"/>
                </a:solidFill>
              </a:rPr>
              <a:t>指导老师</a:t>
            </a:r>
            <a:r>
              <a:rPr lang="zh-CN" altLang="en-US" sz="1800" dirty="0" smtClean="0">
                <a:solidFill>
                  <a:schemeClr val="tx1">
                    <a:lumMod val="75000"/>
                    <a:lumOff val="25000"/>
                  </a:schemeClr>
                </a:solidFill>
              </a:rPr>
              <a:t>：李朕</a:t>
            </a:r>
            <a:endParaRPr lang="zh-CN" altLang="en-US" sz="1800" dirty="0">
              <a:solidFill>
                <a:schemeClr val="tx1">
                  <a:lumMod val="75000"/>
                  <a:lumOff val="25000"/>
                </a:schemeClr>
              </a:solidFill>
            </a:endParaRPr>
          </a:p>
        </p:txBody>
      </p:sp>
      <p:pic>
        <p:nvPicPr>
          <p:cNvPr id="4" name="图片 3" descr="QQ图片20130608000829.jpg"/>
          <p:cNvPicPr>
            <a:picLocks noChangeAspect="1"/>
          </p:cNvPicPr>
          <p:nvPr/>
        </p:nvPicPr>
        <p:blipFill>
          <a:blip r:embed="rId2" cstate="print"/>
          <a:stretch>
            <a:fillRect/>
          </a:stretch>
        </p:blipFill>
        <p:spPr>
          <a:xfrm>
            <a:off x="0" y="998350"/>
            <a:ext cx="4023695" cy="10262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checkerboard(across)">
                                      <p:cBhvr>
                                        <p:cTn id="7" dur="500"/>
                                        <p:tgtEl>
                                          <p:spTgt spid="3075"/>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34"/>
                                        </p:tgtEl>
                                        <p:attrNameLst>
                                          <p:attrName>style.visibility</p:attrName>
                                        </p:attrNameLst>
                                      </p:cBhvr>
                                      <p:to>
                                        <p:strVal val="visible"/>
                                      </p:to>
                                    </p:set>
                                    <p:animEffect transition="in" filter="wipe(left)">
                                      <p:cBhvr>
                                        <p:cTn id="10" dur="500"/>
                                        <p:tgtEl>
                                          <p:spTgt spid="34"/>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par>
                          <p:cTn id="15" fill="hold">
                            <p:stCondLst>
                              <p:cond delay="1000"/>
                            </p:stCondLst>
                            <p:childTnLst>
                              <p:par>
                                <p:cTn id="16" presetID="17" presetClass="entr" presetSubtype="1" fill="hold" grpId="0" nodeType="afterEffect">
                                  <p:stCondLst>
                                    <p:cond delay="0"/>
                                  </p:stCondLst>
                                  <p:iterate type="lt">
                                    <p:tmPct val="40000"/>
                                  </p:iterate>
                                  <p:childTnLst>
                                    <p:set>
                                      <p:cBhvr>
                                        <p:cTn id="17" dur="1" fill="hold">
                                          <p:stCondLst>
                                            <p:cond delay="0"/>
                                          </p:stCondLst>
                                        </p:cTn>
                                        <p:tgtEl>
                                          <p:spTgt spid="18"/>
                                        </p:tgtEl>
                                        <p:attrNameLst>
                                          <p:attrName>style.visibility</p:attrName>
                                        </p:attrNameLst>
                                      </p:cBhvr>
                                      <p:to>
                                        <p:strVal val="visible"/>
                                      </p:to>
                                    </p:set>
                                    <p:anim calcmode="lin" valueType="num">
                                      <p:cBhvr>
                                        <p:cTn id="18" dur="250" fill="hold"/>
                                        <p:tgtEl>
                                          <p:spTgt spid="18"/>
                                        </p:tgtEl>
                                        <p:attrNameLst>
                                          <p:attrName>ppt_x</p:attrName>
                                        </p:attrNameLst>
                                      </p:cBhvr>
                                      <p:tavLst>
                                        <p:tav tm="0">
                                          <p:val>
                                            <p:strVal val="#ppt_x"/>
                                          </p:val>
                                        </p:tav>
                                        <p:tav tm="100000">
                                          <p:val>
                                            <p:strVal val="#ppt_x"/>
                                          </p:val>
                                        </p:tav>
                                      </p:tavLst>
                                    </p:anim>
                                    <p:anim calcmode="lin" valueType="num">
                                      <p:cBhvr>
                                        <p:cTn id="19" dur="250" fill="hold"/>
                                        <p:tgtEl>
                                          <p:spTgt spid="18"/>
                                        </p:tgtEl>
                                        <p:attrNameLst>
                                          <p:attrName>ppt_y</p:attrName>
                                        </p:attrNameLst>
                                      </p:cBhvr>
                                      <p:tavLst>
                                        <p:tav tm="0">
                                          <p:val>
                                            <p:strVal val="#ppt_y-#ppt_h/2"/>
                                          </p:val>
                                        </p:tav>
                                        <p:tav tm="100000">
                                          <p:val>
                                            <p:strVal val="#ppt_y"/>
                                          </p:val>
                                        </p:tav>
                                      </p:tavLst>
                                    </p:anim>
                                    <p:anim calcmode="lin" valueType="num">
                                      <p:cBhvr>
                                        <p:cTn id="20" dur="250" fill="hold"/>
                                        <p:tgtEl>
                                          <p:spTgt spid="18"/>
                                        </p:tgtEl>
                                        <p:attrNameLst>
                                          <p:attrName>ppt_w</p:attrName>
                                        </p:attrNameLst>
                                      </p:cBhvr>
                                      <p:tavLst>
                                        <p:tav tm="0">
                                          <p:val>
                                            <p:strVal val="#ppt_w"/>
                                          </p:val>
                                        </p:tav>
                                        <p:tav tm="100000">
                                          <p:val>
                                            <p:strVal val="#ppt_w"/>
                                          </p:val>
                                        </p:tav>
                                      </p:tavLst>
                                    </p:anim>
                                    <p:anim calcmode="lin" valueType="num">
                                      <p:cBhvr>
                                        <p:cTn id="21" dur="25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3150"/>
                            </p:stCondLst>
                            <p:childTnLst>
                              <p:par>
                                <p:cTn id="23" presetID="42" presetClass="entr" presetSubtype="0"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1000"/>
                                        <p:tgtEl>
                                          <p:spTgt spid="26"/>
                                        </p:tgtEl>
                                      </p:cBhvr>
                                    </p:animEffect>
                                    <p:anim calcmode="lin" valueType="num">
                                      <p:cBhvr>
                                        <p:cTn id="26" dur="1000" fill="hold"/>
                                        <p:tgtEl>
                                          <p:spTgt spid="26"/>
                                        </p:tgtEl>
                                        <p:attrNameLst>
                                          <p:attrName>ppt_x</p:attrName>
                                        </p:attrNameLst>
                                      </p:cBhvr>
                                      <p:tavLst>
                                        <p:tav tm="0">
                                          <p:val>
                                            <p:strVal val="#ppt_x"/>
                                          </p:val>
                                        </p:tav>
                                        <p:tav tm="100000">
                                          <p:val>
                                            <p:strVal val="#ppt_x"/>
                                          </p:val>
                                        </p:tav>
                                      </p:tavLst>
                                    </p:anim>
                                    <p:anim calcmode="lin" valueType="num">
                                      <p:cBhvr>
                                        <p:cTn id="27" dur="1000" fill="hold"/>
                                        <p:tgtEl>
                                          <p:spTgt spid="26"/>
                                        </p:tgtEl>
                                        <p:attrNameLst>
                                          <p:attrName>ppt_y</p:attrName>
                                        </p:attrNameLst>
                                      </p:cBhvr>
                                      <p:tavLst>
                                        <p:tav tm="0">
                                          <p:val>
                                            <p:strVal val="#ppt_y+.1"/>
                                          </p:val>
                                        </p:tav>
                                        <p:tav tm="100000">
                                          <p:val>
                                            <p:strVal val="#ppt_y"/>
                                          </p:val>
                                        </p:tav>
                                      </p:tavLst>
                                    </p:anim>
                                  </p:childTnLst>
                                </p:cTn>
                              </p:par>
                            </p:childTnLst>
                          </p:cTn>
                        </p:par>
                        <p:par>
                          <p:cTn id="28" fill="hold">
                            <p:stCondLst>
                              <p:cond delay="4150"/>
                            </p:stCondLst>
                            <p:childTnLst>
                              <p:par>
                                <p:cTn id="29" presetID="16" presetClass="entr" presetSubtype="21"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barn(inVertical)">
                                      <p:cBhvr>
                                        <p:cTn id="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6" grpId="0"/>
      <p:bldP spid="34" grpId="0" bldLvl="0" animBg="1"/>
      <p:bldP spid="18" grpId="0"/>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
          <p:cNvPicPr>
            <a:picLocks noChangeAspect="1"/>
          </p:cNvPicPr>
          <p:nvPr/>
        </p:nvPicPr>
        <p:blipFill>
          <a:blip r:embed="rId1"/>
          <a:stretch>
            <a:fillRect/>
          </a:stretch>
        </p:blipFill>
        <p:spPr>
          <a:xfrm>
            <a:off x="156210" y="1441450"/>
            <a:ext cx="8584565" cy="4654550"/>
          </a:xfrm>
          <a:prstGeom prst="rect">
            <a:avLst/>
          </a:prstGeom>
        </p:spPr>
      </p:pic>
      <p:sp>
        <p:nvSpPr>
          <p:cNvPr id="12" name="流程图: 离页连接符 11"/>
          <p:cNvSpPr/>
          <p:nvPr/>
        </p:nvSpPr>
        <p:spPr>
          <a:xfrm>
            <a:off x="7858760" y="137160"/>
            <a:ext cx="1188085" cy="67945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3" name="TextBox 4"/>
          <p:cNvSpPr txBox="1"/>
          <p:nvPr/>
        </p:nvSpPr>
        <p:spPr>
          <a:xfrm>
            <a:off x="7980171" y="265757"/>
            <a:ext cx="944880" cy="321945"/>
          </a:xfrm>
          <a:prstGeom prst="rect">
            <a:avLst/>
          </a:prstGeom>
          <a:noFill/>
        </p:spPr>
        <p:txBody>
          <a:bodyPr wrap="none" rtlCol="0">
            <a:spAutoFit/>
          </a:bodyPr>
          <a:p>
            <a:r>
              <a:rPr lang="zh-CN" altLang="en-US" sz="1500" b="1">
                <a:solidFill>
                  <a:schemeClr val="bg1"/>
                </a:solidFill>
                <a:latin typeface="微软雅黑" panose="020B0503020204020204" pitchFamily="34" charset="-122"/>
                <a:ea typeface="微软雅黑" panose="020B0503020204020204" pitchFamily="34" charset="-122"/>
              </a:rPr>
              <a:t>网站主页</a:t>
            </a:r>
            <a:endParaRPr lang="zh-CN" altLang="en-US" sz="1500" b="1">
              <a:solidFill>
                <a:schemeClr val="bg1"/>
              </a:solidFill>
              <a:latin typeface="微软雅黑" panose="020B0503020204020204" pitchFamily="34" charset="-122"/>
              <a:ea typeface="微软雅黑" panose="020B0503020204020204" pitchFamily="34" charset="-122"/>
            </a:endParaRPr>
          </a:p>
        </p:txBody>
      </p:sp>
      <p:pic>
        <p:nvPicPr>
          <p:cNvPr id="2" name="图片 1" descr="1"/>
          <p:cNvPicPr>
            <a:picLocks noChangeAspect="1"/>
          </p:cNvPicPr>
          <p:nvPr/>
        </p:nvPicPr>
        <p:blipFill>
          <a:blip r:embed="rId2"/>
          <a:stretch>
            <a:fillRect/>
          </a:stretch>
        </p:blipFill>
        <p:spPr>
          <a:xfrm>
            <a:off x="156210" y="1172210"/>
            <a:ext cx="8768715" cy="49237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nodeType="clickEffect">
                                  <p:stCondLst>
                                    <p:cond delay="0"/>
                                  </p:stCondLst>
                                  <p:childTnLst>
                                    <p:anim calcmode="lin" valueType="num">
                                      <p:cBhvr additive="base">
                                        <p:cTn id="6" dur="500"/>
                                        <p:tgtEl>
                                          <p:spTgt spid="2"/>
                                        </p:tgtEl>
                                        <p:attrNameLst>
                                          <p:attrName>ppt_y</p:attrName>
                                        </p:attrNameLst>
                                      </p:cBhvr>
                                      <p:tavLst>
                                        <p:tav tm="0">
                                          <p:val>
                                            <p:strVal val="#ppt_y"/>
                                          </p:val>
                                        </p:tav>
                                        <p:tav tm="100000">
                                          <p:val>
                                            <p:strVal val="#ppt_y+#ppt_h*1.125000"/>
                                          </p:val>
                                        </p:tav>
                                      </p:tavLst>
                                    </p:anim>
                                    <p:animEffect transition="out" filter="wipe(down)">
                                      <p:cBhvr>
                                        <p:cTn id="7" dur="500"/>
                                        <p:tgtEl>
                                          <p:spTgt spid="2"/>
                                        </p:tgtEl>
                                      </p:cBhvr>
                                    </p:animEffect>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2" presetClass="exit" presetSubtype="4" fill="hold" nodeType="clickEffect">
                                  <p:stCondLst>
                                    <p:cond delay="0"/>
                                  </p:stCondLst>
                                  <p:childTnLst>
                                    <p:anim calcmode="lin" valueType="num">
                                      <p:cBhvr additive="base">
                                        <p:cTn id="12" dur="500"/>
                                        <p:tgtEl>
                                          <p:spTgt spid="2"/>
                                        </p:tgtEl>
                                        <p:attrNameLst>
                                          <p:attrName>ppt_y</p:attrName>
                                        </p:attrNameLst>
                                      </p:cBhvr>
                                      <p:tavLst>
                                        <p:tav tm="0">
                                          <p:val>
                                            <p:strVal val="#ppt_y"/>
                                          </p:val>
                                        </p:tav>
                                        <p:tav tm="100000">
                                          <p:val>
                                            <p:strVal val="#ppt_y+#ppt_h*1.125000"/>
                                          </p:val>
                                        </p:tav>
                                      </p:tavLst>
                                    </p:anim>
                                    <p:animEffect transition="out" filter="wipe(down)">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7"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0" fill="hold"/>
                                        <p:tgtEl>
                                          <p:spTgt spid="2"/>
                                        </p:tgtEl>
                                        <p:attrNameLst>
                                          <p:attrName>ppt_x</p:attrName>
                                        </p:attrNameLst>
                                      </p:cBhvr>
                                      <p:tavLst>
                                        <p:tav tm="0">
                                          <p:val>
                                            <p:strVal val="#ppt_x"/>
                                          </p:val>
                                        </p:tav>
                                        <p:tav tm="100000">
                                          <p:val>
                                            <p:strVal val="#ppt_x"/>
                                          </p:val>
                                        </p:tav>
                                      </p:tavLst>
                                    </p:anim>
                                    <p:anim calcmode="lin" valueType="num">
                                      <p:cBhvr additive="base">
                                        <p:cTn id="25"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diamond(in)">
                                      <p:cBhvr>
                                        <p:cTn id="30" dur="2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checkerboard(across)">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ppt_x"/>
                                          </p:val>
                                        </p:tav>
                                        <p:tav tm="100000">
                                          <p:val>
                                            <p:strVal val="#ppt_x"/>
                                          </p:val>
                                        </p:tav>
                                      </p:tavLst>
                                    </p:anim>
                                    <p:anim calcmode="lin" valueType="num">
                                      <p:cBhvr additive="base">
                                        <p:cTn id="4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strips(downLeft)">
                                      <p:cBhvr>
                                        <p:cTn id="46" dur="5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wheel(1)">
                                      <p:cBhvr>
                                        <p:cTn id="55" dur="2000"/>
                                        <p:tgtEl>
                                          <p:spTgt spid="2"/>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additive="base">
                                        <p:cTn id="60" dur="500" fill="hold"/>
                                        <p:tgtEl>
                                          <p:spTgt spid="2"/>
                                        </p:tgtEl>
                                        <p:attrNameLst>
                                          <p:attrName>ppt_x</p:attrName>
                                        </p:attrNameLst>
                                      </p:cBhvr>
                                      <p:tavLst>
                                        <p:tav tm="0">
                                          <p:val>
                                            <p:strVal val="#ppt_x"/>
                                          </p:val>
                                        </p:tav>
                                        <p:tav tm="100000">
                                          <p:val>
                                            <p:strVal val="#ppt_x"/>
                                          </p:val>
                                        </p:tav>
                                      </p:tavLst>
                                    </p:anim>
                                    <p:anim calcmode="lin" valueType="num">
                                      <p:cBhvr additive="base">
                                        <p:cTn id="6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流程图: 离页连接符 11"/>
          <p:cNvSpPr/>
          <p:nvPr/>
        </p:nvSpPr>
        <p:spPr>
          <a:xfrm>
            <a:off x="7858760" y="137160"/>
            <a:ext cx="1188085" cy="67945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3" name="TextBox 4"/>
          <p:cNvSpPr txBox="1"/>
          <p:nvPr/>
        </p:nvSpPr>
        <p:spPr>
          <a:xfrm>
            <a:off x="7980171" y="265757"/>
            <a:ext cx="944880" cy="321945"/>
          </a:xfrm>
          <a:prstGeom prst="rect">
            <a:avLst/>
          </a:prstGeom>
          <a:noFill/>
        </p:spPr>
        <p:txBody>
          <a:bodyPr wrap="none" rtlCol="0">
            <a:spAutoFit/>
          </a:bodyPr>
          <a:p>
            <a:r>
              <a:rPr lang="zh-CN" altLang="en-US" sz="1500" b="1">
                <a:solidFill>
                  <a:schemeClr val="bg1"/>
                </a:solidFill>
                <a:latin typeface="微软雅黑" panose="020B0503020204020204" pitchFamily="34" charset="-122"/>
                <a:ea typeface="微软雅黑" panose="020B0503020204020204" pitchFamily="34" charset="-122"/>
              </a:rPr>
              <a:t>菜品搜索</a:t>
            </a:r>
            <a:endParaRPr lang="zh-CN" altLang="en-US" sz="1500" b="1">
              <a:solidFill>
                <a:schemeClr val="bg1"/>
              </a:solidFill>
              <a:latin typeface="微软雅黑" panose="020B0503020204020204" pitchFamily="34" charset="-122"/>
              <a:ea typeface="微软雅黑" panose="020B0503020204020204" pitchFamily="34" charset="-122"/>
            </a:endParaRPr>
          </a:p>
        </p:txBody>
      </p:sp>
      <p:sp>
        <p:nvSpPr>
          <p:cNvPr id="6" name="TextBox 4"/>
          <p:cNvSpPr txBox="1"/>
          <p:nvPr/>
        </p:nvSpPr>
        <p:spPr>
          <a:xfrm>
            <a:off x="415416" y="1387802"/>
            <a:ext cx="754380" cy="321945"/>
          </a:xfrm>
          <a:prstGeom prst="rect">
            <a:avLst/>
          </a:prstGeom>
          <a:noFill/>
        </p:spPr>
        <p:txBody>
          <a:bodyPr wrap="none" rtlCol="0">
            <a:spAutoFit/>
          </a:bodyPr>
          <a:p>
            <a:r>
              <a:rPr lang="zh-CN" altLang="en-US" sz="1500" b="1">
                <a:solidFill>
                  <a:schemeClr val="tx1"/>
                </a:solidFill>
                <a:latin typeface="微软雅黑" panose="020B0503020204020204" pitchFamily="34" charset="-122"/>
                <a:ea typeface="微软雅黑" panose="020B0503020204020204" pitchFamily="34" charset="-122"/>
              </a:rPr>
              <a:t>第三步</a:t>
            </a:r>
            <a:endParaRPr lang="zh-CN" altLang="en-US" sz="1500" b="1">
              <a:solidFill>
                <a:schemeClr val="tx1"/>
              </a:solidFill>
              <a:latin typeface="微软雅黑" panose="020B0503020204020204" pitchFamily="34" charset="-122"/>
              <a:ea typeface="微软雅黑" panose="020B0503020204020204" pitchFamily="34" charset="-122"/>
            </a:endParaRPr>
          </a:p>
        </p:txBody>
      </p:sp>
      <p:sp>
        <p:nvSpPr>
          <p:cNvPr id="9" name="TextBox 4"/>
          <p:cNvSpPr txBox="1"/>
          <p:nvPr/>
        </p:nvSpPr>
        <p:spPr>
          <a:xfrm>
            <a:off x="1236471" y="5384492"/>
            <a:ext cx="754380" cy="321945"/>
          </a:xfrm>
          <a:prstGeom prst="rect">
            <a:avLst/>
          </a:prstGeom>
          <a:noFill/>
        </p:spPr>
        <p:txBody>
          <a:bodyPr wrap="none" rtlCol="0">
            <a:spAutoFit/>
          </a:bodyPr>
          <a:p>
            <a:r>
              <a:rPr lang="zh-CN" altLang="en-US" sz="1500" b="1">
                <a:solidFill>
                  <a:schemeClr val="tx1"/>
                </a:solidFill>
                <a:latin typeface="微软雅黑" panose="020B0503020204020204" pitchFamily="34" charset="-122"/>
                <a:ea typeface="微软雅黑" panose="020B0503020204020204" pitchFamily="34" charset="-122"/>
              </a:rPr>
              <a:t>第二步</a:t>
            </a:r>
            <a:endParaRPr lang="zh-CN" altLang="en-US" sz="1500" b="1">
              <a:solidFill>
                <a:schemeClr val="tx1"/>
              </a:solidFill>
              <a:latin typeface="微软雅黑" panose="020B0503020204020204" pitchFamily="34" charset="-122"/>
              <a:ea typeface="微软雅黑" panose="020B0503020204020204" pitchFamily="34" charset="-122"/>
            </a:endParaRPr>
          </a:p>
        </p:txBody>
      </p:sp>
      <p:sp>
        <p:nvSpPr>
          <p:cNvPr id="15" name="TextBox 4"/>
          <p:cNvSpPr txBox="1"/>
          <p:nvPr/>
        </p:nvSpPr>
        <p:spPr>
          <a:xfrm>
            <a:off x="7398511" y="5384492"/>
            <a:ext cx="754380" cy="321945"/>
          </a:xfrm>
          <a:prstGeom prst="rect">
            <a:avLst/>
          </a:prstGeom>
          <a:noFill/>
        </p:spPr>
        <p:txBody>
          <a:bodyPr wrap="none" rtlCol="0">
            <a:spAutoFit/>
          </a:bodyPr>
          <a:p>
            <a:r>
              <a:rPr lang="zh-CN" altLang="en-US" sz="1500" b="1">
                <a:solidFill>
                  <a:schemeClr val="tx1"/>
                </a:solidFill>
                <a:latin typeface="微软雅黑" panose="020B0503020204020204" pitchFamily="34" charset="-122"/>
                <a:ea typeface="微软雅黑" panose="020B0503020204020204" pitchFamily="34" charset="-122"/>
              </a:rPr>
              <a:t>第一步</a:t>
            </a:r>
            <a:endParaRPr lang="zh-CN" altLang="en-US" sz="1500" b="1">
              <a:solidFill>
                <a:schemeClr val="tx1"/>
              </a:solidFill>
              <a:latin typeface="微软雅黑" panose="020B0503020204020204" pitchFamily="34" charset="-122"/>
              <a:ea typeface="微软雅黑" panose="020B0503020204020204" pitchFamily="34" charset="-122"/>
            </a:endParaRPr>
          </a:p>
        </p:txBody>
      </p:sp>
      <p:pic>
        <p:nvPicPr>
          <p:cNvPr id="2" name="图片 1" descr="4"/>
          <p:cNvPicPr>
            <a:picLocks noChangeAspect="1"/>
          </p:cNvPicPr>
          <p:nvPr/>
        </p:nvPicPr>
        <p:blipFill>
          <a:blip r:embed="rId1"/>
          <a:stretch>
            <a:fillRect/>
          </a:stretch>
        </p:blipFill>
        <p:spPr>
          <a:xfrm>
            <a:off x="212090" y="3140710"/>
            <a:ext cx="4150995" cy="2244090"/>
          </a:xfrm>
          <a:prstGeom prst="rect">
            <a:avLst/>
          </a:prstGeom>
        </p:spPr>
      </p:pic>
      <p:pic>
        <p:nvPicPr>
          <p:cNvPr id="4" name="图片 3" descr="3"/>
          <p:cNvPicPr>
            <a:picLocks noChangeAspect="1"/>
          </p:cNvPicPr>
          <p:nvPr/>
        </p:nvPicPr>
        <p:blipFill>
          <a:blip r:embed="rId2"/>
          <a:stretch>
            <a:fillRect/>
          </a:stretch>
        </p:blipFill>
        <p:spPr>
          <a:xfrm>
            <a:off x="6466205" y="1140460"/>
            <a:ext cx="2580640" cy="4104640"/>
          </a:xfrm>
          <a:prstGeom prst="rect">
            <a:avLst/>
          </a:prstGeom>
        </p:spPr>
      </p:pic>
      <p:pic>
        <p:nvPicPr>
          <p:cNvPr id="5" name="图片 4" descr="6"/>
          <p:cNvPicPr>
            <a:picLocks noChangeAspect="1"/>
          </p:cNvPicPr>
          <p:nvPr/>
        </p:nvPicPr>
        <p:blipFill>
          <a:blip r:embed="rId3"/>
          <a:stretch>
            <a:fillRect/>
          </a:stretch>
        </p:blipFill>
        <p:spPr>
          <a:xfrm>
            <a:off x="1462405" y="266065"/>
            <a:ext cx="4800600" cy="2730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流程图: 离页连接符 11"/>
          <p:cNvSpPr/>
          <p:nvPr/>
        </p:nvSpPr>
        <p:spPr>
          <a:xfrm>
            <a:off x="7858760" y="137160"/>
            <a:ext cx="1188085" cy="67945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3" name="TextBox 4"/>
          <p:cNvSpPr txBox="1"/>
          <p:nvPr/>
        </p:nvSpPr>
        <p:spPr>
          <a:xfrm>
            <a:off x="7859395" y="266065"/>
            <a:ext cx="1065530" cy="321945"/>
          </a:xfrm>
          <a:prstGeom prst="rect">
            <a:avLst/>
          </a:prstGeom>
          <a:noFill/>
        </p:spPr>
        <p:txBody>
          <a:bodyPr wrap="square" rtlCol="0">
            <a:spAutoFit/>
          </a:bodyPr>
          <a:p>
            <a:r>
              <a:rPr lang="zh-CN" altLang="en-US" sz="1500" b="1">
                <a:solidFill>
                  <a:schemeClr val="bg1"/>
                </a:solidFill>
                <a:latin typeface="微软雅黑" panose="020B0503020204020204" pitchFamily="34" charset="-122"/>
                <a:ea typeface="微软雅黑" panose="020B0503020204020204" pitchFamily="34" charset="-122"/>
              </a:rPr>
              <a:t>用户登录                 </a:t>
            </a:r>
            <a:endParaRPr lang="zh-CN" altLang="en-US" sz="1500" b="1">
              <a:solidFill>
                <a:schemeClr val="bg1"/>
              </a:solidFill>
              <a:latin typeface="微软雅黑" panose="020B0503020204020204" pitchFamily="34" charset="-122"/>
              <a:ea typeface="微软雅黑" panose="020B0503020204020204" pitchFamily="34" charset="-122"/>
            </a:endParaRPr>
          </a:p>
        </p:txBody>
      </p:sp>
      <p:sp>
        <p:nvSpPr>
          <p:cNvPr id="6" name="TextBox 4"/>
          <p:cNvSpPr txBox="1"/>
          <p:nvPr/>
        </p:nvSpPr>
        <p:spPr>
          <a:xfrm>
            <a:off x="1419351" y="587702"/>
            <a:ext cx="944880" cy="321945"/>
          </a:xfrm>
          <a:prstGeom prst="rect">
            <a:avLst/>
          </a:prstGeom>
          <a:noFill/>
        </p:spPr>
        <p:txBody>
          <a:bodyPr wrap="none" rtlCol="0">
            <a:spAutoFit/>
          </a:bodyPr>
          <a:p>
            <a:r>
              <a:rPr lang="zh-CN" altLang="en-US" sz="1500" b="1">
                <a:solidFill>
                  <a:schemeClr val="tx1"/>
                </a:solidFill>
                <a:latin typeface="微软雅黑" panose="020B0503020204020204" pitchFamily="34" charset="-122"/>
                <a:ea typeface="微软雅黑" panose="020B0503020204020204" pitchFamily="34" charset="-122"/>
              </a:rPr>
              <a:t>用户登录</a:t>
            </a:r>
            <a:endParaRPr lang="zh-CN" altLang="en-US" sz="1500" b="1">
              <a:solidFill>
                <a:schemeClr val="tx1"/>
              </a:solidFill>
              <a:latin typeface="微软雅黑" panose="020B0503020204020204" pitchFamily="34" charset="-122"/>
              <a:ea typeface="微软雅黑" panose="020B0503020204020204" pitchFamily="34" charset="-122"/>
            </a:endParaRPr>
          </a:p>
        </p:txBody>
      </p:sp>
      <p:sp>
        <p:nvSpPr>
          <p:cNvPr id="8" name="TextBox 4"/>
          <p:cNvSpPr txBox="1"/>
          <p:nvPr/>
        </p:nvSpPr>
        <p:spPr>
          <a:xfrm>
            <a:off x="7136256" y="2064712"/>
            <a:ext cx="944880" cy="321945"/>
          </a:xfrm>
          <a:prstGeom prst="rect">
            <a:avLst/>
          </a:prstGeom>
          <a:noFill/>
        </p:spPr>
        <p:txBody>
          <a:bodyPr wrap="none" rtlCol="0">
            <a:spAutoFit/>
          </a:bodyPr>
          <a:p>
            <a:r>
              <a:rPr lang="zh-CN" altLang="en-US" sz="1500" b="1">
                <a:solidFill>
                  <a:schemeClr val="tx1"/>
                </a:solidFill>
                <a:latin typeface="微软雅黑" panose="020B0503020204020204" pitchFamily="34" charset="-122"/>
                <a:ea typeface="微软雅黑" panose="020B0503020204020204" pitchFamily="34" charset="-122"/>
              </a:rPr>
              <a:t>登录成功</a:t>
            </a:r>
            <a:endParaRPr lang="zh-CN" altLang="en-US" sz="1500" b="1">
              <a:solidFill>
                <a:schemeClr val="tx1"/>
              </a:solidFill>
              <a:latin typeface="微软雅黑" panose="020B0503020204020204" pitchFamily="34" charset="-122"/>
              <a:ea typeface="微软雅黑" panose="020B0503020204020204" pitchFamily="34" charset="-122"/>
            </a:endParaRPr>
          </a:p>
        </p:txBody>
      </p:sp>
      <p:sp>
        <p:nvSpPr>
          <p:cNvPr id="16" name="TextBox 4"/>
          <p:cNvSpPr txBox="1"/>
          <p:nvPr/>
        </p:nvSpPr>
        <p:spPr>
          <a:xfrm>
            <a:off x="7239761" y="4938722"/>
            <a:ext cx="944880" cy="321945"/>
          </a:xfrm>
          <a:prstGeom prst="rect">
            <a:avLst/>
          </a:prstGeom>
          <a:noFill/>
        </p:spPr>
        <p:txBody>
          <a:bodyPr wrap="none" rtlCol="0">
            <a:spAutoFit/>
          </a:bodyPr>
          <a:p>
            <a:r>
              <a:rPr lang="zh-CN" altLang="en-US" sz="1500" b="1">
                <a:solidFill>
                  <a:schemeClr val="tx1"/>
                </a:solidFill>
                <a:latin typeface="微软雅黑" panose="020B0503020204020204" pitchFamily="34" charset="-122"/>
                <a:ea typeface="微软雅黑" panose="020B0503020204020204" pitchFamily="34" charset="-122"/>
              </a:rPr>
              <a:t>退出登录</a:t>
            </a:r>
            <a:endParaRPr lang="zh-CN" altLang="en-US" sz="1500" b="1">
              <a:solidFill>
                <a:schemeClr val="tx1"/>
              </a:solidFill>
              <a:latin typeface="微软雅黑" panose="020B0503020204020204" pitchFamily="34" charset="-122"/>
              <a:ea typeface="微软雅黑" panose="020B0503020204020204" pitchFamily="34" charset="-122"/>
            </a:endParaRPr>
          </a:p>
        </p:txBody>
      </p:sp>
      <p:pic>
        <p:nvPicPr>
          <p:cNvPr id="2" name="图片 1" descr="7"/>
          <p:cNvPicPr>
            <a:picLocks noChangeAspect="1"/>
          </p:cNvPicPr>
          <p:nvPr/>
        </p:nvPicPr>
        <p:blipFill>
          <a:blip r:embed="rId1"/>
          <a:stretch>
            <a:fillRect/>
          </a:stretch>
        </p:blipFill>
        <p:spPr>
          <a:xfrm>
            <a:off x="625475" y="975360"/>
            <a:ext cx="3659505" cy="2788920"/>
          </a:xfrm>
          <a:prstGeom prst="rect">
            <a:avLst/>
          </a:prstGeom>
        </p:spPr>
      </p:pic>
      <p:pic>
        <p:nvPicPr>
          <p:cNvPr id="3" name="图片 2" descr="8"/>
          <p:cNvPicPr>
            <a:picLocks noChangeAspect="1"/>
          </p:cNvPicPr>
          <p:nvPr/>
        </p:nvPicPr>
        <p:blipFill>
          <a:blip r:embed="rId2"/>
          <a:stretch>
            <a:fillRect/>
          </a:stretch>
        </p:blipFill>
        <p:spPr>
          <a:xfrm>
            <a:off x="5231130" y="688340"/>
            <a:ext cx="1905000" cy="3075940"/>
          </a:xfrm>
          <a:prstGeom prst="rect">
            <a:avLst/>
          </a:prstGeom>
        </p:spPr>
      </p:pic>
      <p:pic>
        <p:nvPicPr>
          <p:cNvPr id="4" name="图片 3" descr="9"/>
          <p:cNvPicPr>
            <a:picLocks noChangeAspect="1"/>
          </p:cNvPicPr>
          <p:nvPr/>
        </p:nvPicPr>
        <p:blipFill>
          <a:blip r:embed="rId3"/>
          <a:stretch>
            <a:fillRect/>
          </a:stretch>
        </p:blipFill>
        <p:spPr>
          <a:xfrm>
            <a:off x="3677920" y="3901440"/>
            <a:ext cx="3561715" cy="2837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流程图: 离页连接符 11"/>
          <p:cNvSpPr/>
          <p:nvPr/>
        </p:nvSpPr>
        <p:spPr>
          <a:xfrm>
            <a:off x="7858760" y="137160"/>
            <a:ext cx="1188085" cy="67945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3" name="TextBox 4"/>
          <p:cNvSpPr txBox="1"/>
          <p:nvPr/>
        </p:nvSpPr>
        <p:spPr>
          <a:xfrm>
            <a:off x="7980171" y="265757"/>
            <a:ext cx="944880" cy="321945"/>
          </a:xfrm>
          <a:prstGeom prst="rect">
            <a:avLst/>
          </a:prstGeom>
          <a:noFill/>
        </p:spPr>
        <p:txBody>
          <a:bodyPr wrap="none" rtlCol="0">
            <a:spAutoFit/>
          </a:bodyPr>
          <a:p>
            <a:r>
              <a:rPr lang="zh-CN" altLang="en-US" sz="1500" b="1">
                <a:solidFill>
                  <a:schemeClr val="bg1"/>
                </a:solidFill>
                <a:latin typeface="微软雅黑" panose="020B0503020204020204" pitchFamily="34" charset="-122"/>
                <a:ea typeface="微软雅黑" panose="020B0503020204020204" pitchFamily="34" charset="-122"/>
              </a:rPr>
              <a:t>用户注册</a:t>
            </a:r>
            <a:endParaRPr lang="zh-CN" altLang="en-US" sz="1500" b="1">
              <a:solidFill>
                <a:schemeClr val="bg1"/>
              </a:solidFill>
              <a:latin typeface="微软雅黑" panose="020B0503020204020204" pitchFamily="34" charset="-122"/>
              <a:ea typeface="微软雅黑" panose="020B0503020204020204" pitchFamily="34" charset="-122"/>
            </a:endParaRPr>
          </a:p>
        </p:txBody>
      </p:sp>
      <p:sp>
        <p:nvSpPr>
          <p:cNvPr id="6" name="TextBox 4"/>
          <p:cNvSpPr txBox="1"/>
          <p:nvPr/>
        </p:nvSpPr>
        <p:spPr>
          <a:xfrm>
            <a:off x="1611121" y="494357"/>
            <a:ext cx="944880" cy="321945"/>
          </a:xfrm>
          <a:prstGeom prst="rect">
            <a:avLst/>
          </a:prstGeom>
          <a:noFill/>
        </p:spPr>
        <p:txBody>
          <a:bodyPr wrap="square" rtlCol="0">
            <a:spAutoFit/>
          </a:bodyPr>
          <a:p>
            <a:r>
              <a:rPr lang="zh-CN" altLang="en-US" sz="1500" b="1">
                <a:solidFill>
                  <a:schemeClr val="tx1"/>
                </a:solidFill>
                <a:latin typeface="微软雅黑" panose="020B0503020204020204" pitchFamily="34" charset="-122"/>
                <a:ea typeface="微软雅黑" panose="020B0503020204020204" pitchFamily="34" charset="-122"/>
              </a:rPr>
              <a:t>填写信息</a:t>
            </a:r>
            <a:endParaRPr lang="zh-CN" altLang="en-US" sz="1500" b="1">
              <a:solidFill>
                <a:schemeClr val="tx1"/>
              </a:solidFill>
              <a:latin typeface="微软雅黑" panose="020B0503020204020204" pitchFamily="34" charset="-122"/>
              <a:ea typeface="微软雅黑" panose="020B0503020204020204" pitchFamily="34" charset="-122"/>
            </a:endParaRPr>
          </a:p>
        </p:txBody>
      </p:sp>
      <p:sp>
        <p:nvSpPr>
          <p:cNvPr id="3" name="TextBox 4"/>
          <p:cNvSpPr txBox="1"/>
          <p:nvPr/>
        </p:nvSpPr>
        <p:spPr>
          <a:xfrm>
            <a:off x="7035291" y="969337"/>
            <a:ext cx="1516380" cy="321945"/>
          </a:xfrm>
          <a:prstGeom prst="rect">
            <a:avLst/>
          </a:prstGeom>
          <a:noFill/>
        </p:spPr>
        <p:txBody>
          <a:bodyPr wrap="square" rtlCol="0">
            <a:spAutoFit/>
          </a:bodyPr>
          <a:p>
            <a:r>
              <a:rPr lang="zh-CN" altLang="en-US" sz="1500" b="1">
                <a:solidFill>
                  <a:schemeClr val="tx1"/>
                </a:solidFill>
                <a:latin typeface="微软雅黑" panose="020B0503020204020204" pitchFamily="34" charset="-122"/>
                <a:ea typeface="微软雅黑" panose="020B0503020204020204" pitchFamily="34" charset="-122"/>
              </a:rPr>
              <a:t>点击确认</a:t>
            </a:r>
            <a:endParaRPr lang="zh-CN" altLang="en-US" sz="1500" b="1">
              <a:solidFill>
                <a:schemeClr val="tx1"/>
              </a:solidFill>
              <a:latin typeface="微软雅黑" panose="020B0503020204020204" pitchFamily="34" charset="-122"/>
              <a:ea typeface="微软雅黑" panose="020B0503020204020204" pitchFamily="34" charset="-122"/>
            </a:endParaRPr>
          </a:p>
        </p:txBody>
      </p:sp>
      <p:pic>
        <p:nvPicPr>
          <p:cNvPr id="2" name="图片 1" descr="10"/>
          <p:cNvPicPr>
            <a:picLocks noChangeAspect="1"/>
          </p:cNvPicPr>
          <p:nvPr/>
        </p:nvPicPr>
        <p:blipFill>
          <a:blip r:embed="rId1"/>
          <a:stretch>
            <a:fillRect/>
          </a:stretch>
        </p:blipFill>
        <p:spPr>
          <a:xfrm>
            <a:off x="554355" y="969645"/>
            <a:ext cx="3333115" cy="5180965"/>
          </a:xfrm>
          <a:prstGeom prst="rect">
            <a:avLst/>
          </a:prstGeom>
        </p:spPr>
      </p:pic>
      <p:pic>
        <p:nvPicPr>
          <p:cNvPr id="4" name="图片 3" descr="11"/>
          <p:cNvPicPr>
            <a:picLocks noChangeAspect="1"/>
          </p:cNvPicPr>
          <p:nvPr/>
        </p:nvPicPr>
        <p:blipFill>
          <a:blip r:embed="rId2"/>
          <a:stretch>
            <a:fillRect/>
          </a:stretch>
        </p:blipFill>
        <p:spPr>
          <a:xfrm>
            <a:off x="5094605" y="1559560"/>
            <a:ext cx="3952240" cy="2542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流程图: 离页连接符 11"/>
          <p:cNvSpPr/>
          <p:nvPr/>
        </p:nvSpPr>
        <p:spPr>
          <a:xfrm>
            <a:off x="7858760" y="137160"/>
            <a:ext cx="1188085" cy="67945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a:t>购买菜品</a:t>
            </a:r>
            <a:endParaRPr lang="zh-CN" altLang="en-US" sz="1350"/>
          </a:p>
          <a:p>
            <a:pPr algn="ctr"/>
            <a:r>
              <a:rPr lang="zh-CN" altLang="en-US" sz="1350"/>
              <a:t>流程</a:t>
            </a:r>
            <a:endParaRPr lang="zh-CN" altLang="en-US" sz="1350"/>
          </a:p>
        </p:txBody>
      </p:sp>
      <p:sp>
        <p:nvSpPr>
          <p:cNvPr id="6" name="TextBox 4"/>
          <p:cNvSpPr txBox="1"/>
          <p:nvPr/>
        </p:nvSpPr>
        <p:spPr>
          <a:xfrm>
            <a:off x="859916" y="1654502"/>
            <a:ext cx="944880" cy="321945"/>
          </a:xfrm>
          <a:prstGeom prst="rect">
            <a:avLst/>
          </a:prstGeom>
          <a:noFill/>
        </p:spPr>
        <p:txBody>
          <a:bodyPr wrap="none" rtlCol="0">
            <a:spAutoFit/>
          </a:bodyPr>
          <a:p>
            <a:r>
              <a:rPr lang="zh-CN" altLang="en-US" sz="1500" b="1">
                <a:solidFill>
                  <a:schemeClr val="tx1"/>
                </a:solidFill>
                <a:latin typeface="微软雅黑" panose="020B0503020204020204" pitchFamily="34" charset="-122"/>
                <a:ea typeface="微软雅黑" panose="020B0503020204020204" pitchFamily="34" charset="-122"/>
              </a:rPr>
              <a:t>点击菜品</a:t>
            </a:r>
            <a:endParaRPr lang="zh-CN" altLang="en-US" sz="1500" b="1">
              <a:solidFill>
                <a:schemeClr val="tx1"/>
              </a:solidFill>
              <a:latin typeface="微软雅黑" panose="020B0503020204020204" pitchFamily="34" charset="-122"/>
              <a:ea typeface="微软雅黑" panose="020B0503020204020204" pitchFamily="34" charset="-122"/>
            </a:endParaRPr>
          </a:p>
        </p:txBody>
      </p:sp>
      <p:sp>
        <p:nvSpPr>
          <p:cNvPr id="3" name="TextBox 4"/>
          <p:cNvSpPr txBox="1"/>
          <p:nvPr/>
        </p:nvSpPr>
        <p:spPr>
          <a:xfrm>
            <a:off x="677671" y="4353252"/>
            <a:ext cx="1135380" cy="321945"/>
          </a:xfrm>
          <a:prstGeom prst="rect">
            <a:avLst/>
          </a:prstGeom>
          <a:noFill/>
        </p:spPr>
        <p:txBody>
          <a:bodyPr wrap="none" rtlCol="0">
            <a:spAutoFit/>
          </a:bodyPr>
          <a:p>
            <a:r>
              <a:rPr lang="zh-CN" altLang="en-US" sz="1500" b="1">
                <a:solidFill>
                  <a:schemeClr val="tx1"/>
                </a:solidFill>
                <a:latin typeface="微软雅黑" panose="020B0503020204020204" pitchFamily="34" charset="-122"/>
                <a:ea typeface="微软雅黑" panose="020B0503020204020204" pitchFamily="34" charset="-122"/>
              </a:rPr>
              <a:t>加入购物车</a:t>
            </a:r>
            <a:endParaRPr lang="zh-CN" altLang="en-US" sz="1500" b="1">
              <a:solidFill>
                <a:schemeClr val="tx1"/>
              </a:solidFill>
              <a:latin typeface="微软雅黑" panose="020B0503020204020204" pitchFamily="34" charset="-122"/>
              <a:ea typeface="微软雅黑" panose="020B0503020204020204" pitchFamily="34" charset="-122"/>
            </a:endParaRPr>
          </a:p>
        </p:txBody>
      </p:sp>
      <p:pic>
        <p:nvPicPr>
          <p:cNvPr id="4" name="图片 3" descr="12"/>
          <p:cNvPicPr>
            <a:picLocks noChangeAspect="1"/>
          </p:cNvPicPr>
          <p:nvPr/>
        </p:nvPicPr>
        <p:blipFill>
          <a:blip r:embed="rId1"/>
          <a:stretch>
            <a:fillRect/>
          </a:stretch>
        </p:blipFill>
        <p:spPr>
          <a:xfrm>
            <a:off x="2048510" y="992505"/>
            <a:ext cx="4572635" cy="1924050"/>
          </a:xfrm>
          <a:prstGeom prst="rect">
            <a:avLst/>
          </a:prstGeom>
        </p:spPr>
      </p:pic>
      <p:pic>
        <p:nvPicPr>
          <p:cNvPr id="5" name="图片 4" descr="14"/>
          <p:cNvPicPr>
            <a:picLocks noChangeAspect="1"/>
          </p:cNvPicPr>
          <p:nvPr/>
        </p:nvPicPr>
        <p:blipFill>
          <a:blip r:embed="rId2"/>
          <a:stretch>
            <a:fillRect/>
          </a:stretch>
        </p:blipFill>
        <p:spPr>
          <a:xfrm>
            <a:off x="2193925" y="3349625"/>
            <a:ext cx="6553835" cy="2886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流程图: 离页连接符 11"/>
          <p:cNvSpPr/>
          <p:nvPr/>
        </p:nvSpPr>
        <p:spPr>
          <a:xfrm>
            <a:off x="7858760" y="137160"/>
            <a:ext cx="1188085" cy="67945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3" name="TextBox 4"/>
          <p:cNvSpPr txBox="1"/>
          <p:nvPr/>
        </p:nvSpPr>
        <p:spPr>
          <a:xfrm>
            <a:off x="7980171" y="265757"/>
            <a:ext cx="944880" cy="553085"/>
          </a:xfrm>
          <a:prstGeom prst="rect">
            <a:avLst/>
          </a:prstGeom>
          <a:noFill/>
        </p:spPr>
        <p:txBody>
          <a:bodyPr wrap="none" rtlCol="0">
            <a:spAutoFit/>
          </a:bodyPr>
          <a:p>
            <a:r>
              <a:rPr lang="zh-CN" altLang="en-US" sz="1500" b="1">
                <a:solidFill>
                  <a:schemeClr val="bg1"/>
                </a:solidFill>
                <a:latin typeface="微软雅黑" panose="020B0503020204020204" pitchFamily="34" charset="-122"/>
                <a:ea typeface="微软雅黑" panose="020B0503020204020204" pitchFamily="34" charset="-122"/>
              </a:rPr>
              <a:t>购买菜品</a:t>
            </a:r>
            <a:endParaRPr lang="zh-CN" altLang="en-US" sz="1500" b="1">
              <a:solidFill>
                <a:schemeClr val="bg1"/>
              </a:solidFill>
              <a:latin typeface="微软雅黑" panose="020B0503020204020204" pitchFamily="34" charset="-122"/>
              <a:ea typeface="微软雅黑" panose="020B0503020204020204" pitchFamily="34" charset="-122"/>
            </a:endParaRPr>
          </a:p>
          <a:p>
            <a:r>
              <a:rPr lang="zh-CN" altLang="en-US" sz="1500" b="1">
                <a:solidFill>
                  <a:schemeClr val="bg1"/>
                </a:solidFill>
                <a:latin typeface="微软雅黑" panose="020B0503020204020204" pitchFamily="34" charset="-122"/>
                <a:ea typeface="微软雅黑" panose="020B0503020204020204" pitchFamily="34" charset="-122"/>
              </a:rPr>
              <a:t>流程</a:t>
            </a:r>
            <a:endParaRPr lang="zh-CN" altLang="en-US" sz="1500" b="1">
              <a:solidFill>
                <a:schemeClr val="bg1"/>
              </a:solidFill>
              <a:latin typeface="微软雅黑" panose="020B0503020204020204" pitchFamily="34" charset="-122"/>
              <a:ea typeface="微软雅黑" panose="020B0503020204020204" pitchFamily="34" charset="-122"/>
            </a:endParaRPr>
          </a:p>
        </p:txBody>
      </p:sp>
      <p:sp>
        <p:nvSpPr>
          <p:cNvPr id="6" name="TextBox 4"/>
          <p:cNvSpPr txBox="1"/>
          <p:nvPr/>
        </p:nvSpPr>
        <p:spPr>
          <a:xfrm>
            <a:off x="1847976" y="1216352"/>
            <a:ext cx="1421130" cy="321945"/>
          </a:xfrm>
          <a:prstGeom prst="rect">
            <a:avLst/>
          </a:prstGeom>
          <a:noFill/>
        </p:spPr>
        <p:txBody>
          <a:bodyPr wrap="none" rtlCol="0">
            <a:spAutoFit/>
          </a:bodyPr>
          <a:p>
            <a:pPr marL="285750" indent="-285750" algn="l">
              <a:buFont typeface="Wingdings" panose="05000000000000000000" charset="0"/>
              <a:buChar char="l"/>
            </a:pPr>
            <a:r>
              <a:rPr lang="zh-CN" altLang="en-US" sz="1500" b="1">
                <a:solidFill>
                  <a:schemeClr val="tx1"/>
                </a:solidFill>
                <a:latin typeface="微软雅黑" panose="020B0503020204020204" pitchFamily="34" charset="-122"/>
                <a:ea typeface="微软雅黑" panose="020B0503020204020204" pitchFamily="34" charset="-122"/>
              </a:rPr>
              <a:t>加入购物车</a:t>
            </a:r>
            <a:endParaRPr lang="zh-CN" altLang="en-US" sz="1500" b="1">
              <a:solidFill>
                <a:schemeClr val="tx1"/>
              </a:solidFill>
              <a:latin typeface="微软雅黑" panose="020B0503020204020204" pitchFamily="34" charset="-122"/>
              <a:ea typeface="微软雅黑" panose="020B0503020204020204" pitchFamily="34" charset="-122"/>
            </a:endParaRPr>
          </a:p>
        </p:txBody>
      </p:sp>
      <p:sp>
        <p:nvSpPr>
          <p:cNvPr id="3" name="TextBox 4"/>
          <p:cNvSpPr txBox="1"/>
          <p:nvPr/>
        </p:nvSpPr>
        <p:spPr>
          <a:xfrm>
            <a:off x="712596" y="4766002"/>
            <a:ext cx="1135380" cy="321945"/>
          </a:xfrm>
          <a:prstGeom prst="rect">
            <a:avLst/>
          </a:prstGeom>
          <a:noFill/>
        </p:spPr>
        <p:txBody>
          <a:bodyPr wrap="none" rtlCol="0">
            <a:spAutoFit/>
          </a:bodyPr>
          <a:p>
            <a:r>
              <a:rPr lang="zh-CN" altLang="en-US" sz="1500" b="1">
                <a:solidFill>
                  <a:schemeClr val="tx1"/>
                </a:solidFill>
                <a:latin typeface="微软雅黑" panose="020B0503020204020204" pitchFamily="34" charset="-122"/>
                <a:ea typeface="微软雅黑" panose="020B0503020204020204" pitchFamily="34" charset="-122"/>
              </a:rPr>
              <a:t>购物车更新</a:t>
            </a:r>
            <a:endParaRPr lang="zh-CN" altLang="en-US" sz="1500" b="1">
              <a:solidFill>
                <a:schemeClr val="tx1"/>
              </a:solidFill>
              <a:latin typeface="微软雅黑" panose="020B0503020204020204" pitchFamily="34" charset="-122"/>
              <a:ea typeface="微软雅黑" panose="020B0503020204020204" pitchFamily="34" charset="-122"/>
            </a:endParaRPr>
          </a:p>
        </p:txBody>
      </p:sp>
      <p:pic>
        <p:nvPicPr>
          <p:cNvPr id="2" name="图片 1" descr="15"/>
          <p:cNvPicPr>
            <a:picLocks noChangeAspect="1"/>
          </p:cNvPicPr>
          <p:nvPr/>
        </p:nvPicPr>
        <p:blipFill>
          <a:blip r:embed="rId1"/>
          <a:stretch>
            <a:fillRect/>
          </a:stretch>
        </p:blipFill>
        <p:spPr>
          <a:xfrm>
            <a:off x="3333750" y="981710"/>
            <a:ext cx="4228465" cy="1714500"/>
          </a:xfrm>
          <a:prstGeom prst="rect">
            <a:avLst/>
          </a:prstGeom>
        </p:spPr>
      </p:pic>
      <p:pic>
        <p:nvPicPr>
          <p:cNvPr id="7" name="图片 6" descr="16"/>
          <p:cNvPicPr>
            <a:picLocks noChangeAspect="1"/>
          </p:cNvPicPr>
          <p:nvPr/>
        </p:nvPicPr>
        <p:blipFill>
          <a:blip r:embed="rId2"/>
          <a:stretch>
            <a:fillRect/>
          </a:stretch>
        </p:blipFill>
        <p:spPr>
          <a:xfrm>
            <a:off x="2065655" y="3421380"/>
            <a:ext cx="6480175" cy="3012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1611060" y="2305708"/>
            <a:ext cx="1534780" cy="1534780"/>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1109687" y="3384982"/>
              <a:ext cx="562604" cy="543337"/>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1429901" y="4010000"/>
            <a:ext cx="1897380" cy="506730"/>
          </a:xfrm>
          <a:prstGeom prst="rect">
            <a:avLst/>
          </a:prstGeom>
          <a:noFill/>
        </p:spPr>
        <p:txBody>
          <a:bodyPr wrap="none" rtlCol="0">
            <a:spAutoFit/>
          </a:bodyPr>
          <a:lstStyle/>
          <a:p>
            <a:r>
              <a:rPr lang="zh-CN" altLang="en-US" sz="2700" b="1" smtClean="0">
                <a:solidFill>
                  <a:schemeClr val="bg2"/>
                </a:solidFill>
                <a:latin typeface="微软雅黑" panose="020B0503020204020204" pitchFamily="34" charset="-122"/>
                <a:ea typeface="微软雅黑" panose="020B0503020204020204" pitchFamily="34" charset="-122"/>
              </a:rPr>
              <a:t>总结与展望</a:t>
            </a:r>
            <a:endParaRPr lang="zh-CN" altLang="en-US" sz="2700" b="1">
              <a:solidFill>
                <a:schemeClr val="bg2"/>
              </a:solidFill>
              <a:latin typeface="微软雅黑" panose="020B0503020204020204" pitchFamily="34" charset="-122"/>
              <a:ea typeface="微软雅黑" panose="020B0503020204020204" pitchFamily="34" charset="-122"/>
            </a:endParaRPr>
          </a:p>
        </p:txBody>
      </p:sp>
      <p:pic>
        <p:nvPicPr>
          <p:cNvPr id="2050" name="Picture 2" descr="D:\360data\重要数据\桌面\4667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048" y="2294697"/>
            <a:ext cx="1556804" cy="1556804"/>
          </a:xfrm>
          <a:prstGeom prst="rect">
            <a:avLst/>
          </a:prstGeom>
          <a:noFill/>
          <a:extLst>
            <a:ext uri="{909E8E84-426E-40DD-AFC4-6F175D3DCCD1}">
              <a14:hiddenFill xmlns:a14="http://schemas.microsoft.com/office/drawing/2010/main">
                <a:solidFill>
                  <a:srgbClr val="FFFFFF"/>
                </a:solidFill>
              </a14:hiddenFill>
            </a:ext>
          </a:extLst>
        </p:spPr>
      </p:pic>
      <p:sp>
        <p:nvSpPr>
          <p:cNvPr id="54" name="直接连接符 14"/>
          <p:cNvSpPr>
            <a:spLocks noChangeShapeType="1"/>
          </p:cNvSpPr>
          <p:nvPr/>
        </p:nvSpPr>
        <p:spPr bwMode="auto">
          <a:xfrm>
            <a:off x="4592955" y="3288030"/>
            <a:ext cx="635" cy="356235"/>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p>
            <a:endParaRPr lang="zh-CN" altLang="en-US" sz="1350"/>
          </a:p>
        </p:txBody>
      </p:sp>
      <p:sp>
        <p:nvSpPr>
          <p:cNvPr id="60" name="椭圆 9"/>
          <p:cNvSpPr>
            <a:spLocks noChangeArrowheads="1"/>
          </p:cNvSpPr>
          <p:nvPr/>
        </p:nvSpPr>
        <p:spPr bwMode="auto">
          <a:xfrm>
            <a:off x="4525558" y="3153582"/>
            <a:ext cx="135752" cy="135276"/>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638" tIns="35248" rIns="67638" bIns="35248" anchor="ctr"/>
          <a:p>
            <a:pPr algn="ctr" eaLnBrk="0" hangingPunct="0"/>
            <a:endParaRPr lang="zh-CN" altLang="zh-CN" sz="1350">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1" name="椭圆 10"/>
          <p:cNvSpPr>
            <a:spLocks noChangeArrowheads="1"/>
          </p:cNvSpPr>
          <p:nvPr/>
        </p:nvSpPr>
        <p:spPr bwMode="auto">
          <a:xfrm>
            <a:off x="4525558" y="3644196"/>
            <a:ext cx="135752" cy="135276"/>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638" tIns="35248" rIns="67638" bIns="35248" anchor="ctr"/>
          <a:p>
            <a:pPr algn="ctr" eaLnBrk="0" hangingPunct="0"/>
            <a:endParaRPr lang="zh-CN" altLang="zh-CN" sz="1350">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6" name="TextBox 65"/>
          <p:cNvSpPr txBox="1"/>
          <p:nvPr/>
        </p:nvSpPr>
        <p:spPr>
          <a:xfrm>
            <a:off x="4788177" y="3047794"/>
            <a:ext cx="640080" cy="368300"/>
          </a:xfrm>
          <a:prstGeom prst="rect">
            <a:avLst/>
          </a:prstGeom>
          <a:noFill/>
        </p:spPr>
        <p:txBody>
          <a:bodyPr wrap="none" rtlCol="0">
            <a:spAutoFit/>
          </a:bodyPr>
          <a:p>
            <a:r>
              <a:rPr lang="zh-CN" altLang="en-US">
                <a:solidFill>
                  <a:schemeClr val="bg2"/>
                </a:solidFill>
                <a:latin typeface="微软雅黑" panose="020B0503020204020204" pitchFamily="34" charset="-122"/>
                <a:ea typeface="微软雅黑" panose="020B0503020204020204" pitchFamily="34" charset="-122"/>
              </a:rPr>
              <a:t>总结</a:t>
            </a:r>
            <a:endParaRPr lang="zh-CN" altLang="en-US">
              <a:solidFill>
                <a:schemeClr val="bg2"/>
              </a:solidFill>
              <a:latin typeface="微软雅黑" panose="020B0503020204020204" pitchFamily="34" charset="-122"/>
              <a:ea typeface="微软雅黑" panose="020B0503020204020204" pitchFamily="34" charset="-122"/>
            </a:endParaRPr>
          </a:p>
        </p:txBody>
      </p:sp>
      <p:sp>
        <p:nvSpPr>
          <p:cNvPr id="67" name="TextBox 66"/>
          <p:cNvSpPr txBox="1"/>
          <p:nvPr/>
        </p:nvSpPr>
        <p:spPr>
          <a:xfrm>
            <a:off x="4788177" y="3538549"/>
            <a:ext cx="640080" cy="368300"/>
          </a:xfrm>
          <a:prstGeom prst="rect">
            <a:avLst/>
          </a:prstGeom>
          <a:noFill/>
        </p:spPr>
        <p:txBody>
          <a:bodyPr wrap="none" rtlCol="0">
            <a:spAutoFit/>
          </a:bodyPr>
          <a:p>
            <a:r>
              <a:rPr lang="zh-CN" altLang="en-US">
                <a:solidFill>
                  <a:schemeClr val="bg2"/>
                </a:solidFill>
                <a:latin typeface="微软雅黑" panose="020B0503020204020204" pitchFamily="34" charset="-122"/>
                <a:ea typeface="微软雅黑" panose="020B0503020204020204" pitchFamily="34" charset="-122"/>
              </a:rPr>
              <a:t>展望</a:t>
            </a:r>
            <a:endParaRPr lang="zh-CN" altLang="en-US">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2" presetClass="entr" presetSubtype="8" fill="hold" grpId="0" nodeType="withEffect">
                                  <p:stCondLst>
                                    <p:cond delay="3500"/>
                                  </p:stCondLst>
                                  <p:iterate type="lt">
                                    <p:tmPct val="30000"/>
                                  </p:iterate>
                                  <p:childTnLst>
                                    <p:set>
                                      <p:cBhvr>
                                        <p:cTn id="17" dur="1" fill="hold">
                                          <p:stCondLst>
                                            <p:cond delay="0"/>
                                          </p:stCondLst>
                                        </p:cTn>
                                        <p:tgtEl>
                                          <p:spTgt spid="66"/>
                                        </p:tgtEl>
                                        <p:attrNameLst>
                                          <p:attrName>style.visibility</p:attrName>
                                        </p:attrNameLst>
                                      </p:cBhvr>
                                      <p:to>
                                        <p:strVal val="visible"/>
                                      </p:to>
                                    </p:set>
                                    <p:animEffect transition="in" filter="wipe(left)">
                                      <p:cBhvr>
                                        <p:cTn id="18" dur="200"/>
                                        <p:tgtEl>
                                          <p:spTgt spid="66"/>
                                        </p:tgtEl>
                                      </p:cBhvr>
                                    </p:animEffect>
                                  </p:childTnLst>
                                </p:cTn>
                              </p:par>
                              <p:par>
                                <p:cTn id="19" presetID="36" presetClass="emph" presetSubtype="0" fill="hold" grpId="1" nodeType="withEffect">
                                  <p:stCondLst>
                                    <p:cond delay="3500"/>
                                  </p:stCondLst>
                                  <p:iterate type="lt">
                                    <p:tmPct val="30000"/>
                                  </p:iterate>
                                  <p:childTnLst>
                                    <p:animScale>
                                      <p:cBhvr>
                                        <p:cTn id="20" dur="100" autoRev="1" fill="hold">
                                          <p:stCondLst>
                                            <p:cond delay="0"/>
                                          </p:stCondLst>
                                        </p:cTn>
                                        <p:tgtEl>
                                          <p:spTgt spid="66"/>
                                        </p:tgtEl>
                                      </p:cBhvr>
                                      <p:to x="80000" y="100000"/>
                                    </p:animScale>
                                    <p:anim by="(#ppt_w*0.10)" calcmode="lin" valueType="num">
                                      <p:cBhvr>
                                        <p:cTn id="21" dur="100" autoRev="1" fill="hold">
                                          <p:stCondLst>
                                            <p:cond delay="0"/>
                                          </p:stCondLst>
                                        </p:cTn>
                                        <p:tgtEl>
                                          <p:spTgt spid="66"/>
                                        </p:tgtEl>
                                        <p:attrNameLst>
                                          <p:attrName>ppt_x</p:attrName>
                                        </p:attrNameLst>
                                      </p:cBhvr>
                                    </p:anim>
                                    <p:anim by="(-#ppt_w*0.10)" calcmode="lin" valueType="num">
                                      <p:cBhvr>
                                        <p:cTn id="22" dur="100" autoRev="1" fill="hold">
                                          <p:stCondLst>
                                            <p:cond delay="0"/>
                                          </p:stCondLst>
                                        </p:cTn>
                                        <p:tgtEl>
                                          <p:spTgt spid="66"/>
                                        </p:tgtEl>
                                        <p:attrNameLst>
                                          <p:attrName>ppt_y</p:attrName>
                                        </p:attrNameLst>
                                      </p:cBhvr>
                                    </p:anim>
                                    <p:animRot by="-480000">
                                      <p:cBhvr>
                                        <p:cTn id="23" dur="100" autoRev="1" fill="hold">
                                          <p:stCondLst>
                                            <p:cond delay="0"/>
                                          </p:stCondLst>
                                        </p:cTn>
                                        <p:tgtEl>
                                          <p:spTgt spid="66"/>
                                        </p:tgtEl>
                                        <p:attrNameLst>
                                          <p:attrName>r</p:attrName>
                                        </p:attrNameLst>
                                      </p:cBhvr>
                                    </p:animRot>
                                  </p:childTnLst>
                                </p:cTn>
                              </p:par>
                              <p:par>
                                <p:cTn id="24" presetID="22" presetClass="entr" presetSubtype="8" fill="hold" grpId="0" nodeType="withEffect">
                                  <p:stCondLst>
                                    <p:cond delay="4000"/>
                                  </p:stCondLst>
                                  <p:iterate type="lt">
                                    <p:tmPct val="30000"/>
                                  </p:iterate>
                                  <p:childTnLst>
                                    <p:set>
                                      <p:cBhvr>
                                        <p:cTn id="25" dur="1" fill="hold">
                                          <p:stCondLst>
                                            <p:cond delay="0"/>
                                          </p:stCondLst>
                                        </p:cTn>
                                        <p:tgtEl>
                                          <p:spTgt spid="67"/>
                                        </p:tgtEl>
                                        <p:attrNameLst>
                                          <p:attrName>style.visibility</p:attrName>
                                        </p:attrNameLst>
                                      </p:cBhvr>
                                      <p:to>
                                        <p:strVal val="visible"/>
                                      </p:to>
                                    </p:set>
                                    <p:animEffect transition="in" filter="wipe(left)">
                                      <p:cBhvr>
                                        <p:cTn id="26" dur="200"/>
                                        <p:tgtEl>
                                          <p:spTgt spid="67"/>
                                        </p:tgtEl>
                                      </p:cBhvr>
                                    </p:animEffect>
                                  </p:childTnLst>
                                </p:cTn>
                              </p:par>
                              <p:par>
                                <p:cTn id="27" presetID="36" presetClass="emph" presetSubtype="0" fill="hold" grpId="1" nodeType="withEffect">
                                  <p:stCondLst>
                                    <p:cond delay="4000"/>
                                  </p:stCondLst>
                                  <p:iterate type="lt">
                                    <p:tmPct val="30000"/>
                                  </p:iterate>
                                  <p:childTnLst>
                                    <p:animScale>
                                      <p:cBhvr>
                                        <p:cTn id="28" dur="100" autoRev="1" fill="hold">
                                          <p:stCondLst>
                                            <p:cond delay="0"/>
                                          </p:stCondLst>
                                        </p:cTn>
                                        <p:tgtEl>
                                          <p:spTgt spid="67"/>
                                        </p:tgtEl>
                                      </p:cBhvr>
                                      <p:to x="80000" y="100000"/>
                                    </p:animScale>
                                    <p:anim by="(#ppt_w*0.10)" calcmode="lin" valueType="num">
                                      <p:cBhvr>
                                        <p:cTn id="29" dur="100" autoRev="1" fill="hold">
                                          <p:stCondLst>
                                            <p:cond delay="0"/>
                                          </p:stCondLst>
                                        </p:cTn>
                                        <p:tgtEl>
                                          <p:spTgt spid="67"/>
                                        </p:tgtEl>
                                        <p:attrNameLst>
                                          <p:attrName>ppt_x</p:attrName>
                                        </p:attrNameLst>
                                      </p:cBhvr>
                                    </p:anim>
                                    <p:anim by="(-#ppt_w*0.10)" calcmode="lin" valueType="num">
                                      <p:cBhvr>
                                        <p:cTn id="30" dur="100" autoRev="1" fill="hold">
                                          <p:stCondLst>
                                            <p:cond delay="0"/>
                                          </p:stCondLst>
                                        </p:cTn>
                                        <p:tgtEl>
                                          <p:spTgt spid="67"/>
                                        </p:tgtEl>
                                        <p:attrNameLst>
                                          <p:attrName>ppt_y</p:attrName>
                                        </p:attrNameLst>
                                      </p:cBhvr>
                                    </p:anim>
                                    <p:animRot by="-480000">
                                      <p:cBhvr>
                                        <p:cTn id="31" dur="100" autoRev="1" fill="hold">
                                          <p:stCondLst>
                                            <p:cond delay="0"/>
                                          </p:stCondLst>
                                        </p:cTn>
                                        <p:tgtEl>
                                          <p:spTgt spid="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66" grpId="0"/>
      <p:bldP spid="66" grpId="1"/>
      <p:bldP spid="67" grpId="0"/>
      <p:bldP spid="6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327274"/>
            <a:ext cx="9144239"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7488264" y="327234"/>
            <a:ext cx="1188318" cy="810217"/>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TextBox 3"/>
          <p:cNvSpPr txBox="1"/>
          <p:nvPr/>
        </p:nvSpPr>
        <p:spPr>
          <a:xfrm>
            <a:off x="7801117" y="604887"/>
            <a:ext cx="563880" cy="321945"/>
          </a:xfrm>
          <a:prstGeom prst="rect">
            <a:avLst/>
          </a:prstGeom>
          <a:noFill/>
        </p:spPr>
        <p:txBody>
          <a:bodyPr wrap="none" rtlCol="0">
            <a:spAutoFit/>
          </a:bodyPr>
          <a:lstStyle/>
          <a:p>
            <a:pPr algn="ctr"/>
            <a:r>
              <a:rPr lang="zh-CN" altLang="en-US" sz="1500" b="1" smtClean="0">
                <a:solidFill>
                  <a:schemeClr val="bg1"/>
                </a:solidFill>
                <a:latin typeface="微软雅黑" panose="020B0503020204020204" pitchFamily="34" charset="-122"/>
                <a:ea typeface="微软雅黑" panose="020B0503020204020204" pitchFamily="34" charset="-122"/>
              </a:rPr>
              <a:t>总结</a:t>
            </a:r>
            <a:endParaRPr lang="zh-CN" altLang="en-US" sz="1500" b="1">
              <a:solidFill>
                <a:schemeClr val="bg1"/>
              </a:solidFill>
              <a:latin typeface="微软雅黑" panose="020B0503020204020204" pitchFamily="34" charset="-122"/>
              <a:ea typeface="微软雅黑" panose="020B0503020204020204" pitchFamily="34" charset="-122"/>
            </a:endParaRPr>
          </a:p>
        </p:txBody>
      </p:sp>
      <p:sp>
        <p:nvSpPr>
          <p:cNvPr id="5" name="椭圆 64"/>
          <p:cNvSpPr>
            <a:spLocks noChangeArrowheads="1"/>
          </p:cNvSpPr>
          <p:nvPr/>
        </p:nvSpPr>
        <p:spPr bwMode="auto">
          <a:xfrm>
            <a:off x="837030" y="1014871"/>
            <a:ext cx="1024365" cy="1023943"/>
          </a:xfrm>
          <a:prstGeom prst="ellipse">
            <a:avLst/>
          </a:prstGeom>
          <a:solidFill>
            <a:srgbClr val="414455"/>
          </a:solidFill>
          <a:ln w="190500" cap="sq" cmpd="sng">
            <a:noFill/>
            <a:round/>
          </a:ln>
        </p:spPr>
        <p:txBody>
          <a:bodyPr anchor="ctr"/>
          <a:lstStyle/>
          <a:p>
            <a:pPr algn="ctr"/>
            <a:r>
              <a:rPr lang="zh-CN" altLang="zh-CN" sz="2100" b="1">
                <a:solidFill>
                  <a:schemeClr val="bg1"/>
                </a:solidFill>
                <a:latin typeface="微软雅黑" panose="020B0503020204020204" pitchFamily="34" charset="-122"/>
                <a:ea typeface="微软雅黑" panose="020B0503020204020204" pitchFamily="34" charset="-122"/>
                <a:sym typeface="宋体" panose="02010600030101010101" pitchFamily="2" charset="-122"/>
              </a:rPr>
              <a:t>难点</a:t>
            </a:r>
            <a:endParaRPr lang="zh-CN" altLang="zh-CN" sz="2100" b="1">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TextBox 5"/>
          <p:cNvSpPr txBox="1"/>
          <p:nvPr/>
        </p:nvSpPr>
        <p:spPr>
          <a:xfrm>
            <a:off x="2436102" y="1136971"/>
            <a:ext cx="4728710" cy="730885"/>
          </a:xfrm>
          <a:prstGeom prst="rect">
            <a:avLst/>
          </a:prstGeom>
          <a:noFill/>
        </p:spPr>
        <p:txBody>
          <a:bodyPr wrap="square" rtlCol="0">
            <a:spAutoFit/>
          </a:bodyPr>
          <a:lstStyle/>
          <a:p>
            <a:pPr marL="342900" indent="-342900">
              <a:lnSpc>
                <a:spcPct val="130000"/>
              </a:lnSpc>
              <a:buFont typeface="+mj-lt"/>
              <a:buAutoNum type="arabicPeriod"/>
            </a:pPr>
            <a:r>
              <a:rPr lang="zh-CN" altLang="en-US" sz="1600">
                <a:solidFill>
                  <a:sysClr val="windowText" lastClr="000000"/>
                </a:solidFill>
                <a:latin typeface="微软雅黑" panose="020B0503020204020204" pitchFamily="34" charset="-122"/>
                <a:ea typeface="微软雅黑" panose="020B0503020204020204" pitchFamily="34" charset="-122"/>
              </a:rPr>
              <a:t>框架的整合与搭建。</a:t>
            </a:r>
            <a:endParaRPr lang="zh-CN" altLang="en-US" sz="1600">
              <a:solidFill>
                <a:sysClr val="windowText" lastClr="000000"/>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rabicPeriod"/>
            </a:pPr>
            <a:r>
              <a:rPr lang="zh-CN" altLang="en-US" sz="1600">
                <a:solidFill>
                  <a:sysClr val="windowText" lastClr="000000"/>
                </a:solidFill>
                <a:latin typeface="微软雅黑" panose="020B0503020204020204" pitchFamily="34" charset="-122"/>
                <a:ea typeface="微软雅黑" panose="020B0503020204020204" pitchFamily="34" charset="-122"/>
              </a:rPr>
              <a:t>数据库表的设计与维护。</a:t>
            </a:r>
            <a:endParaRPr lang="zh-CN" altLang="en-US" sz="1600">
              <a:solidFill>
                <a:sysClr val="windowText" lastClr="000000"/>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2303512" y="1032650"/>
            <a:ext cx="0" cy="1023943"/>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sp>
        <p:nvSpPr>
          <p:cNvPr id="14" name="椭圆 64"/>
          <p:cNvSpPr>
            <a:spLocks noChangeArrowheads="1"/>
          </p:cNvSpPr>
          <p:nvPr/>
        </p:nvSpPr>
        <p:spPr bwMode="auto">
          <a:xfrm>
            <a:off x="837030" y="3599050"/>
            <a:ext cx="1024365" cy="1023943"/>
          </a:xfrm>
          <a:prstGeom prst="ellipse">
            <a:avLst/>
          </a:prstGeom>
          <a:solidFill>
            <a:srgbClr val="414455"/>
          </a:solidFill>
          <a:ln w="190500" cap="sq" cmpd="sng">
            <a:noFill/>
            <a:round/>
          </a:ln>
        </p:spPr>
        <p:txBody>
          <a:bodyPr anchor="ctr"/>
          <a:lstStyle/>
          <a:p>
            <a:pPr algn="ctr"/>
            <a:r>
              <a:rPr lang="zh-CN" altLang="zh-CN" sz="2100" b="1">
                <a:solidFill>
                  <a:schemeClr val="bg1"/>
                </a:solidFill>
                <a:latin typeface="微软雅黑" panose="020B0503020204020204" pitchFamily="34" charset="-122"/>
                <a:ea typeface="微软雅黑" panose="020B0503020204020204" pitchFamily="34" charset="-122"/>
                <a:sym typeface="宋体" panose="02010600030101010101" pitchFamily="2" charset="-122"/>
              </a:rPr>
              <a:t>解决方法</a:t>
            </a:r>
            <a:endParaRPr lang="zh-CN" altLang="zh-CN" sz="2100" b="1">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TextBox 14"/>
          <p:cNvSpPr txBox="1"/>
          <p:nvPr/>
        </p:nvSpPr>
        <p:spPr>
          <a:xfrm>
            <a:off x="2436102" y="3585895"/>
            <a:ext cx="4728710" cy="1370965"/>
          </a:xfrm>
          <a:prstGeom prst="rect">
            <a:avLst/>
          </a:prstGeom>
          <a:noFill/>
        </p:spPr>
        <p:txBody>
          <a:bodyPr wrap="square" rtlCol="0">
            <a:spAutoFit/>
          </a:bodyPr>
          <a:lstStyle/>
          <a:p>
            <a:pPr marL="342900" indent="-342900">
              <a:lnSpc>
                <a:spcPct val="130000"/>
              </a:lnSpc>
              <a:buFont typeface="+mj-lt"/>
              <a:buAutoNum type="arabicPeriod"/>
            </a:pPr>
            <a:r>
              <a:rPr lang="zh-CN" altLang="en-US" sz="1600">
                <a:solidFill>
                  <a:sysClr val="windowText" lastClr="000000"/>
                </a:solidFill>
                <a:latin typeface="微软雅黑" panose="020B0503020204020204" pitchFamily="34" charset="-122"/>
                <a:ea typeface="微软雅黑" panose="020B0503020204020204" pitchFamily="34" charset="-122"/>
              </a:rPr>
              <a:t>按照所学框架知识逐层搭建，发现问题，解决问题。</a:t>
            </a:r>
            <a:endParaRPr lang="zh-CN" altLang="en-US" sz="1600">
              <a:solidFill>
                <a:sysClr val="windowText" lastClr="000000"/>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rabicPeriod"/>
            </a:pPr>
            <a:r>
              <a:rPr lang="zh-CN" altLang="en-US" sz="1600">
                <a:solidFill>
                  <a:sysClr val="windowText" lastClr="000000"/>
                </a:solidFill>
                <a:latin typeface="微软雅黑" panose="020B0503020204020204" pitchFamily="34" charset="-122"/>
                <a:ea typeface="微软雅黑" panose="020B0503020204020204" pitchFamily="34" charset="-122"/>
              </a:rPr>
              <a:t>考虑各个实体之间的关联性，让数据可以得到有效的更新。</a:t>
            </a:r>
            <a:endParaRPr lang="zh-CN" altLang="en-US" sz="1600">
              <a:solidFill>
                <a:sysClr val="windowText" lastClr="000000"/>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2303512" y="3675884"/>
            <a:ext cx="0" cy="1023943"/>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8" presetClass="emph" presetSubtype="0" fill="hold" grpId="1" nodeType="withEffect">
                                      <p:stCondLst>
                                        <p:cond delay="0"/>
                                      </p:stCondLst>
                                      <p:childTnLst>
                                        <p:animRot by="21600000">
                                          <p:cBhvr>
                                            <p:cTn id="22" dur="500" fill="hold"/>
                                            <p:tgtEl>
                                              <p:spTgt spid="5"/>
                                            </p:tgtEl>
                                            <p:attrNameLst>
                                              <p:attrName>r</p:attrName>
                                            </p:attrNameLst>
                                          </p:cBhvr>
                                        </p:animRot>
                                      </p:childTnLst>
                                    </p:cTn>
                                  </p:par>
                                </p:childTnLst>
                              </p:cTn>
                            </p:par>
                            <p:par>
                              <p:cTn id="23" fill="hold">
                                <p:stCondLst>
                                  <p:cond delay="135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par>
                              <p:cTn id="27" fill="hold">
                                <p:stCondLst>
                                  <p:cond delay="185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6"/>
                                            </p:tgtEl>
                                            <p:attrNameLst>
                                              <p:attrName>style.visibility</p:attrName>
                                            </p:attrNameLst>
                                          </p:cBhvr>
                                          <p:to>
                                            <p:strVal val="visible"/>
                                          </p:to>
                                        </p:set>
                                        <p:animEffect transition="in" filter="wipe(left)">
                                          <p:cBhvr>
                                            <p:cTn id="30" dur="100"/>
                                            <p:tgtEl>
                                              <p:spTgt spid="6"/>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6"/>
                                            </p:tgtEl>
                                          </p:cBhvr>
                                          <p:to x="80000" y="100000"/>
                                        </p:animScale>
                                        <p:anim by="(#ppt_w*0.10)" calcmode="lin" valueType="num">
                                          <p:cBhvr>
                                            <p:cTn id="33" dur="50" autoRev="1" fill="hold">
                                              <p:stCondLst>
                                                <p:cond delay="0"/>
                                              </p:stCondLst>
                                            </p:cTn>
                                            <p:tgtEl>
                                              <p:spTgt spid="6"/>
                                            </p:tgtEl>
                                            <p:attrNameLst>
                                              <p:attrName>ppt_x</p:attrName>
                                            </p:attrNameLst>
                                          </p:cBhvr>
                                        </p:anim>
                                        <p:anim by="(-#ppt_w*0.10)" calcmode="lin" valueType="num">
                                          <p:cBhvr>
                                            <p:cTn id="34" dur="50" autoRev="1" fill="hold">
                                              <p:stCondLst>
                                                <p:cond delay="0"/>
                                              </p:stCondLst>
                                            </p:cTn>
                                            <p:tgtEl>
                                              <p:spTgt spid="6"/>
                                            </p:tgtEl>
                                            <p:attrNameLst>
                                              <p:attrName>ppt_y</p:attrName>
                                            </p:attrNameLst>
                                          </p:cBhvr>
                                        </p:anim>
                                        <p:animRot by="-480000">
                                          <p:cBhvr>
                                            <p:cTn id="35" dur="50" autoRev="1" fill="hold">
                                              <p:stCondLst>
                                                <p:cond delay="0"/>
                                              </p:stCondLst>
                                            </p:cTn>
                                            <p:tgtEl>
                                              <p:spTgt spid="6"/>
                                            </p:tgtEl>
                                            <p:attrNameLst>
                                              <p:attrName>r</p:attrName>
                                            </p:attrNameLst>
                                          </p:cBhvr>
                                        </p:animRot>
                                      </p:childTnLst>
                                    </p:cTn>
                                  </p:par>
                                </p:childTnLst>
                              </p:cTn>
                            </p:par>
                            <p:par>
                              <p:cTn id="36" fill="hold">
                                <p:stCondLst>
                                  <p:cond delay="2519"/>
                                </p:stCondLst>
                                <p:childTnLst>
                                  <p:par>
                                    <p:cTn id="37" presetID="2" presetClass="entr" presetSubtype="8"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0-#ppt_w/2"/>
                                              </p:val>
                                            </p:tav>
                                            <p:tav tm="100000">
                                              <p:val>
                                                <p:strVal val="#ppt_x"/>
                                              </p:val>
                                            </p:tav>
                                          </p:tavLst>
                                        </p:anim>
                                        <p:anim calcmode="lin" valueType="num">
                                          <p:cBhvr additive="base">
                                            <p:cTn id="40" dur="500" fill="hold"/>
                                            <p:tgtEl>
                                              <p:spTgt spid="14"/>
                                            </p:tgtEl>
                                            <p:attrNameLst>
                                              <p:attrName>ppt_y</p:attrName>
                                            </p:attrNameLst>
                                          </p:cBhvr>
                                          <p:tavLst>
                                            <p:tav tm="0">
                                              <p:val>
                                                <p:strVal val="#ppt_y"/>
                                              </p:val>
                                            </p:tav>
                                            <p:tav tm="100000">
                                              <p:val>
                                                <p:strVal val="#ppt_y"/>
                                              </p:val>
                                            </p:tav>
                                          </p:tavLst>
                                        </p:anim>
                                      </p:childTnLst>
                                    </p:cTn>
                                  </p:par>
                                  <p:par>
                                    <p:cTn id="41" presetID="8" presetClass="emph" presetSubtype="0" fill="hold" grpId="1" nodeType="withEffect">
                                      <p:stCondLst>
                                        <p:cond delay="0"/>
                                      </p:stCondLst>
                                      <p:childTnLst>
                                        <p:animRot by="21600000">
                                          <p:cBhvr>
                                            <p:cTn id="42" dur="500" fill="hold"/>
                                            <p:tgtEl>
                                              <p:spTgt spid="14"/>
                                            </p:tgtEl>
                                            <p:attrNameLst>
                                              <p:attrName>r</p:attrName>
                                            </p:attrNameLst>
                                          </p:cBhvr>
                                        </p:animRot>
                                      </p:childTnLst>
                                    </p:cTn>
                                  </p:par>
                                </p:childTnLst>
                              </p:cTn>
                            </p:par>
                            <p:par>
                              <p:cTn id="43" fill="hold">
                                <p:stCondLst>
                                  <p:cond delay="3019"/>
                                </p:stCondLst>
                                <p:childTnLst>
                                  <p:par>
                                    <p:cTn id="44" presetID="22" presetClass="entr" presetSubtype="1"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par>
                              <p:cTn id="47" fill="hold">
                                <p:stCondLst>
                                  <p:cond delay="3519"/>
                                </p:stCondLst>
                                <p:childTnLst>
                                  <p:par>
                                    <p:cTn id="48" presetID="22" presetClass="entr" presetSubtype="8" fill="hold" grpId="0" nodeType="afterEffect">
                                      <p:stCondLst>
                                        <p:cond delay="0"/>
                                      </p:stCondLst>
                                      <p:iterate type="lt">
                                        <p:tmPct val="30000"/>
                                      </p:iterate>
                                      <p:childTnLst>
                                        <p:set>
                                          <p:cBhvr>
                                            <p:cTn id="49" dur="1" fill="hold">
                                              <p:stCondLst>
                                                <p:cond delay="0"/>
                                              </p:stCondLst>
                                            </p:cTn>
                                            <p:tgtEl>
                                              <p:spTgt spid="15"/>
                                            </p:tgtEl>
                                            <p:attrNameLst>
                                              <p:attrName>style.visibility</p:attrName>
                                            </p:attrNameLst>
                                          </p:cBhvr>
                                          <p:to>
                                            <p:strVal val="visible"/>
                                          </p:to>
                                        </p:set>
                                        <p:animEffect transition="in" filter="wipe(left)">
                                          <p:cBhvr>
                                            <p:cTn id="50" dur="100"/>
                                            <p:tgtEl>
                                              <p:spTgt spid="15"/>
                                            </p:tgtEl>
                                          </p:cBhvr>
                                        </p:animEffect>
                                      </p:childTnLst>
                                    </p:cTn>
                                  </p:par>
                                  <p:par>
                                    <p:cTn id="51" presetID="36" presetClass="emph" presetSubtype="0" fill="hold" grpId="1" nodeType="withEffect">
                                      <p:stCondLst>
                                        <p:cond delay="0"/>
                                      </p:stCondLst>
                                      <p:iterate type="lt">
                                        <p:tmPct val="30000"/>
                                      </p:iterate>
                                      <p:childTnLst>
                                        <p:animScale>
                                          <p:cBhvr>
                                            <p:cTn id="52" dur="50" autoRev="1" fill="hold">
                                              <p:stCondLst>
                                                <p:cond delay="0"/>
                                              </p:stCondLst>
                                            </p:cTn>
                                            <p:tgtEl>
                                              <p:spTgt spid="15"/>
                                            </p:tgtEl>
                                          </p:cBhvr>
                                          <p:to x="80000" y="100000"/>
                                        </p:animScale>
                                        <p:anim by="(#ppt_w*0.10)" calcmode="lin" valueType="num">
                                          <p:cBhvr>
                                            <p:cTn id="53" dur="50" autoRev="1" fill="hold">
                                              <p:stCondLst>
                                                <p:cond delay="0"/>
                                              </p:stCondLst>
                                            </p:cTn>
                                            <p:tgtEl>
                                              <p:spTgt spid="15"/>
                                            </p:tgtEl>
                                            <p:attrNameLst>
                                              <p:attrName>ppt_x</p:attrName>
                                            </p:attrNameLst>
                                          </p:cBhvr>
                                        </p:anim>
                                        <p:anim by="(-#ppt_w*0.10)" calcmode="lin" valueType="num">
                                          <p:cBhvr>
                                            <p:cTn id="54" dur="50" autoRev="1" fill="hold">
                                              <p:stCondLst>
                                                <p:cond delay="0"/>
                                              </p:stCondLst>
                                            </p:cTn>
                                            <p:tgtEl>
                                              <p:spTgt spid="15"/>
                                            </p:tgtEl>
                                            <p:attrNameLst>
                                              <p:attrName>ppt_y</p:attrName>
                                            </p:attrNameLst>
                                          </p:cBhvr>
                                        </p:anim>
                                        <p:animRot by="-480000">
                                          <p:cBhvr>
                                            <p:cTn id="55" dur="50" autoRev="1" fill="hold">
                                              <p:stCondLst>
                                                <p:cond delay="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bldLvl="0" animBg="1"/>
          <p:bldP spid="5" grpId="1" bldLvl="0" animBg="1"/>
          <p:bldP spid="6" grpId="0"/>
          <p:bldP spid="6" grpId="1"/>
          <p:bldP spid="14" grpId="0" bldLvl="0" animBg="1"/>
          <p:bldP spid="14" grpId="1" bldLvl="0" animBg="1"/>
          <p:bldP spid="15" grpId="0"/>
          <p:bldP spid="15"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8" presetClass="emph" presetSubtype="0" fill="hold" grpId="1" nodeType="withEffect">
                                      <p:stCondLst>
                                        <p:cond delay="0"/>
                                      </p:stCondLst>
                                      <p:childTnLst>
                                        <p:animRot by="21600000">
                                          <p:cBhvr>
                                            <p:cTn id="22" dur="500" fill="hold"/>
                                            <p:tgtEl>
                                              <p:spTgt spid="5"/>
                                            </p:tgtEl>
                                            <p:attrNameLst>
                                              <p:attrName>r</p:attrName>
                                            </p:attrNameLst>
                                          </p:cBhvr>
                                        </p:animRot>
                                      </p:childTnLst>
                                    </p:cTn>
                                  </p:par>
                                </p:childTnLst>
                              </p:cTn>
                            </p:par>
                            <p:par>
                              <p:cTn id="23" fill="hold">
                                <p:stCondLst>
                                  <p:cond delay="135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par>
                              <p:cTn id="27" fill="hold">
                                <p:stCondLst>
                                  <p:cond delay="185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6"/>
                                            </p:tgtEl>
                                            <p:attrNameLst>
                                              <p:attrName>style.visibility</p:attrName>
                                            </p:attrNameLst>
                                          </p:cBhvr>
                                          <p:to>
                                            <p:strVal val="visible"/>
                                          </p:to>
                                        </p:set>
                                        <p:animEffect transition="in" filter="wipe(left)">
                                          <p:cBhvr>
                                            <p:cTn id="30" dur="100"/>
                                            <p:tgtEl>
                                              <p:spTgt spid="6"/>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6"/>
                                            </p:tgtEl>
                                          </p:cBhvr>
                                          <p:to x="80000" y="100000"/>
                                        </p:animScale>
                                        <p:anim by="(#ppt_w*0.10)" calcmode="lin" valueType="num">
                                          <p:cBhvr>
                                            <p:cTn id="33" dur="50" autoRev="1" fill="hold">
                                              <p:stCondLst>
                                                <p:cond delay="0"/>
                                              </p:stCondLst>
                                            </p:cTn>
                                            <p:tgtEl>
                                              <p:spTgt spid="6"/>
                                            </p:tgtEl>
                                            <p:attrNameLst>
                                              <p:attrName>ppt_x</p:attrName>
                                            </p:attrNameLst>
                                          </p:cBhvr>
                                        </p:anim>
                                        <p:anim by="(-#ppt_w*0.10)" calcmode="lin" valueType="num">
                                          <p:cBhvr>
                                            <p:cTn id="34" dur="50" autoRev="1" fill="hold">
                                              <p:stCondLst>
                                                <p:cond delay="0"/>
                                              </p:stCondLst>
                                            </p:cTn>
                                            <p:tgtEl>
                                              <p:spTgt spid="6"/>
                                            </p:tgtEl>
                                            <p:attrNameLst>
                                              <p:attrName>ppt_y</p:attrName>
                                            </p:attrNameLst>
                                          </p:cBhvr>
                                        </p:anim>
                                        <p:animRot by="-480000">
                                          <p:cBhvr>
                                            <p:cTn id="35" dur="50" autoRev="1" fill="hold">
                                              <p:stCondLst>
                                                <p:cond delay="0"/>
                                              </p:stCondLst>
                                            </p:cTn>
                                            <p:tgtEl>
                                              <p:spTgt spid="6"/>
                                            </p:tgtEl>
                                            <p:attrNameLst>
                                              <p:attrName>r</p:attrName>
                                            </p:attrNameLst>
                                          </p:cBhvr>
                                        </p:animRot>
                                      </p:childTnLst>
                                    </p:cTn>
                                  </p:par>
                                </p:childTnLst>
                              </p:cTn>
                            </p:par>
                            <p:par>
                              <p:cTn id="36" fill="hold">
                                <p:stCondLst>
                                  <p:cond delay="2519"/>
                                </p:stCondLst>
                                <p:childTnLst>
                                  <p:par>
                                    <p:cTn id="37" presetID="2" presetClass="entr" presetSubtype="8"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0-#ppt_w/2"/>
                                              </p:val>
                                            </p:tav>
                                            <p:tav tm="100000">
                                              <p:val>
                                                <p:strVal val="#ppt_x"/>
                                              </p:val>
                                            </p:tav>
                                          </p:tavLst>
                                        </p:anim>
                                        <p:anim calcmode="lin" valueType="num">
                                          <p:cBhvr additive="base">
                                            <p:cTn id="40" dur="500" fill="hold"/>
                                            <p:tgtEl>
                                              <p:spTgt spid="14"/>
                                            </p:tgtEl>
                                            <p:attrNameLst>
                                              <p:attrName>ppt_y</p:attrName>
                                            </p:attrNameLst>
                                          </p:cBhvr>
                                          <p:tavLst>
                                            <p:tav tm="0">
                                              <p:val>
                                                <p:strVal val="#ppt_y"/>
                                              </p:val>
                                            </p:tav>
                                            <p:tav tm="100000">
                                              <p:val>
                                                <p:strVal val="#ppt_y"/>
                                              </p:val>
                                            </p:tav>
                                          </p:tavLst>
                                        </p:anim>
                                      </p:childTnLst>
                                    </p:cTn>
                                  </p:par>
                                  <p:par>
                                    <p:cTn id="41" presetID="8" presetClass="emph" presetSubtype="0" fill="hold" grpId="1" nodeType="withEffect">
                                      <p:stCondLst>
                                        <p:cond delay="0"/>
                                      </p:stCondLst>
                                      <p:childTnLst>
                                        <p:animRot by="21600000">
                                          <p:cBhvr>
                                            <p:cTn id="42" dur="500" fill="hold"/>
                                            <p:tgtEl>
                                              <p:spTgt spid="14"/>
                                            </p:tgtEl>
                                            <p:attrNameLst>
                                              <p:attrName>r</p:attrName>
                                            </p:attrNameLst>
                                          </p:cBhvr>
                                        </p:animRot>
                                      </p:childTnLst>
                                    </p:cTn>
                                  </p:par>
                                </p:childTnLst>
                              </p:cTn>
                            </p:par>
                            <p:par>
                              <p:cTn id="43" fill="hold">
                                <p:stCondLst>
                                  <p:cond delay="3019"/>
                                </p:stCondLst>
                                <p:childTnLst>
                                  <p:par>
                                    <p:cTn id="44" presetID="22" presetClass="entr" presetSubtype="1"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par>
                              <p:cTn id="47" fill="hold">
                                <p:stCondLst>
                                  <p:cond delay="3519"/>
                                </p:stCondLst>
                                <p:childTnLst>
                                  <p:par>
                                    <p:cTn id="48" presetID="22" presetClass="entr" presetSubtype="8" fill="hold" grpId="0" nodeType="afterEffect">
                                      <p:stCondLst>
                                        <p:cond delay="0"/>
                                      </p:stCondLst>
                                      <p:iterate type="lt">
                                        <p:tmPct val="30000"/>
                                      </p:iterate>
                                      <p:childTnLst>
                                        <p:set>
                                          <p:cBhvr>
                                            <p:cTn id="49" dur="1" fill="hold">
                                              <p:stCondLst>
                                                <p:cond delay="0"/>
                                              </p:stCondLst>
                                            </p:cTn>
                                            <p:tgtEl>
                                              <p:spTgt spid="15"/>
                                            </p:tgtEl>
                                            <p:attrNameLst>
                                              <p:attrName>style.visibility</p:attrName>
                                            </p:attrNameLst>
                                          </p:cBhvr>
                                          <p:to>
                                            <p:strVal val="visible"/>
                                          </p:to>
                                        </p:set>
                                        <p:animEffect transition="in" filter="wipe(left)">
                                          <p:cBhvr>
                                            <p:cTn id="50" dur="100"/>
                                            <p:tgtEl>
                                              <p:spTgt spid="15"/>
                                            </p:tgtEl>
                                          </p:cBhvr>
                                        </p:animEffect>
                                      </p:childTnLst>
                                    </p:cTn>
                                  </p:par>
                                  <p:par>
                                    <p:cTn id="51" presetID="36" presetClass="emph" presetSubtype="0" fill="hold" grpId="1" nodeType="withEffect">
                                      <p:stCondLst>
                                        <p:cond delay="0"/>
                                      </p:stCondLst>
                                      <p:iterate type="lt">
                                        <p:tmPct val="30000"/>
                                      </p:iterate>
                                      <p:childTnLst>
                                        <p:animScale>
                                          <p:cBhvr>
                                            <p:cTn id="52" dur="50" autoRev="1" fill="hold">
                                              <p:stCondLst>
                                                <p:cond delay="0"/>
                                              </p:stCondLst>
                                            </p:cTn>
                                            <p:tgtEl>
                                              <p:spTgt spid="15"/>
                                            </p:tgtEl>
                                          </p:cBhvr>
                                          <p:to x="80000" y="100000"/>
                                        </p:animScale>
                                        <p:anim by="(#ppt_w*0.10)" calcmode="lin" valueType="num">
                                          <p:cBhvr>
                                            <p:cTn id="53" dur="50" autoRev="1" fill="hold">
                                              <p:stCondLst>
                                                <p:cond delay="0"/>
                                              </p:stCondLst>
                                            </p:cTn>
                                            <p:tgtEl>
                                              <p:spTgt spid="15"/>
                                            </p:tgtEl>
                                            <p:attrNameLst>
                                              <p:attrName>ppt_x</p:attrName>
                                            </p:attrNameLst>
                                          </p:cBhvr>
                                        </p:anim>
                                        <p:anim by="(-#ppt_w*0.10)" calcmode="lin" valueType="num">
                                          <p:cBhvr>
                                            <p:cTn id="54" dur="50" autoRev="1" fill="hold">
                                              <p:stCondLst>
                                                <p:cond delay="0"/>
                                              </p:stCondLst>
                                            </p:cTn>
                                            <p:tgtEl>
                                              <p:spTgt spid="15"/>
                                            </p:tgtEl>
                                            <p:attrNameLst>
                                              <p:attrName>ppt_y</p:attrName>
                                            </p:attrNameLst>
                                          </p:cBhvr>
                                        </p:anim>
                                        <p:animRot by="-480000">
                                          <p:cBhvr>
                                            <p:cTn id="55" dur="50" autoRev="1" fill="hold">
                                              <p:stCondLst>
                                                <p:cond delay="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bldLvl="0" animBg="1"/>
          <p:bldP spid="5" grpId="1" bldLvl="0" animBg="1"/>
          <p:bldP spid="6" grpId="0"/>
          <p:bldP spid="6" grpId="1"/>
          <p:bldP spid="14" grpId="0" bldLvl="0" animBg="1"/>
          <p:bldP spid="14" grpId="1" bldLvl="0" animBg="1"/>
          <p:bldP spid="15" grpId="0"/>
          <p:bldP spid="15" grpId="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327274"/>
            <a:ext cx="9144239"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7488264" y="327234"/>
            <a:ext cx="1188318" cy="810217"/>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TextBox 3"/>
          <p:cNvSpPr txBox="1"/>
          <p:nvPr/>
        </p:nvSpPr>
        <p:spPr>
          <a:xfrm>
            <a:off x="7801117" y="604887"/>
            <a:ext cx="563880" cy="321945"/>
          </a:xfrm>
          <a:prstGeom prst="rect">
            <a:avLst/>
          </a:prstGeom>
          <a:noFill/>
        </p:spPr>
        <p:txBody>
          <a:bodyPr wrap="none" rtlCol="0">
            <a:spAutoFit/>
          </a:bodyPr>
          <a:lstStyle/>
          <a:p>
            <a:pPr algn="ctr"/>
            <a:r>
              <a:rPr lang="zh-CN" altLang="en-US" sz="1500" b="1">
                <a:solidFill>
                  <a:schemeClr val="bg1"/>
                </a:solidFill>
                <a:latin typeface="微软雅黑" panose="020B0503020204020204" pitchFamily="34" charset="-122"/>
                <a:ea typeface="微软雅黑" panose="020B0503020204020204" pitchFamily="34" charset="-122"/>
              </a:rPr>
              <a:t>展望</a:t>
            </a:r>
            <a:endParaRPr lang="zh-CN" altLang="en-US" sz="1500" b="1">
              <a:solidFill>
                <a:schemeClr val="bg1"/>
              </a:solidFill>
              <a:latin typeface="微软雅黑" panose="020B0503020204020204" pitchFamily="34" charset="-122"/>
              <a:ea typeface="微软雅黑" panose="020B0503020204020204" pitchFamily="34" charset="-122"/>
            </a:endParaRPr>
          </a:p>
        </p:txBody>
      </p:sp>
      <p:sp>
        <p:nvSpPr>
          <p:cNvPr id="5" name="椭圆 64"/>
          <p:cNvSpPr>
            <a:spLocks noChangeArrowheads="1"/>
          </p:cNvSpPr>
          <p:nvPr/>
        </p:nvSpPr>
        <p:spPr bwMode="auto">
          <a:xfrm>
            <a:off x="837030" y="1014871"/>
            <a:ext cx="1024365" cy="1023943"/>
          </a:xfrm>
          <a:prstGeom prst="ellipse">
            <a:avLst/>
          </a:prstGeom>
          <a:solidFill>
            <a:srgbClr val="414455"/>
          </a:solidFill>
          <a:ln w="190500" cap="sq" cmpd="sng">
            <a:noFill/>
            <a:round/>
          </a:ln>
        </p:spPr>
        <p:txBody>
          <a:bodyPr anchor="ctr"/>
          <a:lstStyle/>
          <a:p>
            <a:pPr algn="ctr"/>
            <a:r>
              <a:rPr lang="zh-CN" altLang="zh-CN" sz="2100" b="1">
                <a:solidFill>
                  <a:schemeClr val="bg1"/>
                </a:solidFill>
                <a:latin typeface="微软雅黑" panose="020B0503020204020204" pitchFamily="34" charset="-122"/>
                <a:ea typeface="微软雅黑" panose="020B0503020204020204" pitchFamily="34" charset="-122"/>
                <a:sym typeface="宋体" panose="02010600030101010101" pitchFamily="2" charset="-122"/>
              </a:rPr>
              <a:t>不足</a:t>
            </a:r>
            <a:endParaRPr lang="zh-CN" altLang="zh-CN" sz="2100" b="1">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TextBox 5"/>
          <p:cNvSpPr txBox="1"/>
          <p:nvPr/>
        </p:nvSpPr>
        <p:spPr>
          <a:xfrm>
            <a:off x="2436102" y="1136971"/>
            <a:ext cx="4728710" cy="730885"/>
          </a:xfrm>
          <a:prstGeom prst="rect">
            <a:avLst/>
          </a:prstGeom>
          <a:noFill/>
        </p:spPr>
        <p:txBody>
          <a:bodyPr wrap="square" rtlCol="0">
            <a:spAutoFit/>
          </a:bodyPr>
          <a:lstStyle/>
          <a:p>
            <a:pPr marL="342900" indent="-342900">
              <a:lnSpc>
                <a:spcPct val="130000"/>
              </a:lnSpc>
              <a:buFont typeface="+mj-lt"/>
              <a:buAutoNum type="arabicPeriod"/>
            </a:pPr>
            <a:r>
              <a:rPr lang="zh-CN" altLang="en-US" sz="1600">
                <a:solidFill>
                  <a:sysClr val="windowText" lastClr="000000"/>
                </a:solidFill>
                <a:latin typeface="微软雅黑" panose="020B0503020204020204" pitchFamily="34" charset="-122"/>
                <a:ea typeface="微软雅黑" panose="020B0503020204020204" pitchFamily="34" charset="-122"/>
              </a:rPr>
              <a:t>目前网站不是很成熟。</a:t>
            </a:r>
            <a:endParaRPr lang="zh-CN" altLang="en-US" sz="1600">
              <a:solidFill>
                <a:sysClr val="windowText" lastClr="000000"/>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rabicPeriod"/>
            </a:pPr>
            <a:r>
              <a:rPr lang="zh-CN" altLang="en-US" sz="1600">
                <a:solidFill>
                  <a:sysClr val="windowText" lastClr="000000"/>
                </a:solidFill>
                <a:latin typeface="微软雅黑" panose="020B0503020204020204" pitchFamily="34" charset="-122"/>
                <a:ea typeface="微软雅黑" panose="020B0503020204020204" pitchFamily="34" charset="-122"/>
              </a:rPr>
              <a:t>网站的很多功能不完善，比如支付，充值。</a:t>
            </a:r>
            <a:endParaRPr lang="zh-CN" altLang="en-US" sz="1600">
              <a:solidFill>
                <a:sysClr val="windowText" lastClr="000000"/>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2303512" y="1032650"/>
            <a:ext cx="0" cy="1023943"/>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sp>
        <p:nvSpPr>
          <p:cNvPr id="14" name="椭圆 64"/>
          <p:cNvSpPr>
            <a:spLocks noChangeArrowheads="1"/>
          </p:cNvSpPr>
          <p:nvPr/>
        </p:nvSpPr>
        <p:spPr bwMode="auto">
          <a:xfrm>
            <a:off x="837030" y="3599050"/>
            <a:ext cx="1024365" cy="1023943"/>
          </a:xfrm>
          <a:prstGeom prst="ellipse">
            <a:avLst/>
          </a:prstGeom>
          <a:solidFill>
            <a:srgbClr val="414455"/>
          </a:solidFill>
          <a:ln w="190500" cap="sq" cmpd="sng">
            <a:noFill/>
            <a:round/>
          </a:ln>
        </p:spPr>
        <p:txBody>
          <a:bodyPr anchor="ctr"/>
          <a:lstStyle/>
          <a:p>
            <a:pPr algn="ctr"/>
            <a:r>
              <a:rPr lang="zh-CN" altLang="zh-CN" sz="2100" b="1">
                <a:solidFill>
                  <a:schemeClr val="bg1"/>
                </a:solidFill>
                <a:latin typeface="微软雅黑" panose="020B0503020204020204" pitchFamily="34" charset="-122"/>
                <a:ea typeface="微软雅黑" panose="020B0503020204020204" pitchFamily="34" charset="-122"/>
                <a:sym typeface="宋体" panose="02010600030101010101" pitchFamily="2" charset="-122"/>
              </a:rPr>
              <a:t>后期工作</a:t>
            </a:r>
            <a:endParaRPr lang="zh-CN" altLang="zh-CN" sz="2100" b="1">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5" name="TextBox 14"/>
          <p:cNvSpPr txBox="1"/>
          <p:nvPr/>
        </p:nvSpPr>
        <p:spPr>
          <a:xfrm>
            <a:off x="2436102" y="3729405"/>
            <a:ext cx="4728710" cy="730885"/>
          </a:xfrm>
          <a:prstGeom prst="rect">
            <a:avLst/>
          </a:prstGeom>
          <a:noFill/>
        </p:spPr>
        <p:txBody>
          <a:bodyPr wrap="square" rtlCol="0">
            <a:spAutoFit/>
          </a:bodyPr>
          <a:lstStyle/>
          <a:p>
            <a:pPr marL="342900" indent="-342900">
              <a:lnSpc>
                <a:spcPct val="130000"/>
              </a:lnSpc>
              <a:buFont typeface="+mj-lt"/>
              <a:buAutoNum type="arabicPeriod"/>
            </a:pPr>
            <a:r>
              <a:rPr lang="zh-CN" altLang="en-US" sz="1600">
                <a:solidFill>
                  <a:sysClr val="windowText" lastClr="000000"/>
                </a:solidFill>
                <a:latin typeface="微软雅黑" panose="020B0503020204020204" pitchFamily="34" charset="-122"/>
                <a:ea typeface="微软雅黑" panose="020B0503020204020204" pitchFamily="34" charset="-122"/>
              </a:rPr>
              <a:t>完善网站功能，使其成熟化。</a:t>
            </a:r>
            <a:endParaRPr lang="zh-CN" altLang="en-US" sz="1600">
              <a:solidFill>
                <a:sysClr val="windowText" lastClr="000000"/>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rabicPeriod"/>
            </a:pPr>
            <a:r>
              <a:rPr lang="zh-CN" altLang="en-US" sz="1600">
                <a:solidFill>
                  <a:sysClr val="windowText" lastClr="000000"/>
                </a:solidFill>
                <a:latin typeface="微软雅黑" panose="020B0503020204020204" pitchFamily="34" charset="-122"/>
                <a:ea typeface="微软雅黑" panose="020B0503020204020204" pitchFamily="34" charset="-122"/>
              </a:rPr>
              <a:t>后期考虑将页面做得更加完美，</a:t>
            </a:r>
            <a:endParaRPr lang="zh-CN" altLang="en-US" sz="1600">
              <a:solidFill>
                <a:sysClr val="windowText" lastClr="000000"/>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2303512" y="3675884"/>
            <a:ext cx="0" cy="1023943"/>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8" presetClass="emph" presetSubtype="0" fill="hold" grpId="1" nodeType="withEffect">
                                      <p:stCondLst>
                                        <p:cond delay="0"/>
                                      </p:stCondLst>
                                      <p:childTnLst>
                                        <p:animRot by="21600000">
                                          <p:cBhvr>
                                            <p:cTn id="22" dur="500" fill="hold"/>
                                            <p:tgtEl>
                                              <p:spTgt spid="5"/>
                                            </p:tgtEl>
                                            <p:attrNameLst>
                                              <p:attrName>r</p:attrName>
                                            </p:attrNameLst>
                                          </p:cBhvr>
                                        </p:animRot>
                                      </p:childTnLst>
                                    </p:cTn>
                                  </p:par>
                                </p:childTnLst>
                              </p:cTn>
                            </p:par>
                            <p:par>
                              <p:cTn id="23" fill="hold">
                                <p:stCondLst>
                                  <p:cond delay="135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par>
                              <p:cTn id="27" fill="hold">
                                <p:stCondLst>
                                  <p:cond delay="185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6"/>
                                            </p:tgtEl>
                                            <p:attrNameLst>
                                              <p:attrName>style.visibility</p:attrName>
                                            </p:attrNameLst>
                                          </p:cBhvr>
                                          <p:to>
                                            <p:strVal val="visible"/>
                                          </p:to>
                                        </p:set>
                                        <p:animEffect transition="in" filter="wipe(left)">
                                          <p:cBhvr>
                                            <p:cTn id="30" dur="100"/>
                                            <p:tgtEl>
                                              <p:spTgt spid="6"/>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6"/>
                                            </p:tgtEl>
                                          </p:cBhvr>
                                          <p:to x="80000" y="100000"/>
                                        </p:animScale>
                                        <p:anim by="(#ppt_w*0.10)" calcmode="lin" valueType="num">
                                          <p:cBhvr>
                                            <p:cTn id="33" dur="50" autoRev="1" fill="hold">
                                              <p:stCondLst>
                                                <p:cond delay="0"/>
                                              </p:stCondLst>
                                            </p:cTn>
                                            <p:tgtEl>
                                              <p:spTgt spid="6"/>
                                            </p:tgtEl>
                                            <p:attrNameLst>
                                              <p:attrName>ppt_x</p:attrName>
                                            </p:attrNameLst>
                                          </p:cBhvr>
                                        </p:anim>
                                        <p:anim by="(-#ppt_w*0.10)" calcmode="lin" valueType="num">
                                          <p:cBhvr>
                                            <p:cTn id="34" dur="50" autoRev="1" fill="hold">
                                              <p:stCondLst>
                                                <p:cond delay="0"/>
                                              </p:stCondLst>
                                            </p:cTn>
                                            <p:tgtEl>
                                              <p:spTgt spid="6"/>
                                            </p:tgtEl>
                                            <p:attrNameLst>
                                              <p:attrName>ppt_y</p:attrName>
                                            </p:attrNameLst>
                                          </p:cBhvr>
                                        </p:anim>
                                        <p:animRot by="-480000">
                                          <p:cBhvr>
                                            <p:cTn id="35" dur="50" autoRev="1" fill="hold">
                                              <p:stCondLst>
                                                <p:cond delay="0"/>
                                              </p:stCondLst>
                                            </p:cTn>
                                            <p:tgtEl>
                                              <p:spTgt spid="6"/>
                                            </p:tgtEl>
                                            <p:attrNameLst>
                                              <p:attrName>r</p:attrName>
                                            </p:attrNameLst>
                                          </p:cBhvr>
                                        </p:animRot>
                                      </p:childTnLst>
                                    </p:cTn>
                                  </p:par>
                                </p:childTnLst>
                              </p:cTn>
                            </p:par>
                            <p:par>
                              <p:cTn id="36" fill="hold">
                                <p:stCondLst>
                                  <p:cond delay="2789"/>
                                </p:stCondLst>
                                <p:childTnLst>
                                  <p:par>
                                    <p:cTn id="37" presetID="2" presetClass="entr" presetSubtype="8"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0-#ppt_w/2"/>
                                              </p:val>
                                            </p:tav>
                                            <p:tav tm="100000">
                                              <p:val>
                                                <p:strVal val="#ppt_x"/>
                                              </p:val>
                                            </p:tav>
                                          </p:tavLst>
                                        </p:anim>
                                        <p:anim calcmode="lin" valueType="num">
                                          <p:cBhvr additive="base">
                                            <p:cTn id="40" dur="500" fill="hold"/>
                                            <p:tgtEl>
                                              <p:spTgt spid="14"/>
                                            </p:tgtEl>
                                            <p:attrNameLst>
                                              <p:attrName>ppt_y</p:attrName>
                                            </p:attrNameLst>
                                          </p:cBhvr>
                                          <p:tavLst>
                                            <p:tav tm="0">
                                              <p:val>
                                                <p:strVal val="#ppt_y"/>
                                              </p:val>
                                            </p:tav>
                                            <p:tav tm="100000">
                                              <p:val>
                                                <p:strVal val="#ppt_y"/>
                                              </p:val>
                                            </p:tav>
                                          </p:tavLst>
                                        </p:anim>
                                      </p:childTnLst>
                                    </p:cTn>
                                  </p:par>
                                  <p:par>
                                    <p:cTn id="41" presetID="8" presetClass="emph" presetSubtype="0" fill="hold" grpId="1" nodeType="withEffect">
                                      <p:stCondLst>
                                        <p:cond delay="0"/>
                                      </p:stCondLst>
                                      <p:childTnLst>
                                        <p:animRot by="21600000">
                                          <p:cBhvr>
                                            <p:cTn id="42" dur="500" fill="hold"/>
                                            <p:tgtEl>
                                              <p:spTgt spid="14"/>
                                            </p:tgtEl>
                                            <p:attrNameLst>
                                              <p:attrName>r</p:attrName>
                                            </p:attrNameLst>
                                          </p:cBhvr>
                                        </p:animRot>
                                      </p:childTnLst>
                                    </p:cTn>
                                  </p:par>
                                </p:childTnLst>
                              </p:cTn>
                            </p:par>
                            <p:par>
                              <p:cTn id="43" fill="hold">
                                <p:stCondLst>
                                  <p:cond delay="3289"/>
                                </p:stCondLst>
                                <p:childTnLst>
                                  <p:par>
                                    <p:cTn id="44" presetID="22" presetClass="entr" presetSubtype="1"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par>
                              <p:cTn id="47" fill="hold">
                                <p:stCondLst>
                                  <p:cond delay="3789"/>
                                </p:stCondLst>
                                <p:childTnLst>
                                  <p:par>
                                    <p:cTn id="48" presetID="22" presetClass="entr" presetSubtype="8" fill="hold" grpId="0" nodeType="afterEffect">
                                      <p:stCondLst>
                                        <p:cond delay="0"/>
                                      </p:stCondLst>
                                      <p:iterate type="lt">
                                        <p:tmPct val="30000"/>
                                      </p:iterate>
                                      <p:childTnLst>
                                        <p:set>
                                          <p:cBhvr>
                                            <p:cTn id="49" dur="1" fill="hold">
                                              <p:stCondLst>
                                                <p:cond delay="0"/>
                                              </p:stCondLst>
                                            </p:cTn>
                                            <p:tgtEl>
                                              <p:spTgt spid="15"/>
                                            </p:tgtEl>
                                            <p:attrNameLst>
                                              <p:attrName>style.visibility</p:attrName>
                                            </p:attrNameLst>
                                          </p:cBhvr>
                                          <p:to>
                                            <p:strVal val="visible"/>
                                          </p:to>
                                        </p:set>
                                        <p:animEffect transition="in" filter="wipe(left)">
                                          <p:cBhvr>
                                            <p:cTn id="50" dur="100"/>
                                            <p:tgtEl>
                                              <p:spTgt spid="15"/>
                                            </p:tgtEl>
                                          </p:cBhvr>
                                        </p:animEffect>
                                      </p:childTnLst>
                                    </p:cTn>
                                  </p:par>
                                  <p:par>
                                    <p:cTn id="51" presetID="36" presetClass="emph" presetSubtype="0" fill="hold" grpId="1" nodeType="withEffect">
                                      <p:stCondLst>
                                        <p:cond delay="0"/>
                                      </p:stCondLst>
                                      <p:iterate type="lt">
                                        <p:tmPct val="30000"/>
                                      </p:iterate>
                                      <p:childTnLst>
                                        <p:animScale>
                                          <p:cBhvr>
                                            <p:cTn id="52" dur="50" autoRev="1" fill="hold">
                                              <p:stCondLst>
                                                <p:cond delay="0"/>
                                              </p:stCondLst>
                                            </p:cTn>
                                            <p:tgtEl>
                                              <p:spTgt spid="15"/>
                                            </p:tgtEl>
                                          </p:cBhvr>
                                          <p:to x="80000" y="100000"/>
                                        </p:animScale>
                                        <p:anim by="(#ppt_w*0.10)" calcmode="lin" valueType="num">
                                          <p:cBhvr>
                                            <p:cTn id="53" dur="50" autoRev="1" fill="hold">
                                              <p:stCondLst>
                                                <p:cond delay="0"/>
                                              </p:stCondLst>
                                            </p:cTn>
                                            <p:tgtEl>
                                              <p:spTgt spid="15"/>
                                            </p:tgtEl>
                                            <p:attrNameLst>
                                              <p:attrName>ppt_x</p:attrName>
                                            </p:attrNameLst>
                                          </p:cBhvr>
                                        </p:anim>
                                        <p:anim by="(-#ppt_w*0.10)" calcmode="lin" valueType="num">
                                          <p:cBhvr>
                                            <p:cTn id="54" dur="50" autoRev="1" fill="hold">
                                              <p:stCondLst>
                                                <p:cond delay="0"/>
                                              </p:stCondLst>
                                            </p:cTn>
                                            <p:tgtEl>
                                              <p:spTgt spid="15"/>
                                            </p:tgtEl>
                                            <p:attrNameLst>
                                              <p:attrName>ppt_y</p:attrName>
                                            </p:attrNameLst>
                                          </p:cBhvr>
                                        </p:anim>
                                        <p:animRot by="-480000">
                                          <p:cBhvr>
                                            <p:cTn id="55" dur="50" autoRev="1" fill="hold">
                                              <p:stCondLst>
                                                <p:cond delay="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bldLvl="0" animBg="1"/>
          <p:bldP spid="5" grpId="1" bldLvl="0" animBg="1"/>
          <p:bldP spid="6" grpId="0"/>
          <p:bldP spid="6" grpId="1"/>
          <p:bldP spid="14" grpId="0" bldLvl="0" animBg="1"/>
          <p:bldP spid="14" grpId="1" bldLvl="0" animBg="1"/>
          <p:bldP spid="15" grpId="0"/>
          <p:bldP spid="15"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8" presetClass="emph" presetSubtype="0" fill="hold" grpId="1" nodeType="withEffect">
                                      <p:stCondLst>
                                        <p:cond delay="0"/>
                                      </p:stCondLst>
                                      <p:childTnLst>
                                        <p:animRot by="21600000">
                                          <p:cBhvr>
                                            <p:cTn id="22" dur="500" fill="hold"/>
                                            <p:tgtEl>
                                              <p:spTgt spid="5"/>
                                            </p:tgtEl>
                                            <p:attrNameLst>
                                              <p:attrName>r</p:attrName>
                                            </p:attrNameLst>
                                          </p:cBhvr>
                                        </p:animRot>
                                      </p:childTnLst>
                                    </p:cTn>
                                  </p:par>
                                </p:childTnLst>
                              </p:cTn>
                            </p:par>
                            <p:par>
                              <p:cTn id="23" fill="hold">
                                <p:stCondLst>
                                  <p:cond delay="135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par>
                              <p:cTn id="27" fill="hold">
                                <p:stCondLst>
                                  <p:cond delay="185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6"/>
                                            </p:tgtEl>
                                            <p:attrNameLst>
                                              <p:attrName>style.visibility</p:attrName>
                                            </p:attrNameLst>
                                          </p:cBhvr>
                                          <p:to>
                                            <p:strVal val="visible"/>
                                          </p:to>
                                        </p:set>
                                        <p:animEffect transition="in" filter="wipe(left)">
                                          <p:cBhvr>
                                            <p:cTn id="30" dur="100"/>
                                            <p:tgtEl>
                                              <p:spTgt spid="6"/>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6"/>
                                            </p:tgtEl>
                                          </p:cBhvr>
                                          <p:to x="80000" y="100000"/>
                                        </p:animScale>
                                        <p:anim by="(#ppt_w*0.10)" calcmode="lin" valueType="num">
                                          <p:cBhvr>
                                            <p:cTn id="33" dur="50" autoRev="1" fill="hold">
                                              <p:stCondLst>
                                                <p:cond delay="0"/>
                                              </p:stCondLst>
                                            </p:cTn>
                                            <p:tgtEl>
                                              <p:spTgt spid="6"/>
                                            </p:tgtEl>
                                            <p:attrNameLst>
                                              <p:attrName>ppt_x</p:attrName>
                                            </p:attrNameLst>
                                          </p:cBhvr>
                                        </p:anim>
                                        <p:anim by="(-#ppt_w*0.10)" calcmode="lin" valueType="num">
                                          <p:cBhvr>
                                            <p:cTn id="34" dur="50" autoRev="1" fill="hold">
                                              <p:stCondLst>
                                                <p:cond delay="0"/>
                                              </p:stCondLst>
                                            </p:cTn>
                                            <p:tgtEl>
                                              <p:spTgt spid="6"/>
                                            </p:tgtEl>
                                            <p:attrNameLst>
                                              <p:attrName>ppt_y</p:attrName>
                                            </p:attrNameLst>
                                          </p:cBhvr>
                                        </p:anim>
                                        <p:animRot by="-480000">
                                          <p:cBhvr>
                                            <p:cTn id="35" dur="50" autoRev="1" fill="hold">
                                              <p:stCondLst>
                                                <p:cond delay="0"/>
                                              </p:stCondLst>
                                            </p:cTn>
                                            <p:tgtEl>
                                              <p:spTgt spid="6"/>
                                            </p:tgtEl>
                                            <p:attrNameLst>
                                              <p:attrName>r</p:attrName>
                                            </p:attrNameLst>
                                          </p:cBhvr>
                                        </p:animRot>
                                      </p:childTnLst>
                                    </p:cTn>
                                  </p:par>
                                </p:childTnLst>
                              </p:cTn>
                            </p:par>
                            <p:par>
                              <p:cTn id="36" fill="hold">
                                <p:stCondLst>
                                  <p:cond delay="2789"/>
                                </p:stCondLst>
                                <p:childTnLst>
                                  <p:par>
                                    <p:cTn id="37" presetID="2" presetClass="entr" presetSubtype="8"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0-#ppt_w/2"/>
                                              </p:val>
                                            </p:tav>
                                            <p:tav tm="100000">
                                              <p:val>
                                                <p:strVal val="#ppt_x"/>
                                              </p:val>
                                            </p:tav>
                                          </p:tavLst>
                                        </p:anim>
                                        <p:anim calcmode="lin" valueType="num">
                                          <p:cBhvr additive="base">
                                            <p:cTn id="40" dur="500" fill="hold"/>
                                            <p:tgtEl>
                                              <p:spTgt spid="14"/>
                                            </p:tgtEl>
                                            <p:attrNameLst>
                                              <p:attrName>ppt_y</p:attrName>
                                            </p:attrNameLst>
                                          </p:cBhvr>
                                          <p:tavLst>
                                            <p:tav tm="0">
                                              <p:val>
                                                <p:strVal val="#ppt_y"/>
                                              </p:val>
                                            </p:tav>
                                            <p:tav tm="100000">
                                              <p:val>
                                                <p:strVal val="#ppt_y"/>
                                              </p:val>
                                            </p:tav>
                                          </p:tavLst>
                                        </p:anim>
                                      </p:childTnLst>
                                    </p:cTn>
                                  </p:par>
                                  <p:par>
                                    <p:cTn id="41" presetID="8" presetClass="emph" presetSubtype="0" fill="hold" grpId="1" nodeType="withEffect">
                                      <p:stCondLst>
                                        <p:cond delay="0"/>
                                      </p:stCondLst>
                                      <p:childTnLst>
                                        <p:animRot by="21600000">
                                          <p:cBhvr>
                                            <p:cTn id="42" dur="500" fill="hold"/>
                                            <p:tgtEl>
                                              <p:spTgt spid="14"/>
                                            </p:tgtEl>
                                            <p:attrNameLst>
                                              <p:attrName>r</p:attrName>
                                            </p:attrNameLst>
                                          </p:cBhvr>
                                        </p:animRot>
                                      </p:childTnLst>
                                    </p:cTn>
                                  </p:par>
                                </p:childTnLst>
                              </p:cTn>
                            </p:par>
                            <p:par>
                              <p:cTn id="43" fill="hold">
                                <p:stCondLst>
                                  <p:cond delay="3289"/>
                                </p:stCondLst>
                                <p:childTnLst>
                                  <p:par>
                                    <p:cTn id="44" presetID="22" presetClass="entr" presetSubtype="1"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par>
                              <p:cTn id="47" fill="hold">
                                <p:stCondLst>
                                  <p:cond delay="3789"/>
                                </p:stCondLst>
                                <p:childTnLst>
                                  <p:par>
                                    <p:cTn id="48" presetID="22" presetClass="entr" presetSubtype="8" fill="hold" grpId="0" nodeType="afterEffect">
                                      <p:stCondLst>
                                        <p:cond delay="0"/>
                                      </p:stCondLst>
                                      <p:iterate type="lt">
                                        <p:tmPct val="30000"/>
                                      </p:iterate>
                                      <p:childTnLst>
                                        <p:set>
                                          <p:cBhvr>
                                            <p:cTn id="49" dur="1" fill="hold">
                                              <p:stCondLst>
                                                <p:cond delay="0"/>
                                              </p:stCondLst>
                                            </p:cTn>
                                            <p:tgtEl>
                                              <p:spTgt spid="15"/>
                                            </p:tgtEl>
                                            <p:attrNameLst>
                                              <p:attrName>style.visibility</p:attrName>
                                            </p:attrNameLst>
                                          </p:cBhvr>
                                          <p:to>
                                            <p:strVal val="visible"/>
                                          </p:to>
                                        </p:set>
                                        <p:animEffect transition="in" filter="wipe(left)">
                                          <p:cBhvr>
                                            <p:cTn id="50" dur="100"/>
                                            <p:tgtEl>
                                              <p:spTgt spid="15"/>
                                            </p:tgtEl>
                                          </p:cBhvr>
                                        </p:animEffect>
                                      </p:childTnLst>
                                    </p:cTn>
                                  </p:par>
                                  <p:par>
                                    <p:cTn id="51" presetID="36" presetClass="emph" presetSubtype="0" fill="hold" grpId="1" nodeType="withEffect">
                                      <p:stCondLst>
                                        <p:cond delay="0"/>
                                      </p:stCondLst>
                                      <p:iterate type="lt">
                                        <p:tmPct val="30000"/>
                                      </p:iterate>
                                      <p:childTnLst>
                                        <p:animScale>
                                          <p:cBhvr>
                                            <p:cTn id="52" dur="50" autoRev="1" fill="hold">
                                              <p:stCondLst>
                                                <p:cond delay="0"/>
                                              </p:stCondLst>
                                            </p:cTn>
                                            <p:tgtEl>
                                              <p:spTgt spid="15"/>
                                            </p:tgtEl>
                                          </p:cBhvr>
                                          <p:to x="80000" y="100000"/>
                                        </p:animScale>
                                        <p:anim by="(#ppt_w*0.10)" calcmode="lin" valueType="num">
                                          <p:cBhvr>
                                            <p:cTn id="53" dur="50" autoRev="1" fill="hold">
                                              <p:stCondLst>
                                                <p:cond delay="0"/>
                                              </p:stCondLst>
                                            </p:cTn>
                                            <p:tgtEl>
                                              <p:spTgt spid="15"/>
                                            </p:tgtEl>
                                            <p:attrNameLst>
                                              <p:attrName>ppt_x</p:attrName>
                                            </p:attrNameLst>
                                          </p:cBhvr>
                                        </p:anim>
                                        <p:anim by="(-#ppt_w*0.10)" calcmode="lin" valueType="num">
                                          <p:cBhvr>
                                            <p:cTn id="54" dur="50" autoRev="1" fill="hold">
                                              <p:stCondLst>
                                                <p:cond delay="0"/>
                                              </p:stCondLst>
                                            </p:cTn>
                                            <p:tgtEl>
                                              <p:spTgt spid="15"/>
                                            </p:tgtEl>
                                            <p:attrNameLst>
                                              <p:attrName>ppt_y</p:attrName>
                                            </p:attrNameLst>
                                          </p:cBhvr>
                                        </p:anim>
                                        <p:animRot by="-480000">
                                          <p:cBhvr>
                                            <p:cTn id="55" dur="50" autoRev="1" fill="hold">
                                              <p:stCondLst>
                                                <p:cond delay="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bldLvl="0" animBg="1"/>
          <p:bldP spid="5" grpId="1" bldLvl="0" animBg="1"/>
          <p:bldP spid="6" grpId="0"/>
          <p:bldP spid="6" grpId="1"/>
          <p:bldP spid="14" grpId="0" bldLvl="0" animBg="1"/>
          <p:bldP spid="14" grpId="1" bldLvl="0" animBg="1"/>
          <p:bldP spid="15" grpId="0"/>
          <p:bldP spid="15" grpId="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9890" y="1762321"/>
            <a:ext cx="2664458" cy="1129665"/>
          </a:xfrm>
          <a:prstGeom prst="rect">
            <a:avLst/>
          </a:prstGeom>
        </p:spPr>
        <p:txBody>
          <a:bodyPr wrap="square">
            <a:spAutoFit/>
          </a:bodyPr>
          <a:lstStyle/>
          <a:p>
            <a:pPr>
              <a:lnSpc>
                <a:spcPct val="150000"/>
              </a:lnSpc>
            </a:pPr>
            <a:r>
              <a:rPr lang="en-US" altLang="zh-CN" sz="4500" b="0" dirty="0" smtClean="0">
                <a:solidFill>
                  <a:srgbClr val="C00000"/>
                </a:solidFill>
                <a:latin typeface="微软雅黑" panose="020B0503020204020204" pitchFamily="34" charset="-122"/>
                <a:ea typeface="微软雅黑" panose="020B0503020204020204" pitchFamily="34" charset="-122"/>
              </a:rPr>
              <a:t>    </a:t>
            </a:r>
            <a:r>
              <a:rPr lang="zh-CN" altLang="en-US" sz="4500" b="0" dirty="0" smtClean="0">
                <a:solidFill>
                  <a:srgbClr val="C00000"/>
                </a:solidFill>
                <a:latin typeface="微软雅黑" panose="020B0503020204020204" pitchFamily="34" charset="-122"/>
                <a:ea typeface="微软雅黑" panose="020B0503020204020204" pitchFamily="34" charset="-122"/>
              </a:rPr>
              <a:t>致谢</a:t>
            </a:r>
            <a:r>
              <a:rPr lang="en-US" altLang="zh-CN" sz="4500" b="0" dirty="0" smtClean="0">
                <a:solidFill>
                  <a:srgbClr val="C00000"/>
                </a:solidFill>
                <a:latin typeface="微软雅黑" panose="020B0503020204020204" pitchFamily="34" charset="-122"/>
                <a:ea typeface="微软雅黑" panose="020B0503020204020204" pitchFamily="34" charset="-122"/>
              </a:rPr>
              <a:t>!</a:t>
            </a:r>
            <a:endParaRPr lang="zh-CN" altLang="en-US" sz="3000" b="0" dirty="0" smtClean="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a:xfrm>
            <a:off x="1266825" y="2891790"/>
            <a:ext cx="6610985" cy="1753235"/>
          </a:xfrm>
          <a:prstGeom prst="rect">
            <a:avLst/>
          </a:prstGeom>
        </p:spPr>
        <p:txBody>
          <a:bodyPr wrap="square">
            <a:spAutoFit/>
          </a:bodyPr>
          <a:lstStyle/>
          <a:p>
            <a:pPr algn="ctr">
              <a:lnSpc>
                <a:spcPct val="150000"/>
              </a:lnSpc>
              <a:defRPr/>
            </a:pPr>
            <a:r>
              <a:rPr lang="zh-CN" altLang="en-US" sz="2400" kern="0" dirty="0">
                <a:solidFill>
                  <a:srgbClr val="7F7F7F"/>
                </a:solidFill>
                <a:latin typeface="微软雅黑" panose="020B0503020204020204" pitchFamily="34" charset="-122"/>
                <a:ea typeface="微软雅黑" panose="020B0503020204020204" pitchFamily="34" charset="-122"/>
              </a:rPr>
              <a:t>感谢毕设过程中给予我鼓励和帮助的老师和同学！</a:t>
            </a:r>
            <a:endParaRPr lang="zh-CN" altLang="en-US" sz="2400" kern="0" dirty="0">
              <a:solidFill>
                <a:srgbClr val="7F7F7F"/>
              </a:solidFill>
              <a:latin typeface="微软雅黑" panose="020B0503020204020204" pitchFamily="34" charset="-122"/>
              <a:ea typeface="微软雅黑" panose="020B0503020204020204" pitchFamily="34" charset="-122"/>
            </a:endParaRPr>
          </a:p>
          <a:p>
            <a:pPr algn="ctr">
              <a:lnSpc>
                <a:spcPct val="150000"/>
              </a:lnSpc>
              <a:defRPr/>
            </a:pPr>
            <a:r>
              <a:rPr lang="zh-CN" altLang="en-US" sz="2400" kern="0" dirty="0">
                <a:solidFill>
                  <a:srgbClr val="7F7F7F"/>
                </a:solidFill>
                <a:latin typeface="微软雅黑" panose="020B0503020204020204" pitchFamily="34" charset="-122"/>
                <a:ea typeface="微软雅黑" panose="020B0503020204020204" pitchFamily="34" charset="-122"/>
              </a:rPr>
              <a:t>谢谢各位老师的观看！</a:t>
            </a:r>
            <a:endParaRPr lang="zh-CN" altLang="en-US" sz="2400" kern="0" dirty="0">
              <a:solidFill>
                <a:srgbClr val="7F7F7F"/>
              </a:solidFill>
              <a:latin typeface="微软雅黑" panose="020B0503020204020204" pitchFamily="34" charset="-122"/>
              <a:ea typeface="微软雅黑" panose="020B0503020204020204" pitchFamily="34" charset="-122"/>
            </a:endParaRPr>
          </a:p>
          <a:p>
            <a:pPr algn="ctr">
              <a:lnSpc>
                <a:spcPct val="150000"/>
              </a:lnSpc>
              <a:defRPr/>
            </a:pPr>
            <a:r>
              <a:rPr lang="zh-CN" altLang="en-US" sz="2400" kern="0" dirty="0">
                <a:solidFill>
                  <a:srgbClr val="7F7F7F"/>
                </a:solidFill>
                <a:latin typeface="微软雅黑" panose="020B0503020204020204" pitchFamily="34" charset="-122"/>
                <a:ea typeface="微软雅黑" panose="020B0503020204020204" pitchFamily="34" charset="-122"/>
              </a:rPr>
              <a:t>请各位老师批评指导！</a:t>
            </a:r>
            <a:endParaRPr lang="zh-CN" altLang="en-US" sz="2400" kern="0" dirty="0">
              <a:solidFill>
                <a:srgbClr val="7F7F7F"/>
              </a:solidFill>
              <a:latin typeface="微软雅黑" panose="020B0503020204020204" pitchFamily="34" charset="-122"/>
              <a:ea typeface="微软雅黑" panose="020B0503020204020204" pitchFamily="34" charset="-122"/>
            </a:endParaRPr>
          </a:p>
        </p:txBody>
      </p:sp>
      <p:sp>
        <p:nvSpPr>
          <p:cNvPr id="5" name="矩形 4"/>
          <p:cNvSpPr/>
          <p:nvPr/>
        </p:nvSpPr>
        <p:spPr>
          <a:xfrm>
            <a:off x="0" y="856848"/>
            <a:ext cx="9144239" cy="84369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0" y="5157462"/>
            <a:ext cx="9144239" cy="84369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1000"/>
                            </p:stCondLst>
                            <p:childTnLst>
                              <p:par>
                                <p:cTn id="18" presetID="22" presetClass="entr" presetSubtype="8" fill="hold" grpId="0" nodeType="afterEffect">
                                  <p:stCondLst>
                                    <p:cond delay="0"/>
                                  </p:stCondLst>
                                  <p:iterate type="lt">
                                    <p:tmPct val="30000"/>
                                  </p:iterate>
                                  <p:childTnLst>
                                    <p:set>
                                      <p:cBhvr>
                                        <p:cTn id="19" dur="1" fill="hold">
                                          <p:stCondLst>
                                            <p:cond delay="0"/>
                                          </p:stCondLst>
                                        </p:cTn>
                                        <p:tgtEl>
                                          <p:spTgt spid="12"/>
                                        </p:tgtEl>
                                        <p:attrNameLst>
                                          <p:attrName>style.visibility</p:attrName>
                                        </p:attrNameLst>
                                      </p:cBhvr>
                                      <p:to>
                                        <p:strVal val="visible"/>
                                      </p:to>
                                    </p:set>
                                    <p:animEffect transition="in" filter="wipe(left)">
                                      <p:cBhvr>
                                        <p:cTn id="20" dur="300"/>
                                        <p:tgtEl>
                                          <p:spTgt spid="12"/>
                                        </p:tgtEl>
                                      </p:cBhvr>
                                    </p:animEffect>
                                  </p:childTnLst>
                                </p:cTn>
                              </p:par>
                              <p:par>
                                <p:cTn id="21" presetID="36" presetClass="emph" presetSubtype="0" fill="hold" grpId="1" nodeType="withEffect">
                                  <p:stCondLst>
                                    <p:cond delay="0"/>
                                  </p:stCondLst>
                                  <p:iterate type="lt">
                                    <p:tmPct val="30000"/>
                                  </p:iterate>
                                  <p:childTnLst>
                                    <p:animScale>
                                      <p:cBhvr>
                                        <p:cTn id="22" dur="150" autoRev="1" fill="hold">
                                          <p:stCondLst>
                                            <p:cond delay="0"/>
                                          </p:stCondLst>
                                        </p:cTn>
                                        <p:tgtEl>
                                          <p:spTgt spid="12"/>
                                        </p:tgtEl>
                                      </p:cBhvr>
                                      <p:to x="80000" y="100000"/>
                                    </p:animScale>
                                    <p:anim by="(#ppt_w*0.10)" calcmode="lin" valueType="num">
                                      <p:cBhvr>
                                        <p:cTn id="23" dur="150" autoRev="1" fill="hold">
                                          <p:stCondLst>
                                            <p:cond delay="0"/>
                                          </p:stCondLst>
                                        </p:cTn>
                                        <p:tgtEl>
                                          <p:spTgt spid="12"/>
                                        </p:tgtEl>
                                        <p:attrNameLst>
                                          <p:attrName>ppt_x</p:attrName>
                                        </p:attrNameLst>
                                      </p:cBhvr>
                                    </p:anim>
                                    <p:anim by="(-#ppt_w*0.10)" calcmode="lin" valueType="num">
                                      <p:cBhvr>
                                        <p:cTn id="24" dur="150" autoRev="1" fill="hold">
                                          <p:stCondLst>
                                            <p:cond delay="0"/>
                                          </p:stCondLst>
                                        </p:cTn>
                                        <p:tgtEl>
                                          <p:spTgt spid="12"/>
                                        </p:tgtEl>
                                        <p:attrNameLst>
                                          <p:attrName>ppt_y</p:attrName>
                                        </p:attrNameLst>
                                      </p:cBhvr>
                                    </p:anim>
                                    <p:animRot by="-480000">
                                      <p:cBhvr>
                                        <p:cTn id="25" dur="150" autoRev="1" fill="hold">
                                          <p:stCondLst>
                                            <p:cond delay="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2" grpId="1"/>
      <p:bldP spid="5" grpId="0" bldLvl="0" animBg="1"/>
      <p:bldP spid="1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1006904" y="1278649"/>
            <a:ext cx="1244241" cy="1243730"/>
            <a:chOff x="1342329" y="562313"/>
            <a:chExt cx="1658729" cy="1658048"/>
          </a:xfrm>
        </p:grpSpPr>
        <p:sp>
          <p:nvSpPr>
            <p:cNvPr id="41" name="椭圆 64"/>
            <p:cNvSpPr>
              <a:spLocks noChangeArrowheads="1"/>
            </p:cNvSpPr>
            <p:nvPr/>
          </p:nvSpPr>
          <p:spPr bwMode="auto">
            <a:xfrm>
              <a:off x="1342329" y="562313"/>
              <a:ext cx="1658729" cy="1658048"/>
            </a:xfrm>
            <a:prstGeom prst="ellipse">
              <a:avLst/>
            </a:prstGeom>
            <a:solidFill>
              <a:srgbClr val="414455"/>
            </a:solidFill>
            <a:ln w="190500" cap="sq" cmpd="sng">
              <a:solidFill>
                <a:srgbClr val="C8C6BD"/>
              </a:solidFill>
              <a:rou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3" name="TextBox 66"/>
            <p:cNvSpPr>
              <a:spLocks noChangeArrowheads="1"/>
            </p:cNvSpPr>
            <p:nvPr/>
          </p:nvSpPr>
          <p:spPr bwMode="auto">
            <a:xfrm>
              <a:off x="1626212" y="980728"/>
              <a:ext cx="1090962" cy="551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100" b="1">
                  <a:solidFill>
                    <a:srgbClr val="FFFFFF"/>
                  </a:solidFill>
                  <a:latin typeface="微软雅黑" panose="020B0503020204020204" pitchFamily="34" charset="-122"/>
                  <a:ea typeface="微软雅黑" panose="020B0503020204020204" pitchFamily="34" charset="-122"/>
                  <a:sym typeface="经典繁超宋" panose="02010609000101010101" pitchFamily="49" charset="-122"/>
                </a:rPr>
                <a:t>目录</a:t>
              </a:r>
              <a:endParaRPr lang="zh-CN" altLang="en-US" sz="2100"/>
            </a:p>
          </p:txBody>
        </p:sp>
        <p:sp>
          <p:nvSpPr>
            <p:cNvPr id="44" name="TextBox 179"/>
            <p:cNvSpPr>
              <a:spLocks noChangeArrowheads="1"/>
            </p:cNvSpPr>
            <p:nvPr/>
          </p:nvSpPr>
          <p:spPr bwMode="auto">
            <a:xfrm>
              <a:off x="1452218" y="1412387"/>
              <a:ext cx="1438950" cy="336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sz="1050" smtClean="0">
                  <a:solidFill>
                    <a:srgbClr val="FFFFFF"/>
                  </a:solidFill>
                  <a:sym typeface="Arial" panose="020B0604020202020204" pitchFamily="34" charset="0"/>
                </a:rPr>
                <a:t>CONTENTS</a:t>
              </a:r>
              <a:endParaRPr lang="zh-CN" altLang="en-US" sz="1050" dirty="0">
                <a:solidFill>
                  <a:srgbClr val="FFFFFF"/>
                </a:solidFill>
                <a:sym typeface="Arial" panose="020B0604020202020204" pitchFamily="34" charset="0"/>
              </a:endParaRPr>
            </a:p>
          </p:txBody>
        </p:sp>
      </p:grpSp>
      <p:sp>
        <p:nvSpPr>
          <p:cNvPr id="6" name="任意多边形 5"/>
          <p:cNvSpPr/>
          <p:nvPr/>
        </p:nvSpPr>
        <p:spPr>
          <a:xfrm>
            <a:off x="0" y="2785811"/>
            <a:ext cx="9159499" cy="1057371"/>
          </a:xfrm>
          <a:custGeom>
            <a:avLst/>
            <a:gdLst>
              <a:gd name="connsiteX0" fmla="*/ 0 w 12210757"/>
              <a:gd name="connsiteY0" fmla="*/ 620643 h 1409608"/>
              <a:gd name="connsiteX1" fmla="*/ 3207434 w 12210757"/>
              <a:gd name="connsiteY1" fmla="*/ 1394366 h 1409608"/>
              <a:gd name="connsiteX2" fmla="*/ 8693834 w 12210757"/>
              <a:gd name="connsiteY2" fmla="*/ 1665 h 1409608"/>
              <a:gd name="connsiteX3" fmla="*/ 12210757 w 12210757"/>
              <a:gd name="connsiteY3" fmla="*/ 1169283 h 1409608"/>
            </a:gdLst>
            <a:ahLst/>
            <a:cxnLst>
              <a:cxn ang="0">
                <a:pos x="connsiteX0" y="connsiteY0"/>
              </a:cxn>
              <a:cxn ang="0">
                <a:pos x="connsiteX1" y="connsiteY1"/>
              </a:cxn>
              <a:cxn ang="0">
                <a:pos x="connsiteX2" y="connsiteY2"/>
              </a:cxn>
              <a:cxn ang="0">
                <a:pos x="connsiteX3" y="connsiteY3"/>
              </a:cxn>
            </a:cxnLst>
            <a:rect l="l" t="t" r="r" b="b"/>
            <a:pathLst>
              <a:path w="12210757" h="1409608">
                <a:moveTo>
                  <a:pt x="0" y="620643"/>
                </a:moveTo>
                <a:cubicBezTo>
                  <a:pt x="879231" y="1059086"/>
                  <a:pt x="1758462" y="1497529"/>
                  <a:pt x="3207434" y="1394366"/>
                </a:cubicBezTo>
                <a:cubicBezTo>
                  <a:pt x="4656406" y="1291203"/>
                  <a:pt x="7193280" y="39179"/>
                  <a:pt x="8693834" y="1665"/>
                </a:cubicBezTo>
                <a:cubicBezTo>
                  <a:pt x="10194388" y="-35849"/>
                  <a:pt x="11202572" y="566717"/>
                  <a:pt x="12210757" y="1169283"/>
                </a:cubicBezTo>
              </a:path>
            </a:pathLst>
          </a:custGeom>
          <a:ln>
            <a:solidFill>
              <a:srgbClr val="414455"/>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nvGrpSpPr>
          <p:cNvPr id="73" name="组合 72"/>
          <p:cNvGrpSpPr/>
          <p:nvPr/>
        </p:nvGrpSpPr>
        <p:grpSpPr>
          <a:xfrm>
            <a:off x="714454" y="3383826"/>
            <a:ext cx="657902" cy="657902"/>
            <a:chOff x="952456" y="3218117"/>
            <a:chExt cx="877066" cy="877066"/>
          </a:xfrm>
        </p:grpSpPr>
        <p:sp>
          <p:nvSpPr>
            <p:cNvPr id="34" name="椭圆 50"/>
            <p:cNvSpPr>
              <a:spLocks noChangeArrowheads="1"/>
            </p:cNvSpPr>
            <p:nvPr/>
          </p:nvSpPr>
          <p:spPr bwMode="auto">
            <a:xfrm>
              <a:off x="952456" y="3218117"/>
              <a:ext cx="877066" cy="877066"/>
            </a:xfrm>
            <a:prstGeom prst="ellipse">
              <a:avLst/>
            </a:prstGeom>
            <a:solidFill>
              <a:srgbClr val="414455"/>
            </a:solidFill>
            <a:ln w="76200" cap="sq" cmpd="sng">
              <a:solidFill>
                <a:srgbClr val="C8C6BD"/>
              </a:solidFill>
              <a:rou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027" name="Picture 3" descr="D:\360data\重要数据\桌面\4675.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组合 71"/>
          <p:cNvGrpSpPr/>
          <p:nvPr/>
        </p:nvGrpSpPr>
        <p:grpSpPr>
          <a:xfrm>
            <a:off x="2418495" y="3514231"/>
            <a:ext cx="657902" cy="657902"/>
            <a:chOff x="2812677" y="3391963"/>
            <a:chExt cx="877066" cy="877066"/>
          </a:xfrm>
        </p:grpSpPr>
        <p:sp>
          <p:nvSpPr>
            <p:cNvPr id="47" name="椭圆 50"/>
            <p:cNvSpPr>
              <a:spLocks noChangeArrowheads="1"/>
            </p:cNvSpPr>
            <p:nvPr/>
          </p:nvSpPr>
          <p:spPr bwMode="auto">
            <a:xfrm>
              <a:off x="2812677" y="3391963"/>
              <a:ext cx="877066" cy="877066"/>
            </a:xfrm>
            <a:prstGeom prst="ellipse">
              <a:avLst/>
            </a:prstGeom>
            <a:solidFill>
              <a:srgbClr val="414455"/>
            </a:solidFill>
            <a:ln w="76200" cap="sq" cmpd="sng">
              <a:solidFill>
                <a:srgbClr val="C8C6BD"/>
              </a:solidFill>
              <a:rou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028" name="Picture 4" descr="D:\360data\重要数据\桌面\未标题-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 name="组合 70"/>
          <p:cNvGrpSpPr/>
          <p:nvPr/>
        </p:nvGrpSpPr>
        <p:grpSpPr>
          <a:xfrm>
            <a:off x="4251145" y="2965432"/>
            <a:ext cx="657902" cy="657902"/>
            <a:chOff x="4672898" y="2936570"/>
            <a:chExt cx="877066" cy="877066"/>
          </a:xfrm>
        </p:grpSpPr>
        <p:sp>
          <p:nvSpPr>
            <p:cNvPr id="51" name="椭圆 50"/>
            <p:cNvSpPr>
              <a:spLocks noChangeArrowheads="1"/>
            </p:cNvSpPr>
            <p:nvPr/>
          </p:nvSpPr>
          <p:spPr bwMode="auto">
            <a:xfrm>
              <a:off x="4672898" y="2936570"/>
              <a:ext cx="877066" cy="877066"/>
            </a:xfrm>
            <a:prstGeom prst="ellipse">
              <a:avLst/>
            </a:prstGeom>
            <a:solidFill>
              <a:srgbClr val="414455"/>
            </a:solidFill>
            <a:ln w="76200" cap="sq" cmpd="sng">
              <a:solidFill>
                <a:srgbClr val="C8C6BD"/>
              </a:solidFill>
              <a:rou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029" name="Picture 5" descr="D:\360data\重要数据\桌面\未标题-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组合 68"/>
          <p:cNvGrpSpPr/>
          <p:nvPr/>
        </p:nvGrpSpPr>
        <p:grpSpPr>
          <a:xfrm>
            <a:off x="5971135" y="2456961"/>
            <a:ext cx="657902" cy="657902"/>
            <a:chOff x="8393340" y="1988840"/>
            <a:chExt cx="877066" cy="877066"/>
          </a:xfrm>
        </p:grpSpPr>
        <p:sp>
          <p:nvSpPr>
            <p:cNvPr id="59" name="椭圆 58"/>
            <p:cNvSpPr>
              <a:spLocks noChangeArrowheads="1"/>
            </p:cNvSpPr>
            <p:nvPr/>
          </p:nvSpPr>
          <p:spPr bwMode="auto">
            <a:xfrm>
              <a:off x="8393340" y="1988840"/>
              <a:ext cx="877066" cy="877066"/>
            </a:xfrm>
            <a:prstGeom prst="ellipse">
              <a:avLst/>
            </a:prstGeom>
            <a:solidFill>
              <a:srgbClr val="414455"/>
            </a:solidFill>
            <a:ln w="76200" cap="sq" cmpd="sng">
              <a:solidFill>
                <a:srgbClr val="C8C6BD"/>
              </a:solidFill>
              <a:rou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031" name="Picture 7" descr="D:\360data\重要数据\桌面\未标题-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68665" y="2183926"/>
              <a:ext cx="564516" cy="4868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组合 67"/>
          <p:cNvGrpSpPr/>
          <p:nvPr/>
        </p:nvGrpSpPr>
        <p:grpSpPr>
          <a:xfrm>
            <a:off x="7691371" y="2785811"/>
            <a:ext cx="657902" cy="657902"/>
            <a:chOff x="10253559" y="2420888"/>
            <a:chExt cx="877066" cy="877066"/>
          </a:xfrm>
        </p:grpSpPr>
        <p:sp>
          <p:nvSpPr>
            <p:cNvPr id="63" name="椭圆 62"/>
            <p:cNvSpPr>
              <a:spLocks noChangeArrowheads="1"/>
            </p:cNvSpPr>
            <p:nvPr/>
          </p:nvSpPr>
          <p:spPr bwMode="auto">
            <a:xfrm>
              <a:off x="10253559" y="2420888"/>
              <a:ext cx="877066" cy="877066"/>
            </a:xfrm>
            <a:prstGeom prst="ellipse">
              <a:avLst/>
            </a:prstGeom>
            <a:solidFill>
              <a:srgbClr val="414455"/>
            </a:solidFill>
            <a:ln w="76200" cap="sq" cmpd="sng">
              <a:solidFill>
                <a:srgbClr val="C8C6BD"/>
              </a:solidFill>
              <a:rou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032" name="Picture 8" descr="D:\360data\重要数据\桌面\未标题-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88676" y="2566876"/>
              <a:ext cx="606832" cy="585090"/>
            </a:xfrm>
            <a:prstGeom prst="rect">
              <a:avLst/>
            </a:prstGeom>
            <a:noFill/>
            <a:extLst>
              <a:ext uri="{909E8E84-426E-40DD-AFC4-6F175D3DCCD1}">
                <a14:hiddenFill xmlns:a14="http://schemas.microsoft.com/office/drawing/2010/main">
                  <a:solidFill>
                    <a:srgbClr val="FFFFFF"/>
                  </a:solidFill>
                </a14:hiddenFill>
              </a:ext>
            </a:extLst>
          </p:spPr>
        </p:pic>
      </p:grpSp>
      <p:sp>
        <p:nvSpPr>
          <p:cNvPr id="76" name="TextBox 75"/>
          <p:cNvSpPr txBox="1"/>
          <p:nvPr/>
        </p:nvSpPr>
        <p:spPr>
          <a:xfrm>
            <a:off x="498595" y="4172293"/>
            <a:ext cx="1135380" cy="321945"/>
          </a:xfrm>
          <a:prstGeom prst="rect">
            <a:avLst/>
          </a:prstGeom>
          <a:noFill/>
        </p:spPr>
        <p:txBody>
          <a:bodyPr wrap="none" rtlCol="0">
            <a:spAutoFit/>
          </a:bodyPr>
          <a:lstStyle/>
          <a:p>
            <a:r>
              <a:rPr lang="zh-CN" altLang="en-US" sz="1500" b="1">
                <a:solidFill>
                  <a:srgbClr val="414455"/>
                </a:solidFill>
                <a:latin typeface="微软雅黑" panose="020B0503020204020204" pitchFamily="34" charset="-122"/>
                <a:ea typeface="微软雅黑" panose="020B0503020204020204" pitchFamily="34" charset="-122"/>
              </a:rPr>
              <a:t>背景及意义</a:t>
            </a:r>
            <a:endParaRPr lang="zh-CN" altLang="en-US" sz="1500" b="1">
              <a:solidFill>
                <a:srgbClr val="414455"/>
              </a:solidFill>
              <a:latin typeface="微软雅黑" panose="020B0503020204020204" pitchFamily="34" charset="-122"/>
              <a:ea typeface="微软雅黑" panose="020B0503020204020204" pitchFamily="34" charset="-122"/>
            </a:endParaRPr>
          </a:p>
        </p:txBody>
      </p:sp>
      <p:sp>
        <p:nvSpPr>
          <p:cNvPr id="87" name="TextBox 86"/>
          <p:cNvSpPr txBox="1"/>
          <p:nvPr/>
        </p:nvSpPr>
        <p:spPr>
          <a:xfrm>
            <a:off x="2297759" y="4314747"/>
            <a:ext cx="944880" cy="321945"/>
          </a:xfrm>
          <a:prstGeom prst="rect">
            <a:avLst/>
          </a:prstGeom>
          <a:noFill/>
        </p:spPr>
        <p:txBody>
          <a:bodyPr wrap="none" rtlCol="0">
            <a:spAutoFit/>
          </a:bodyPr>
          <a:lstStyle/>
          <a:p>
            <a:r>
              <a:rPr lang="zh-CN" altLang="en-US" sz="1500" b="1">
                <a:solidFill>
                  <a:srgbClr val="414455"/>
                </a:solidFill>
                <a:latin typeface="微软雅黑" panose="020B0503020204020204" pitchFamily="34" charset="-122"/>
                <a:ea typeface="微软雅黑" panose="020B0503020204020204" pitchFamily="34" charset="-122"/>
              </a:rPr>
              <a:t>理论基础</a:t>
            </a:r>
            <a:endParaRPr lang="zh-CN" altLang="en-US" sz="1500" b="1">
              <a:solidFill>
                <a:srgbClr val="414455"/>
              </a:solidFill>
              <a:latin typeface="微软雅黑" panose="020B0503020204020204" pitchFamily="34" charset="-122"/>
              <a:ea typeface="微软雅黑" panose="020B0503020204020204" pitchFamily="34" charset="-122"/>
            </a:endParaRPr>
          </a:p>
        </p:txBody>
      </p:sp>
      <p:sp>
        <p:nvSpPr>
          <p:cNvPr id="89" name="TextBox 88"/>
          <p:cNvSpPr txBox="1"/>
          <p:nvPr/>
        </p:nvSpPr>
        <p:spPr>
          <a:xfrm>
            <a:off x="4107910" y="3741601"/>
            <a:ext cx="944880" cy="321945"/>
          </a:xfrm>
          <a:prstGeom prst="rect">
            <a:avLst/>
          </a:prstGeom>
          <a:noFill/>
        </p:spPr>
        <p:txBody>
          <a:bodyPr wrap="none" rtlCol="0">
            <a:spAutoFit/>
          </a:bodyPr>
          <a:lstStyle/>
          <a:p>
            <a:r>
              <a:rPr lang="zh-CN" altLang="en-US" sz="1500" b="1" smtClean="0">
                <a:solidFill>
                  <a:srgbClr val="414455"/>
                </a:solidFill>
                <a:latin typeface="微软雅黑" panose="020B0503020204020204" pitchFamily="34" charset="-122"/>
                <a:ea typeface="微软雅黑" panose="020B0503020204020204" pitchFamily="34" charset="-122"/>
              </a:rPr>
              <a:t>系统设计</a:t>
            </a:r>
            <a:endParaRPr lang="zh-CN" altLang="en-US" sz="1500" b="1">
              <a:solidFill>
                <a:srgbClr val="414455"/>
              </a:solidFill>
              <a:latin typeface="微软雅黑" panose="020B0503020204020204" pitchFamily="34" charset="-122"/>
              <a:ea typeface="微软雅黑" panose="020B0503020204020204" pitchFamily="34" charset="-122"/>
            </a:endParaRPr>
          </a:p>
        </p:txBody>
      </p:sp>
      <p:sp>
        <p:nvSpPr>
          <p:cNvPr id="91" name="TextBox 90"/>
          <p:cNvSpPr txBox="1"/>
          <p:nvPr/>
        </p:nvSpPr>
        <p:spPr>
          <a:xfrm>
            <a:off x="5850332" y="3245271"/>
            <a:ext cx="944880" cy="321945"/>
          </a:xfrm>
          <a:prstGeom prst="rect">
            <a:avLst/>
          </a:prstGeom>
          <a:noFill/>
        </p:spPr>
        <p:txBody>
          <a:bodyPr wrap="none" rtlCol="0">
            <a:spAutoFit/>
          </a:bodyPr>
          <a:lstStyle/>
          <a:p>
            <a:r>
              <a:rPr lang="zh-CN" altLang="en-US" sz="1500" b="1">
                <a:solidFill>
                  <a:srgbClr val="414455"/>
                </a:solidFill>
                <a:latin typeface="微软雅黑" panose="020B0503020204020204" pitchFamily="34" charset="-122"/>
                <a:ea typeface="微软雅黑" panose="020B0503020204020204" pitchFamily="34" charset="-122"/>
              </a:rPr>
              <a:t>作品展示</a:t>
            </a:r>
            <a:endParaRPr lang="zh-CN" altLang="en-US" sz="1500" b="1">
              <a:solidFill>
                <a:srgbClr val="414455"/>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7453251" y="3552297"/>
            <a:ext cx="1135380" cy="321945"/>
          </a:xfrm>
          <a:prstGeom prst="rect">
            <a:avLst/>
          </a:prstGeom>
          <a:noFill/>
        </p:spPr>
        <p:txBody>
          <a:bodyPr wrap="none" rtlCol="0">
            <a:spAutoFit/>
          </a:bodyPr>
          <a:lstStyle/>
          <a:p>
            <a:r>
              <a:rPr lang="zh-CN" altLang="en-US" sz="1500" b="1" smtClean="0">
                <a:solidFill>
                  <a:srgbClr val="414455"/>
                </a:solidFill>
                <a:latin typeface="微软雅黑" panose="020B0503020204020204" pitchFamily="34" charset="-122"/>
                <a:ea typeface="微软雅黑" panose="020B0503020204020204" pitchFamily="34" charset="-122"/>
              </a:rPr>
              <a:t>总结与展望</a:t>
            </a:r>
            <a:endParaRPr lang="zh-CN" altLang="en-US" sz="1500" b="1">
              <a:solidFill>
                <a:srgbClr val="414455"/>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0-#ppt_w/2"/>
                                              </p:val>
                                            </p:tav>
                                            <p:tav tm="100000">
                                              <p:val>
                                                <p:strVal val="#ppt_x"/>
                                              </p:val>
                                            </p:tav>
                                          </p:tavLst>
                                        </p:anim>
                                        <p:anim calcmode="lin" valueType="num">
                                          <p:cBhvr additive="base">
                                            <p:cTn id="8" dur="500" fill="hold"/>
                                            <p:tgtEl>
                                              <p:spTgt spid="7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2" presetClass="entr" presetSubtype="1" fill="hold" nodeType="afterEffect" p14:presetBounceEnd="50000">
                                      <p:stCondLst>
                                        <p:cond delay="0"/>
                                      </p:stCondLst>
                                      <p:childTnLst>
                                        <p:set>
                                          <p:cBhvr>
                                            <p:cTn id="15" dur="1" fill="hold">
                                              <p:stCondLst>
                                                <p:cond delay="0"/>
                                              </p:stCondLst>
                                            </p:cTn>
                                            <p:tgtEl>
                                              <p:spTgt spid="73"/>
                                            </p:tgtEl>
                                            <p:attrNameLst>
                                              <p:attrName>style.visibility</p:attrName>
                                            </p:attrNameLst>
                                          </p:cBhvr>
                                          <p:to>
                                            <p:strVal val="visible"/>
                                          </p:to>
                                        </p:set>
                                        <p:anim calcmode="lin" valueType="num" p14:bounceEnd="50000">
                                          <p:cBhvr additive="base">
                                            <p:cTn id="16" dur="1000" fill="hold"/>
                                            <p:tgtEl>
                                              <p:spTgt spid="73"/>
                                            </p:tgtEl>
                                            <p:attrNameLst>
                                              <p:attrName>ppt_x</p:attrName>
                                            </p:attrNameLst>
                                          </p:cBhvr>
                                          <p:tavLst>
                                            <p:tav tm="0">
                                              <p:val>
                                                <p:strVal val="#ppt_x"/>
                                              </p:val>
                                            </p:tav>
                                            <p:tav tm="100000">
                                              <p:val>
                                                <p:strVal val="#ppt_x"/>
                                              </p:val>
                                            </p:tav>
                                          </p:tavLst>
                                        </p:anim>
                                        <p:anim calcmode="lin" valueType="num" p14:bounceEnd="50000">
                                          <p:cBhvr additive="base">
                                            <p:cTn id="17" dur="1000" fill="hold"/>
                                            <p:tgtEl>
                                              <p:spTgt spid="73"/>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17" presetClass="entr" presetSubtype="1" fill="hold" grpId="0" nodeType="afterEffect">
                                      <p:stCondLst>
                                        <p:cond delay="0"/>
                                      </p:stCondLst>
                                      <p:iterate type="lt">
                                        <p:tmPct val="40000"/>
                                      </p:iterate>
                                      <p:childTnLst>
                                        <p:set>
                                          <p:cBhvr>
                                            <p:cTn id="20" dur="1" fill="hold">
                                              <p:stCondLst>
                                                <p:cond delay="0"/>
                                              </p:stCondLst>
                                            </p:cTn>
                                            <p:tgtEl>
                                              <p:spTgt spid="76"/>
                                            </p:tgtEl>
                                            <p:attrNameLst>
                                              <p:attrName>style.visibility</p:attrName>
                                            </p:attrNameLst>
                                          </p:cBhvr>
                                          <p:to>
                                            <p:strVal val="visible"/>
                                          </p:to>
                                        </p:set>
                                        <p:anim calcmode="lin" valueType="num">
                                          <p:cBhvr>
                                            <p:cTn id="21" dur="250" fill="hold"/>
                                            <p:tgtEl>
                                              <p:spTgt spid="76"/>
                                            </p:tgtEl>
                                            <p:attrNameLst>
                                              <p:attrName>ppt_x</p:attrName>
                                            </p:attrNameLst>
                                          </p:cBhvr>
                                          <p:tavLst>
                                            <p:tav tm="0">
                                              <p:val>
                                                <p:strVal val="#ppt_x"/>
                                              </p:val>
                                            </p:tav>
                                            <p:tav tm="100000">
                                              <p:val>
                                                <p:strVal val="#ppt_x"/>
                                              </p:val>
                                            </p:tav>
                                          </p:tavLst>
                                        </p:anim>
                                        <p:anim calcmode="lin" valueType="num">
                                          <p:cBhvr>
                                            <p:cTn id="22" dur="250" fill="hold"/>
                                            <p:tgtEl>
                                              <p:spTgt spid="76"/>
                                            </p:tgtEl>
                                            <p:attrNameLst>
                                              <p:attrName>ppt_y</p:attrName>
                                            </p:attrNameLst>
                                          </p:cBhvr>
                                          <p:tavLst>
                                            <p:tav tm="0">
                                              <p:val>
                                                <p:strVal val="#ppt_y-#ppt_h/2"/>
                                              </p:val>
                                            </p:tav>
                                            <p:tav tm="100000">
                                              <p:val>
                                                <p:strVal val="#ppt_y"/>
                                              </p:val>
                                            </p:tav>
                                          </p:tavLst>
                                        </p:anim>
                                        <p:anim calcmode="lin" valueType="num">
                                          <p:cBhvr>
                                            <p:cTn id="23" dur="250" fill="hold"/>
                                            <p:tgtEl>
                                              <p:spTgt spid="76"/>
                                            </p:tgtEl>
                                            <p:attrNameLst>
                                              <p:attrName>ppt_w</p:attrName>
                                            </p:attrNameLst>
                                          </p:cBhvr>
                                          <p:tavLst>
                                            <p:tav tm="0">
                                              <p:val>
                                                <p:strVal val="#ppt_w"/>
                                              </p:val>
                                            </p:tav>
                                            <p:tav tm="100000">
                                              <p:val>
                                                <p:strVal val="#ppt_w"/>
                                              </p:val>
                                            </p:tav>
                                          </p:tavLst>
                                        </p:anim>
                                        <p:anim calcmode="lin" valueType="num">
                                          <p:cBhvr>
                                            <p:cTn id="24" dur="250" fill="hold"/>
                                            <p:tgtEl>
                                              <p:spTgt spid="76"/>
                                            </p:tgtEl>
                                            <p:attrNameLst>
                                              <p:attrName>ppt_h</p:attrName>
                                            </p:attrNameLst>
                                          </p:cBhvr>
                                          <p:tavLst>
                                            <p:tav tm="0">
                                              <p:val>
                                                <p:fltVal val="0"/>
                                              </p:val>
                                            </p:tav>
                                            <p:tav tm="100000">
                                              <p:val>
                                                <p:strVal val="#ppt_h"/>
                                              </p:val>
                                            </p:tav>
                                          </p:tavLst>
                                        </p:anim>
                                      </p:childTnLst>
                                    </p:cTn>
                                  </p:par>
                                </p:childTnLst>
                              </p:cTn>
                            </p:par>
                            <p:par>
                              <p:cTn id="25" fill="hold">
                                <p:stCondLst>
                                  <p:cond delay="2650"/>
                                </p:stCondLst>
                                <p:childTnLst>
                                  <p:par>
                                    <p:cTn id="26" presetID="2" presetClass="entr" presetSubtype="1" fill="hold" nodeType="afterEffect" p14:presetBounceEnd="50000">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14:bounceEnd="50000">
                                          <p:cBhvr additive="base">
                                            <p:cTn id="28" dur="1000" fill="hold"/>
                                            <p:tgtEl>
                                              <p:spTgt spid="72"/>
                                            </p:tgtEl>
                                            <p:attrNameLst>
                                              <p:attrName>ppt_x</p:attrName>
                                            </p:attrNameLst>
                                          </p:cBhvr>
                                          <p:tavLst>
                                            <p:tav tm="0">
                                              <p:val>
                                                <p:strVal val="#ppt_x"/>
                                              </p:val>
                                            </p:tav>
                                            <p:tav tm="100000">
                                              <p:val>
                                                <p:strVal val="#ppt_x"/>
                                              </p:val>
                                            </p:tav>
                                          </p:tavLst>
                                        </p:anim>
                                        <p:anim calcmode="lin" valueType="num" p14:bounceEnd="50000">
                                          <p:cBhvr additive="base">
                                            <p:cTn id="29" dur="1000" fill="hold"/>
                                            <p:tgtEl>
                                              <p:spTgt spid="72"/>
                                            </p:tgtEl>
                                            <p:attrNameLst>
                                              <p:attrName>ppt_y</p:attrName>
                                            </p:attrNameLst>
                                          </p:cBhvr>
                                          <p:tavLst>
                                            <p:tav tm="0">
                                              <p:val>
                                                <p:strVal val="0-#ppt_h/2"/>
                                              </p:val>
                                            </p:tav>
                                            <p:tav tm="100000">
                                              <p:val>
                                                <p:strVal val="#ppt_y"/>
                                              </p:val>
                                            </p:tav>
                                          </p:tavLst>
                                        </p:anim>
                                      </p:childTnLst>
                                    </p:cTn>
                                  </p:par>
                                </p:childTnLst>
                              </p:cTn>
                            </p:par>
                            <p:par>
                              <p:cTn id="30" fill="hold">
                                <p:stCondLst>
                                  <p:cond delay="3650"/>
                                </p:stCondLst>
                                <p:childTnLst>
                                  <p:par>
                                    <p:cTn id="31" presetID="17" presetClass="entr" presetSubtype="1" fill="hold" grpId="0" nodeType="afterEffect">
                                      <p:stCondLst>
                                        <p:cond delay="0"/>
                                      </p:stCondLst>
                                      <p:iterate type="lt">
                                        <p:tmPct val="40000"/>
                                      </p:iterate>
                                      <p:childTnLst>
                                        <p:set>
                                          <p:cBhvr>
                                            <p:cTn id="32" dur="1" fill="hold">
                                              <p:stCondLst>
                                                <p:cond delay="0"/>
                                              </p:stCondLst>
                                            </p:cTn>
                                            <p:tgtEl>
                                              <p:spTgt spid="87"/>
                                            </p:tgtEl>
                                            <p:attrNameLst>
                                              <p:attrName>style.visibility</p:attrName>
                                            </p:attrNameLst>
                                          </p:cBhvr>
                                          <p:to>
                                            <p:strVal val="visible"/>
                                          </p:to>
                                        </p:set>
                                        <p:anim calcmode="lin" valueType="num">
                                          <p:cBhvr>
                                            <p:cTn id="33" dur="250" fill="hold"/>
                                            <p:tgtEl>
                                              <p:spTgt spid="87"/>
                                            </p:tgtEl>
                                            <p:attrNameLst>
                                              <p:attrName>ppt_x</p:attrName>
                                            </p:attrNameLst>
                                          </p:cBhvr>
                                          <p:tavLst>
                                            <p:tav tm="0">
                                              <p:val>
                                                <p:strVal val="#ppt_x"/>
                                              </p:val>
                                            </p:tav>
                                            <p:tav tm="100000">
                                              <p:val>
                                                <p:strVal val="#ppt_x"/>
                                              </p:val>
                                            </p:tav>
                                          </p:tavLst>
                                        </p:anim>
                                        <p:anim calcmode="lin" valueType="num">
                                          <p:cBhvr>
                                            <p:cTn id="34" dur="250" fill="hold"/>
                                            <p:tgtEl>
                                              <p:spTgt spid="87"/>
                                            </p:tgtEl>
                                            <p:attrNameLst>
                                              <p:attrName>ppt_y</p:attrName>
                                            </p:attrNameLst>
                                          </p:cBhvr>
                                          <p:tavLst>
                                            <p:tav tm="0">
                                              <p:val>
                                                <p:strVal val="#ppt_y-#ppt_h/2"/>
                                              </p:val>
                                            </p:tav>
                                            <p:tav tm="100000">
                                              <p:val>
                                                <p:strVal val="#ppt_y"/>
                                              </p:val>
                                            </p:tav>
                                          </p:tavLst>
                                        </p:anim>
                                        <p:anim calcmode="lin" valueType="num">
                                          <p:cBhvr>
                                            <p:cTn id="35" dur="250" fill="hold"/>
                                            <p:tgtEl>
                                              <p:spTgt spid="87"/>
                                            </p:tgtEl>
                                            <p:attrNameLst>
                                              <p:attrName>ppt_w</p:attrName>
                                            </p:attrNameLst>
                                          </p:cBhvr>
                                          <p:tavLst>
                                            <p:tav tm="0">
                                              <p:val>
                                                <p:strVal val="#ppt_w"/>
                                              </p:val>
                                            </p:tav>
                                            <p:tav tm="100000">
                                              <p:val>
                                                <p:strVal val="#ppt_w"/>
                                              </p:val>
                                            </p:tav>
                                          </p:tavLst>
                                        </p:anim>
                                        <p:anim calcmode="lin" valueType="num">
                                          <p:cBhvr>
                                            <p:cTn id="36" dur="250" fill="hold"/>
                                            <p:tgtEl>
                                              <p:spTgt spid="87"/>
                                            </p:tgtEl>
                                            <p:attrNameLst>
                                              <p:attrName>ppt_h</p:attrName>
                                            </p:attrNameLst>
                                          </p:cBhvr>
                                          <p:tavLst>
                                            <p:tav tm="0">
                                              <p:val>
                                                <p:fltVal val="0"/>
                                              </p:val>
                                            </p:tav>
                                            <p:tav tm="100000">
                                              <p:val>
                                                <p:strVal val="#ppt_h"/>
                                              </p:val>
                                            </p:tav>
                                          </p:tavLst>
                                        </p:anim>
                                      </p:childTnLst>
                                    </p:cTn>
                                  </p:par>
                                </p:childTnLst>
                              </p:cTn>
                            </p:par>
                            <p:par>
                              <p:cTn id="37" fill="hold">
                                <p:stCondLst>
                                  <p:cond delay="4199"/>
                                </p:stCondLst>
                                <p:childTnLst>
                                  <p:par>
                                    <p:cTn id="38" presetID="2" presetClass="entr" presetSubtype="1" fill="hold" nodeType="afterEffect" p14:presetBounceEnd="50000">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14:bounceEnd="50000">
                                          <p:cBhvr additive="base">
                                            <p:cTn id="40" dur="1000" fill="hold"/>
                                            <p:tgtEl>
                                              <p:spTgt spid="71"/>
                                            </p:tgtEl>
                                            <p:attrNameLst>
                                              <p:attrName>ppt_x</p:attrName>
                                            </p:attrNameLst>
                                          </p:cBhvr>
                                          <p:tavLst>
                                            <p:tav tm="0">
                                              <p:val>
                                                <p:strVal val="#ppt_x"/>
                                              </p:val>
                                            </p:tav>
                                            <p:tav tm="100000">
                                              <p:val>
                                                <p:strVal val="#ppt_x"/>
                                              </p:val>
                                            </p:tav>
                                          </p:tavLst>
                                        </p:anim>
                                        <p:anim calcmode="lin" valueType="num" p14:bounceEnd="50000">
                                          <p:cBhvr additive="base">
                                            <p:cTn id="41" dur="1000" fill="hold"/>
                                            <p:tgtEl>
                                              <p:spTgt spid="71"/>
                                            </p:tgtEl>
                                            <p:attrNameLst>
                                              <p:attrName>ppt_y</p:attrName>
                                            </p:attrNameLst>
                                          </p:cBhvr>
                                          <p:tavLst>
                                            <p:tav tm="0">
                                              <p:val>
                                                <p:strVal val="0-#ppt_h/2"/>
                                              </p:val>
                                            </p:tav>
                                            <p:tav tm="100000">
                                              <p:val>
                                                <p:strVal val="#ppt_y"/>
                                              </p:val>
                                            </p:tav>
                                          </p:tavLst>
                                        </p:anim>
                                      </p:childTnLst>
                                    </p:cTn>
                                  </p:par>
                                </p:childTnLst>
                              </p:cTn>
                            </p:par>
                            <p:par>
                              <p:cTn id="42" fill="hold">
                                <p:stCondLst>
                                  <p:cond delay="5199"/>
                                </p:stCondLst>
                                <p:childTnLst>
                                  <p:par>
                                    <p:cTn id="43" presetID="17" presetClass="entr" presetSubtype="1" fill="hold" grpId="0" nodeType="afterEffect">
                                      <p:stCondLst>
                                        <p:cond delay="0"/>
                                      </p:stCondLst>
                                      <p:iterate type="lt">
                                        <p:tmPct val="40000"/>
                                      </p:iterate>
                                      <p:childTnLst>
                                        <p:set>
                                          <p:cBhvr>
                                            <p:cTn id="44" dur="1" fill="hold">
                                              <p:stCondLst>
                                                <p:cond delay="0"/>
                                              </p:stCondLst>
                                            </p:cTn>
                                            <p:tgtEl>
                                              <p:spTgt spid="89"/>
                                            </p:tgtEl>
                                            <p:attrNameLst>
                                              <p:attrName>style.visibility</p:attrName>
                                            </p:attrNameLst>
                                          </p:cBhvr>
                                          <p:to>
                                            <p:strVal val="visible"/>
                                          </p:to>
                                        </p:set>
                                        <p:anim calcmode="lin" valueType="num">
                                          <p:cBhvr>
                                            <p:cTn id="45" dur="250" fill="hold"/>
                                            <p:tgtEl>
                                              <p:spTgt spid="89"/>
                                            </p:tgtEl>
                                            <p:attrNameLst>
                                              <p:attrName>ppt_x</p:attrName>
                                            </p:attrNameLst>
                                          </p:cBhvr>
                                          <p:tavLst>
                                            <p:tav tm="0">
                                              <p:val>
                                                <p:strVal val="#ppt_x"/>
                                              </p:val>
                                            </p:tav>
                                            <p:tav tm="100000">
                                              <p:val>
                                                <p:strVal val="#ppt_x"/>
                                              </p:val>
                                            </p:tav>
                                          </p:tavLst>
                                        </p:anim>
                                        <p:anim calcmode="lin" valueType="num">
                                          <p:cBhvr>
                                            <p:cTn id="46" dur="250" fill="hold"/>
                                            <p:tgtEl>
                                              <p:spTgt spid="89"/>
                                            </p:tgtEl>
                                            <p:attrNameLst>
                                              <p:attrName>ppt_y</p:attrName>
                                            </p:attrNameLst>
                                          </p:cBhvr>
                                          <p:tavLst>
                                            <p:tav tm="0">
                                              <p:val>
                                                <p:strVal val="#ppt_y-#ppt_h/2"/>
                                              </p:val>
                                            </p:tav>
                                            <p:tav tm="100000">
                                              <p:val>
                                                <p:strVal val="#ppt_y"/>
                                              </p:val>
                                            </p:tav>
                                          </p:tavLst>
                                        </p:anim>
                                        <p:anim calcmode="lin" valueType="num">
                                          <p:cBhvr>
                                            <p:cTn id="47" dur="250" fill="hold"/>
                                            <p:tgtEl>
                                              <p:spTgt spid="89"/>
                                            </p:tgtEl>
                                            <p:attrNameLst>
                                              <p:attrName>ppt_w</p:attrName>
                                            </p:attrNameLst>
                                          </p:cBhvr>
                                          <p:tavLst>
                                            <p:tav tm="0">
                                              <p:val>
                                                <p:strVal val="#ppt_w"/>
                                              </p:val>
                                            </p:tav>
                                            <p:tav tm="100000">
                                              <p:val>
                                                <p:strVal val="#ppt_w"/>
                                              </p:val>
                                            </p:tav>
                                          </p:tavLst>
                                        </p:anim>
                                        <p:anim calcmode="lin" valueType="num">
                                          <p:cBhvr>
                                            <p:cTn id="48" dur="250" fill="hold"/>
                                            <p:tgtEl>
                                              <p:spTgt spid="89"/>
                                            </p:tgtEl>
                                            <p:attrNameLst>
                                              <p:attrName>ppt_h</p:attrName>
                                            </p:attrNameLst>
                                          </p:cBhvr>
                                          <p:tavLst>
                                            <p:tav tm="0">
                                              <p:val>
                                                <p:fltVal val="0"/>
                                              </p:val>
                                            </p:tav>
                                            <p:tav tm="100000">
                                              <p:val>
                                                <p:strVal val="#ppt_h"/>
                                              </p:val>
                                            </p:tav>
                                          </p:tavLst>
                                        </p:anim>
                                      </p:childTnLst>
                                    </p:cTn>
                                  </p:par>
                                </p:childTnLst>
                              </p:cTn>
                            </p:par>
                            <p:par>
                              <p:cTn id="49" fill="hold">
                                <p:stCondLst>
                                  <p:cond delay="5750"/>
                                </p:stCondLst>
                                <p:childTnLst>
                                  <p:par>
                                    <p:cTn id="50" presetID="2" presetClass="entr" presetSubtype="1" fill="hold" nodeType="afterEffect" p14:presetBounceEnd="50000">
                                      <p:stCondLst>
                                        <p:cond delay="0"/>
                                      </p:stCondLst>
                                      <p:childTnLst>
                                        <p:set>
                                          <p:cBhvr>
                                            <p:cTn id="51" dur="1" fill="hold">
                                              <p:stCondLst>
                                                <p:cond delay="0"/>
                                              </p:stCondLst>
                                            </p:cTn>
                                            <p:tgtEl>
                                              <p:spTgt spid="69"/>
                                            </p:tgtEl>
                                            <p:attrNameLst>
                                              <p:attrName>style.visibility</p:attrName>
                                            </p:attrNameLst>
                                          </p:cBhvr>
                                          <p:to>
                                            <p:strVal val="visible"/>
                                          </p:to>
                                        </p:set>
                                        <p:anim calcmode="lin" valueType="num" p14:bounceEnd="50000">
                                          <p:cBhvr additive="base">
                                            <p:cTn id="52" dur="1000" fill="hold"/>
                                            <p:tgtEl>
                                              <p:spTgt spid="69"/>
                                            </p:tgtEl>
                                            <p:attrNameLst>
                                              <p:attrName>ppt_x</p:attrName>
                                            </p:attrNameLst>
                                          </p:cBhvr>
                                          <p:tavLst>
                                            <p:tav tm="0">
                                              <p:val>
                                                <p:strVal val="#ppt_x"/>
                                              </p:val>
                                            </p:tav>
                                            <p:tav tm="100000">
                                              <p:val>
                                                <p:strVal val="#ppt_x"/>
                                              </p:val>
                                            </p:tav>
                                          </p:tavLst>
                                        </p:anim>
                                        <p:anim calcmode="lin" valueType="num" p14:bounceEnd="50000">
                                          <p:cBhvr additive="base">
                                            <p:cTn id="53" dur="1000" fill="hold"/>
                                            <p:tgtEl>
                                              <p:spTgt spid="69"/>
                                            </p:tgtEl>
                                            <p:attrNameLst>
                                              <p:attrName>ppt_y</p:attrName>
                                            </p:attrNameLst>
                                          </p:cBhvr>
                                          <p:tavLst>
                                            <p:tav tm="0">
                                              <p:val>
                                                <p:strVal val="0-#ppt_h/2"/>
                                              </p:val>
                                            </p:tav>
                                            <p:tav tm="100000">
                                              <p:val>
                                                <p:strVal val="#ppt_y"/>
                                              </p:val>
                                            </p:tav>
                                          </p:tavLst>
                                        </p:anim>
                                      </p:childTnLst>
                                    </p:cTn>
                                  </p:par>
                                </p:childTnLst>
                              </p:cTn>
                            </p:par>
                            <p:par>
                              <p:cTn id="54" fill="hold">
                                <p:stCondLst>
                                  <p:cond delay="6750"/>
                                </p:stCondLst>
                                <p:childTnLst>
                                  <p:par>
                                    <p:cTn id="55" presetID="17" presetClass="entr" presetSubtype="1" fill="hold" grpId="0" nodeType="afterEffect">
                                      <p:stCondLst>
                                        <p:cond delay="0"/>
                                      </p:stCondLst>
                                      <p:iterate type="lt">
                                        <p:tmPct val="40000"/>
                                      </p:iterate>
                                      <p:childTnLst>
                                        <p:set>
                                          <p:cBhvr>
                                            <p:cTn id="56" dur="1" fill="hold">
                                              <p:stCondLst>
                                                <p:cond delay="0"/>
                                              </p:stCondLst>
                                            </p:cTn>
                                            <p:tgtEl>
                                              <p:spTgt spid="91"/>
                                            </p:tgtEl>
                                            <p:attrNameLst>
                                              <p:attrName>style.visibility</p:attrName>
                                            </p:attrNameLst>
                                          </p:cBhvr>
                                          <p:to>
                                            <p:strVal val="visible"/>
                                          </p:to>
                                        </p:set>
                                        <p:anim calcmode="lin" valueType="num">
                                          <p:cBhvr>
                                            <p:cTn id="57" dur="250" fill="hold"/>
                                            <p:tgtEl>
                                              <p:spTgt spid="91"/>
                                            </p:tgtEl>
                                            <p:attrNameLst>
                                              <p:attrName>ppt_x</p:attrName>
                                            </p:attrNameLst>
                                          </p:cBhvr>
                                          <p:tavLst>
                                            <p:tav tm="0">
                                              <p:val>
                                                <p:strVal val="#ppt_x"/>
                                              </p:val>
                                            </p:tav>
                                            <p:tav tm="100000">
                                              <p:val>
                                                <p:strVal val="#ppt_x"/>
                                              </p:val>
                                            </p:tav>
                                          </p:tavLst>
                                        </p:anim>
                                        <p:anim calcmode="lin" valueType="num">
                                          <p:cBhvr>
                                            <p:cTn id="58" dur="250" fill="hold"/>
                                            <p:tgtEl>
                                              <p:spTgt spid="91"/>
                                            </p:tgtEl>
                                            <p:attrNameLst>
                                              <p:attrName>ppt_y</p:attrName>
                                            </p:attrNameLst>
                                          </p:cBhvr>
                                          <p:tavLst>
                                            <p:tav tm="0">
                                              <p:val>
                                                <p:strVal val="#ppt_y-#ppt_h/2"/>
                                              </p:val>
                                            </p:tav>
                                            <p:tav tm="100000">
                                              <p:val>
                                                <p:strVal val="#ppt_y"/>
                                              </p:val>
                                            </p:tav>
                                          </p:tavLst>
                                        </p:anim>
                                        <p:anim calcmode="lin" valueType="num">
                                          <p:cBhvr>
                                            <p:cTn id="59" dur="250" fill="hold"/>
                                            <p:tgtEl>
                                              <p:spTgt spid="91"/>
                                            </p:tgtEl>
                                            <p:attrNameLst>
                                              <p:attrName>ppt_w</p:attrName>
                                            </p:attrNameLst>
                                          </p:cBhvr>
                                          <p:tavLst>
                                            <p:tav tm="0">
                                              <p:val>
                                                <p:strVal val="#ppt_w"/>
                                              </p:val>
                                            </p:tav>
                                            <p:tav tm="100000">
                                              <p:val>
                                                <p:strVal val="#ppt_w"/>
                                              </p:val>
                                            </p:tav>
                                          </p:tavLst>
                                        </p:anim>
                                        <p:anim calcmode="lin" valueType="num">
                                          <p:cBhvr>
                                            <p:cTn id="60" dur="250" fill="hold"/>
                                            <p:tgtEl>
                                              <p:spTgt spid="91"/>
                                            </p:tgtEl>
                                            <p:attrNameLst>
                                              <p:attrName>ppt_h</p:attrName>
                                            </p:attrNameLst>
                                          </p:cBhvr>
                                          <p:tavLst>
                                            <p:tav tm="0">
                                              <p:val>
                                                <p:fltVal val="0"/>
                                              </p:val>
                                            </p:tav>
                                            <p:tav tm="100000">
                                              <p:val>
                                                <p:strVal val="#ppt_h"/>
                                              </p:val>
                                            </p:tav>
                                          </p:tavLst>
                                        </p:anim>
                                      </p:childTnLst>
                                    </p:cTn>
                                  </p:par>
                                </p:childTnLst>
                              </p:cTn>
                            </p:par>
                            <p:par>
                              <p:cTn id="61" fill="hold">
                                <p:stCondLst>
                                  <p:cond delay="7299"/>
                                </p:stCondLst>
                                <p:childTnLst>
                                  <p:par>
                                    <p:cTn id="62" presetID="2" presetClass="entr" presetSubtype="1" fill="hold" nodeType="afterEffect" p14:presetBounceEnd="50000">
                                      <p:stCondLst>
                                        <p:cond delay="0"/>
                                      </p:stCondLst>
                                      <p:childTnLst>
                                        <p:set>
                                          <p:cBhvr>
                                            <p:cTn id="63" dur="1" fill="hold">
                                              <p:stCondLst>
                                                <p:cond delay="0"/>
                                              </p:stCondLst>
                                            </p:cTn>
                                            <p:tgtEl>
                                              <p:spTgt spid="68"/>
                                            </p:tgtEl>
                                            <p:attrNameLst>
                                              <p:attrName>style.visibility</p:attrName>
                                            </p:attrNameLst>
                                          </p:cBhvr>
                                          <p:to>
                                            <p:strVal val="visible"/>
                                          </p:to>
                                        </p:set>
                                        <p:anim calcmode="lin" valueType="num" p14:bounceEnd="50000">
                                          <p:cBhvr additive="base">
                                            <p:cTn id="64" dur="1000" fill="hold"/>
                                            <p:tgtEl>
                                              <p:spTgt spid="68"/>
                                            </p:tgtEl>
                                            <p:attrNameLst>
                                              <p:attrName>ppt_x</p:attrName>
                                            </p:attrNameLst>
                                          </p:cBhvr>
                                          <p:tavLst>
                                            <p:tav tm="0">
                                              <p:val>
                                                <p:strVal val="#ppt_x"/>
                                              </p:val>
                                            </p:tav>
                                            <p:tav tm="100000">
                                              <p:val>
                                                <p:strVal val="#ppt_x"/>
                                              </p:val>
                                            </p:tav>
                                          </p:tavLst>
                                        </p:anim>
                                        <p:anim calcmode="lin" valueType="num" p14:bounceEnd="50000">
                                          <p:cBhvr additive="base">
                                            <p:cTn id="65" dur="1000" fill="hold"/>
                                            <p:tgtEl>
                                              <p:spTgt spid="68"/>
                                            </p:tgtEl>
                                            <p:attrNameLst>
                                              <p:attrName>ppt_y</p:attrName>
                                            </p:attrNameLst>
                                          </p:cBhvr>
                                          <p:tavLst>
                                            <p:tav tm="0">
                                              <p:val>
                                                <p:strVal val="0-#ppt_h/2"/>
                                              </p:val>
                                            </p:tav>
                                            <p:tav tm="100000">
                                              <p:val>
                                                <p:strVal val="#ppt_y"/>
                                              </p:val>
                                            </p:tav>
                                          </p:tavLst>
                                        </p:anim>
                                      </p:childTnLst>
                                    </p:cTn>
                                  </p:par>
                                </p:childTnLst>
                              </p:cTn>
                            </p:par>
                            <p:par>
                              <p:cTn id="66" fill="hold">
                                <p:stCondLst>
                                  <p:cond delay="8299"/>
                                </p:stCondLst>
                                <p:childTnLst>
                                  <p:par>
                                    <p:cTn id="67" presetID="17" presetClass="entr" presetSubtype="1" fill="hold" grpId="0" nodeType="afterEffect">
                                      <p:stCondLst>
                                        <p:cond delay="0"/>
                                      </p:stCondLst>
                                      <p:iterate type="lt">
                                        <p:tmPct val="40000"/>
                                      </p:iterate>
                                      <p:childTnLst>
                                        <p:set>
                                          <p:cBhvr>
                                            <p:cTn id="68" dur="1" fill="hold">
                                              <p:stCondLst>
                                                <p:cond delay="0"/>
                                              </p:stCondLst>
                                            </p:cTn>
                                            <p:tgtEl>
                                              <p:spTgt spid="93"/>
                                            </p:tgtEl>
                                            <p:attrNameLst>
                                              <p:attrName>style.visibility</p:attrName>
                                            </p:attrNameLst>
                                          </p:cBhvr>
                                          <p:to>
                                            <p:strVal val="visible"/>
                                          </p:to>
                                        </p:set>
                                        <p:anim calcmode="lin" valueType="num">
                                          <p:cBhvr>
                                            <p:cTn id="69" dur="250" fill="hold"/>
                                            <p:tgtEl>
                                              <p:spTgt spid="93"/>
                                            </p:tgtEl>
                                            <p:attrNameLst>
                                              <p:attrName>ppt_x</p:attrName>
                                            </p:attrNameLst>
                                          </p:cBhvr>
                                          <p:tavLst>
                                            <p:tav tm="0">
                                              <p:val>
                                                <p:strVal val="#ppt_x"/>
                                              </p:val>
                                            </p:tav>
                                            <p:tav tm="100000">
                                              <p:val>
                                                <p:strVal val="#ppt_x"/>
                                              </p:val>
                                            </p:tav>
                                          </p:tavLst>
                                        </p:anim>
                                        <p:anim calcmode="lin" valueType="num">
                                          <p:cBhvr>
                                            <p:cTn id="70" dur="250" fill="hold"/>
                                            <p:tgtEl>
                                              <p:spTgt spid="93"/>
                                            </p:tgtEl>
                                            <p:attrNameLst>
                                              <p:attrName>ppt_y</p:attrName>
                                            </p:attrNameLst>
                                          </p:cBhvr>
                                          <p:tavLst>
                                            <p:tav tm="0">
                                              <p:val>
                                                <p:strVal val="#ppt_y-#ppt_h/2"/>
                                              </p:val>
                                            </p:tav>
                                            <p:tav tm="100000">
                                              <p:val>
                                                <p:strVal val="#ppt_y"/>
                                              </p:val>
                                            </p:tav>
                                          </p:tavLst>
                                        </p:anim>
                                        <p:anim calcmode="lin" valueType="num">
                                          <p:cBhvr>
                                            <p:cTn id="71" dur="250" fill="hold"/>
                                            <p:tgtEl>
                                              <p:spTgt spid="93"/>
                                            </p:tgtEl>
                                            <p:attrNameLst>
                                              <p:attrName>ppt_w</p:attrName>
                                            </p:attrNameLst>
                                          </p:cBhvr>
                                          <p:tavLst>
                                            <p:tav tm="0">
                                              <p:val>
                                                <p:strVal val="#ppt_w"/>
                                              </p:val>
                                            </p:tav>
                                            <p:tav tm="100000">
                                              <p:val>
                                                <p:strVal val="#ppt_w"/>
                                              </p:val>
                                            </p:tav>
                                          </p:tavLst>
                                        </p:anim>
                                        <p:anim calcmode="lin" valueType="num">
                                          <p:cBhvr>
                                            <p:cTn id="72" dur="250" fill="hold"/>
                                            <p:tgtEl>
                                              <p:spTgt spid="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6" grpId="0"/>
          <p:bldP spid="87" grpId="0"/>
          <p:bldP spid="89" grpId="0"/>
          <p:bldP spid="91" grpId="0"/>
          <p:bldP spid="9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0-#ppt_w/2"/>
                                              </p:val>
                                            </p:tav>
                                            <p:tav tm="100000">
                                              <p:val>
                                                <p:strVal val="#ppt_x"/>
                                              </p:val>
                                            </p:tav>
                                          </p:tavLst>
                                        </p:anim>
                                        <p:anim calcmode="lin" valueType="num">
                                          <p:cBhvr additive="base">
                                            <p:cTn id="8" dur="500" fill="hold"/>
                                            <p:tgtEl>
                                              <p:spTgt spid="7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2" presetClass="entr" presetSubtype="1" fill="hold" nodeType="afterEffect">
                                      <p:stCondLst>
                                        <p:cond delay="0"/>
                                      </p:stCondLst>
                                      <p:childTnLst>
                                        <p:set>
                                          <p:cBhvr>
                                            <p:cTn id="15" dur="1" fill="hold">
                                              <p:stCondLst>
                                                <p:cond delay="0"/>
                                              </p:stCondLst>
                                            </p:cTn>
                                            <p:tgtEl>
                                              <p:spTgt spid="73"/>
                                            </p:tgtEl>
                                            <p:attrNameLst>
                                              <p:attrName>style.visibility</p:attrName>
                                            </p:attrNameLst>
                                          </p:cBhvr>
                                          <p:to>
                                            <p:strVal val="visible"/>
                                          </p:to>
                                        </p:set>
                                        <p:anim calcmode="lin" valueType="num">
                                          <p:cBhvr additive="base">
                                            <p:cTn id="16" dur="1000" fill="hold"/>
                                            <p:tgtEl>
                                              <p:spTgt spid="73"/>
                                            </p:tgtEl>
                                            <p:attrNameLst>
                                              <p:attrName>ppt_x</p:attrName>
                                            </p:attrNameLst>
                                          </p:cBhvr>
                                          <p:tavLst>
                                            <p:tav tm="0">
                                              <p:val>
                                                <p:strVal val="#ppt_x"/>
                                              </p:val>
                                            </p:tav>
                                            <p:tav tm="100000">
                                              <p:val>
                                                <p:strVal val="#ppt_x"/>
                                              </p:val>
                                            </p:tav>
                                          </p:tavLst>
                                        </p:anim>
                                        <p:anim calcmode="lin" valueType="num">
                                          <p:cBhvr additive="base">
                                            <p:cTn id="17" dur="1000" fill="hold"/>
                                            <p:tgtEl>
                                              <p:spTgt spid="73"/>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17" presetClass="entr" presetSubtype="1" fill="hold" grpId="0" nodeType="afterEffect">
                                      <p:stCondLst>
                                        <p:cond delay="0"/>
                                      </p:stCondLst>
                                      <p:iterate type="lt">
                                        <p:tmPct val="40000"/>
                                      </p:iterate>
                                      <p:childTnLst>
                                        <p:set>
                                          <p:cBhvr>
                                            <p:cTn id="20" dur="1" fill="hold">
                                              <p:stCondLst>
                                                <p:cond delay="0"/>
                                              </p:stCondLst>
                                            </p:cTn>
                                            <p:tgtEl>
                                              <p:spTgt spid="76"/>
                                            </p:tgtEl>
                                            <p:attrNameLst>
                                              <p:attrName>style.visibility</p:attrName>
                                            </p:attrNameLst>
                                          </p:cBhvr>
                                          <p:to>
                                            <p:strVal val="visible"/>
                                          </p:to>
                                        </p:set>
                                        <p:anim calcmode="lin" valueType="num">
                                          <p:cBhvr>
                                            <p:cTn id="21" dur="250" fill="hold"/>
                                            <p:tgtEl>
                                              <p:spTgt spid="76"/>
                                            </p:tgtEl>
                                            <p:attrNameLst>
                                              <p:attrName>ppt_x</p:attrName>
                                            </p:attrNameLst>
                                          </p:cBhvr>
                                          <p:tavLst>
                                            <p:tav tm="0">
                                              <p:val>
                                                <p:strVal val="#ppt_x"/>
                                              </p:val>
                                            </p:tav>
                                            <p:tav tm="100000">
                                              <p:val>
                                                <p:strVal val="#ppt_x"/>
                                              </p:val>
                                            </p:tav>
                                          </p:tavLst>
                                        </p:anim>
                                        <p:anim calcmode="lin" valueType="num">
                                          <p:cBhvr>
                                            <p:cTn id="22" dur="250" fill="hold"/>
                                            <p:tgtEl>
                                              <p:spTgt spid="76"/>
                                            </p:tgtEl>
                                            <p:attrNameLst>
                                              <p:attrName>ppt_y</p:attrName>
                                            </p:attrNameLst>
                                          </p:cBhvr>
                                          <p:tavLst>
                                            <p:tav tm="0">
                                              <p:val>
                                                <p:strVal val="#ppt_y-#ppt_h/2"/>
                                              </p:val>
                                            </p:tav>
                                            <p:tav tm="100000">
                                              <p:val>
                                                <p:strVal val="#ppt_y"/>
                                              </p:val>
                                            </p:tav>
                                          </p:tavLst>
                                        </p:anim>
                                        <p:anim calcmode="lin" valueType="num">
                                          <p:cBhvr>
                                            <p:cTn id="23" dur="250" fill="hold"/>
                                            <p:tgtEl>
                                              <p:spTgt spid="76"/>
                                            </p:tgtEl>
                                            <p:attrNameLst>
                                              <p:attrName>ppt_w</p:attrName>
                                            </p:attrNameLst>
                                          </p:cBhvr>
                                          <p:tavLst>
                                            <p:tav tm="0">
                                              <p:val>
                                                <p:strVal val="#ppt_w"/>
                                              </p:val>
                                            </p:tav>
                                            <p:tav tm="100000">
                                              <p:val>
                                                <p:strVal val="#ppt_w"/>
                                              </p:val>
                                            </p:tav>
                                          </p:tavLst>
                                        </p:anim>
                                        <p:anim calcmode="lin" valueType="num">
                                          <p:cBhvr>
                                            <p:cTn id="24" dur="250" fill="hold"/>
                                            <p:tgtEl>
                                              <p:spTgt spid="76"/>
                                            </p:tgtEl>
                                            <p:attrNameLst>
                                              <p:attrName>ppt_h</p:attrName>
                                            </p:attrNameLst>
                                          </p:cBhvr>
                                          <p:tavLst>
                                            <p:tav tm="0">
                                              <p:val>
                                                <p:fltVal val="0"/>
                                              </p:val>
                                            </p:tav>
                                            <p:tav tm="100000">
                                              <p:val>
                                                <p:strVal val="#ppt_h"/>
                                              </p:val>
                                            </p:tav>
                                          </p:tavLst>
                                        </p:anim>
                                      </p:childTnLst>
                                    </p:cTn>
                                  </p:par>
                                </p:childTnLst>
                              </p:cTn>
                            </p:par>
                            <p:par>
                              <p:cTn id="25" fill="hold">
                                <p:stCondLst>
                                  <p:cond delay="2650"/>
                                </p:stCondLst>
                                <p:childTnLst>
                                  <p:par>
                                    <p:cTn id="26" presetID="2" presetClass="entr" presetSubtype="1" fill="hold" nodeType="afterEffect">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cBhvr additive="base">
                                            <p:cTn id="28" dur="1000" fill="hold"/>
                                            <p:tgtEl>
                                              <p:spTgt spid="72"/>
                                            </p:tgtEl>
                                            <p:attrNameLst>
                                              <p:attrName>ppt_x</p:attrName>
                                            </p:attrNameLst>
                                          </p:cBhvr>
                                          <p:tavLst>
                                            <p:tav tm="0">
                                              <p:val>
                                                <p:strVal val="#ppt_x"/>
                                              </p:val>
                                            </p:tav>
                                            <p:tav tm="100000">
                                              <p:val>
                                                <p:strVal val="#ppt_x"/>
                                              </p:val>
                                            </p:tav>
                                          </p:tavLst>
                                        </p:anim>
                                        <p:anim calcmode="lin" valueType="num">
                                          <p:cBhvr additive="base">
                                            <p:cTn id="29" dur="1000" fill="hold"/>
                                            <p:tgtEl>
                                              <p:spTgt spid="72"/>
                                            </p:tgtEl>
                                            <p:attrNameLst>
                                              <p:attrName>ppt_y</p:attrName>
                                            </p:attrNameLst>
                                          </p:cBhvr>
                                          <p:tavLst>
                                            <p:tav tm="0">
                                              <p:val>
                                                <p:strVal val="0-#ppt_h/2"/>
                                              </p:val>
                                            </p:tav>
                                            <p:tav tm="100000">
                                              <p:val>
                                                <p:strVal val="#ppt_y"/>
                                              </p:val>
                                            </p:tav>
                                          </p:tavLst>
                                        </p:anim>
                                      </p:childTnLst>
                                    </p:cTn>
                                  </p:par>
                                </p:childTnLst>
                              </p:cTn>
                            </p:par>
                            <p:par>
                              <p:cTn id="30" fill="hold">
                                <p:stCondLst>
                                  <p:cond delay="3650"/>
                                </p:stCondLst>
                                <p:childTnLst>
                                  <p:par>
                                    <p:cTn id="31" presetID="17" presetClass="entr" presetSubtype="1" fill="hold" grpId="0" nodeType="afterEffect">
                                      <p:stCondLst>
                                        <p:cond delay="0"/>
                                      </p:stCondLst>
                                      <p:iterate type="lt">
                                        <p:tmPct val="40000"/>
                                      </p:iterate>
                                      <p:childTnLst>
                                        <p:set>
                                          <p:cBhvr>
                                            <p:cTn id="32" dur="1" fill="hold">
                                              <p:stCondLst>
                                                <p:cond delay="0"/>
                                              </p:stCondLst>
                                            </p:cTn>
                                            <p:tgtEl>
                                              <p:spTgt spid="87"/>
                                            </p:tgtEl>
                                            <p:attrNameLst>
                                              <p:attrName>style.visibility</p:attrName>
                                            </p:attrNameLst>
                                          </p:cBhvr>
                                          <p:to>
                                            <p:strVal val="visible"/>
                                          </p:to>
                                        </p:set>
                                        <p:anim calcmode="lin" valueType="num">
                                          <p:cBhvr>
                                            <p:cTn id="33" dur="250" fill="hold"/>
                                            <p:tgtEl>
                                              <p:spTgt spid="87"/>
                                            </p:tgtEl>
                                            <p:attrNameLst>
                                              <p:attrName>ppt_x</p:attrName>
                                            </p:attrNameLst>
                                          </p:cBhvr>
                                          <p:tavLst>
                                            <p:tav tm="0">
                                              <p:val>
                                                <p:strVal val="#ppt_x"/>
                                              </p:val>
                                            </p:tav>
                                            <p:tav tm="100000">
                                              <p:val>
                                                <p:strVal val="#ppt_x"/>
                                              </p:val>
                                            </p:tav>
                                          </p:tavLst>
                                        </p:anim>
                                        <p:anim calcmode="lin" valueType="num">
                                          <p:cBhvr>
                                            <p:cTn id="34" dur="250" fill="hold"/>
                                            <p:tgtEl>
                                              <p:spTgt spid="87"/>
                                            </p:tgtEl>
                                            <p:attrNameLst>
                                              <p:attrName>ppt_y</p:attrName>
                                            </p:attrNameLst>
                                          </p:cBhvr>
                                          <p:tavLst>
                                            <p:tav tm="0">
                                              <p:val>
                                                <p:strVal val="#ppt_y-#ppt_h/2"/>
                                              </p:val>
                                            </p:tav>
                                            <p:tav tm="100000">
                                              <p:val>
                                                <p:strVal val="#ppt_y"/>
                                              </p:val>
                                            </p:tav>
                                          </p:tavLst>
                                        </p:anim>
                                        <p:anim calcmode="lin" valueType="num">
                                          <p:cBhvr>
                                            <p:cTn id="35" dur="250" fill="hold"/>
                                            <p:tgtEl>
                                              <p:spTgt spid="87"/>
                                            </p:tgtEl>
                                            <p:attrNameLst>
                                              <p:attrName>ppt_w</p:attrName>
                                            </p:attrNameLst>
                                          </p:cBhvr>
                                          <p:tavLst>
                                            <p:tav tm="0">
                                              <p:val>
                                                <p:strVal val="#ppt_w"/>
                                              </p:val>
                                            </p:tav>
                                            <p:tav tm="100000">
                                              <p:val>
                                                <p:strVal val="#ppt_w"/>
                                              </p:val>
                                            </p:tav>
                                          </p:tavLst>
                                        </p:anim>
                                        <p:anim calcmode="lin" valueType="num">
                                          <p:cBhvr>
                                            <p:cTn id="36" dur="250" fill="hold"/>
                                            <p:tgtEl>
                                              <p:spTgt spid="87"/>
                                            </p:tgtEl>
                                            <p:attrNameLst>
                                              <p:attrName>ppt_h</p:attrName>
                                            </p:attrNameLst>
                                          </p:cBhvr>
                                          <p:tavLst>
                                            <p:tav tm="0">
                                              <p:val>
                                                <p:fltVal val="0"/>
                                              </p:val>
                                            </p:tav>
                                            <p:tav tm="100000">
                                              <p:val>
                                                <p:strVal val="#ppt_h"/>
                                              </p:val>
                                            </p:tav>
                                          </p:tavLst>
                                        </p:anim>
                                      </p:childTnLst>
                                    </p:cTn>
                                  </p:par>
                                </p:childTnLst>
                              </p:cTn>
                            </p:par>
                            <p:par>
                              <p:cTn id="37" fill="hold">
                                <p:stCondLst>
                                  <p:cond delay="4199"/>
                                </p:stCondLst>
                                <p:childTnLst>
                                  <p:par>
                                    <p:cTn id="38" presetID="2" presetClass="entr" presetSubtype="1" fill="hold" nodeType="afterEffect">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1000" fill="hold"/>
                                            <p:tgtEl>
                                              <p:spTgt spid="71"/>
                                            </p:tgtEl>
                                            <p:attrNameLst>
                                              <p:attrName>ppt_x</p:attrName>
                                            </p:attrNameLst>
                                          </p:cBhvr>
                                          <p:tavLst>
                                            <p:tav tm="0">
                                              <p:val>
                                                <p:strVal val="#ppt_x"/>
                                              </p:val>
                                            </p:tav>
                                            <p:tav tm="100000">
                                              <p:val>
                                                <p:strVal val="#ppt_x"/>
                                              </p:val>
                                            </p:tav>
                                          </p:tavLst>
                                        </p:anim>
                                        <p:anim calcmode="lin" valueType="num">
                                          <p:cBhvr additive="base">
                                            <p:cTn id="41" dur="1000" fill="hold"/>
                                            <p:tgtEl>
                                              <p:spTgt spid="71"/>
                                            </p:tgtEl>
                                            <p:attrNameLst>
                                              <p:attrName>ppt_y</p:attrName>
                                            </p:attrNameLst>
                                          </p:cBhvr>
                                          <p:tavLst>
                                            <p:tav tm="0">
                                              <p:val>
                                                <p:strVal val="0-#ppt_h/2"/>
                                              </p:val>
                                            </p:tav>
                                            <p:tav tm="100000">
                                              <p:val>
                                                <p:strVal val="#ppt_y"/>
                                              </p:val>
                                            </p:tav>
                                          </p:tavLst>
                                        </p:anim>
                                      </p:childTnLst>
                                    </p:cTn>
                                  </p:par>
                                </p:childTnLst>
                              </p:cTn>
                            </p:par>
                            <p:par>
                              <p:cTn id="42" fill="hold">
                                <p:stCondLst>
                                  <p:cond delay="5199"/>
                                </p:stCondLst>
                                <p:childTnLst>
                                  <p:par>
                                    <p:cTn id="43" presetID="17" presetClass="entr" presetSubtype="1" fill="hold" grpId="0" nodeType="afterEffect">
                                      <p:stCondLst>
                                        <p:cond delay="0"/>
                                      </p:stCondLst>
                                      <p:iterate type="lt">
                                        <p:tmPct val="40000"/>
                                      </p:iterate>
                                      <p:childTnLst>
                                        <p:set>
                                          <p:cBhvr>
                                            <p:cTn id="44" dur="1" fill="hold">
                                              <p:stCondLst>
                                                <p:cond delay="0"/>
                                              </p:stCondLst>
                                            </p:cTn>
                                            <p:tgtEl>
                                              <p:spTgt spid="89"/>
                                            </p:tgtEl>
                                            <p:attrNameLst>
                                              <p:attrName>style.visibility</p:attrName>
                                            </p:attrNameLst>
                                          </p:cBhvr>
                                          <p:to>
                                            <p:strVal val="visible"/>
                                          </p:to>
                                        </p:set>
                                        <p:anim calcmode="lin" valueType="num">
                                          <p:cBhvr>
                                            <p:cTn id="45" dur="250" fill="hold"/>
                                            <p:tgtEl>
                                              <p:spTgt spid="89"/>
                                            </p:tgtEl>
                                            <p:attrNameLst>
                                              <p:attrName>ppt_x</p:attrName>
                                            </p:attrNameLst>
                                          </p:cBhvr>
                                          <p:tavLst>
                                            <p:tav tm="0">
                                              <p:val>
                                                <p:strVal val="#ppt_x"/>
                                              </p:val>
                                            </p:tav>
                                            <p:tav tm="100000">
                                              <p:val>
                                                <p:strVal val="#ppt_x"/>
                                              </p:val>
                                            </p:tav>
                                          </p:tavLst>
                                        </p:anim>
                                        <p:anim calcmode="lin" valueType="num">
                                          <p:cBhvr>
                                            <p:cTn id="46" dur="250" fill="hold"/>
                                            <p:tgtEl>
                                              <p:spTgt spid="89"/>
                                            </p:tgtEl>
                                            <p:attrNameLst>
                                              <p:attrName>ppt_y</p:attrName>
                                            </p:attrNameLst>
                                          </p:cBhvr>
                                          <p:tavLst>
                                            <p:tav tm="0">
                                              <p:val>
                                                <p:strVal val="#ppt_y-#ppt_h/2"/>
                                              </p:val>
                                            </p:tav>
                                            <p:tav tm="100000">
                                              <p:val>
                                                <p:strVal val="#ppt_y"/>
                                              </p:val>
                                            </p:tav>
                                          </p:tavLst>
                                        </p:anim>
                                        <p:anim calcmode="lin" valueType="num">
                                          <p:cBhvr>
                                            <p:cTn id="47" dur="250" fill="hold"/>
                                            <p:tgtEl>
                                              <p:spTgt spid="89"/>
                                            </p:tgtEl>
                                            <p:attrNameLst>
                                              <p:attrName>ppt_w</p:attrName>
                                            </p:attrNameLst>
                                          </p:cBhvr>
                                          <p:tavLst>
                                            <p:tav tm="0">
                                              <p:val>
                                                <p:strVal val="#ppt_w"/>
                                              </p:val>
                                            </p:tav>
                                            <p:tav tm="100000">
                                              <p:val>
                                                <p:strVal val="#ppt_w"/>
                                              </p:val>
                                            </p:tav>
                                          </p:tavLst>
                                        </p:anim>
                                        <p:anim calcmode="lin" valueType="num">
                                          <p:cBhvr>
                                            <p:cTn id="48" dur="250" fill="hold"/>
                                            <p:tgtEl>
                                              <p:spTgt spid="89"/>
                                            </p:tgtEl>
                                            <p:attrNameLst>
                                              <p:attrName>ppt_h</p:attrName>
                                            </p:attrNameLst>
                                          </p:cBhvr>
                                          <p:tavLst>
                                            <p:tav tm="0">
                                              <p:val>
                                                <p:fltVal val="0"/>
                                              </p:val>
                                            </p:tav>
                                            <p:tav tm="100000">
                                              <p:val>
                                                <p:strVal val="#ppt_h"/>
                                              </p:val>
                                            </p:tav>
                                          </p:tavLst>
                                        </p:anim>
                                      </p:childTnLst>
                                    </p:cTn>
                                  </p:par>
                                </p:childTnLst>
                              </p:cTn>
                            </p:par>
                            <p:par>
                              <p:cTn id="49" fill="hold">
                                <p:stCondLst>
                                  <p:cond delay="5750"/>
                                </p:stCondLst>
                                <p:childTnLst>
                                  <p:par>
                                    <p:cTn id="50" presetID="2" presetClass="entr" presetSubtype="1" fill="hold" nodeType="afterEffect">
                                      <p:stCondLst>
                                        <p:cond delay="0"/>
                                      </p:stCondLst>
                                      <p:childTnLst>
                                        <p:set>
                                          <p:cBhvr>
                                            <p:cTn id="51" dur="1" fill="hold">
                                              <p:stCondLst>
                                                <p:cond delay="0"/>
                                              </p:stCondLst>
                                            </p:cTn>
                                            <p:tgtEl>
                                              <p:spTgt spid="69"/>
                                            </p:tgtEl>
                                            <p:attrNameLst>
                                              <p:attrName>style.visibility</p:attrName>
                                            </p:attrNameLst>
                                          </p:cBhvr>
                                          <p:to>
                                            <p:strVal val="visible"/>
                                          </p:to>
                                        </p:set>
                                        <p:anim calcmode="lin" valueType="num">
                                          <p:cBhvr additive="base">
                                            <p:cTn id="52" dur="1000" fill="hold"/>
                                            <p:tgtEl>
                                              <p:spTgt spid="69"/>
                                            </p:tgtEl>
                                            <p:attrNameLst>
                                              <p:attrName>ppt_x</p:attrName>
                                            </p:attrNameLst>
                                          </p:cBhvr>
                                          <p:tavLst>
                                            <p:tav tm="0">
                                              <p:val>
                                                <p:strVal val="#ppt_x"/>
                                              </p:val>
                                            </p:tav>
                                            <p:tav tm="100000">
                                              <p:val>
                                                <p:strVal val="#ppt_x"/>
                                              </p:val>
                                            </p:tav>
                                          </p:tavLst>
                                        </p:anim>
                                        <p:anim calcmode="lin" valueType="num">
                                          <p:cBhvr additive="base">
                                            <p:cTn id="53" dur="1000" fill="hold"/>
                                            <p:tgtEl>
                                              <p:spTgt spid="69"/>
                                            </p:tgtEl>
                                            <p:attrNameLst>
                                              <p:attrName>ppt_y</p:attrName>
                                            </p:attrNameLst>
                                          </p:cBhvr>
                                          <p:tavLst>
                                            <p:tav tm="0">
                                              <p:val>
                                                <p:strVal val="0-#ppt_h/2"/>
                                              </p:val>
                                            </p:tav>
                                            <p:tav tm="100000">
                                              <p:val>
                                                <p:strVal val="#ppt_y"/>
                                              </p:val>
                                            </p:tav>
                                          </p:tavLst>
                                        </p:anim>
                                      </p:childTnLst>
                                    </p:cTn>
                                  </p:par>
                                </p:childTnLst>
                              </p:cTn>
                            </p:par>
                            <p:par>
                              <p:cTn id="54" fill="hold">
                                <p:stCondLst>
                                  <p:cond delay="6750"/>
                                </p:stCondLst>
                                <p:childTnLst>
                                  <p:par>
                                    <p:cTn id="55" presetID="17" presetClass="entr" presetSubtype="1" fill="hold" grpId="0" nodeType="afterEffect">
                                      <p:stCondLst>
                                        <p:cond delay="0"/>
                                      </p:stCondLst>
                                      <p:iterate type="lt">
                                        <p:tmPct val="40000"/>
                                      </p:iterate>
                                      <p:childTnLst>
                                        <p:set>
                                          <p:cBhvr>
                                            <p:cTn id="56" dur="1" fill="hold">
                                              <p:stCondLst>
                                                <p:cond delay="0"/>
                                              </p:stCondLst>
                                            </p:cTn>
                                            <p:tgtEl>
                                              <p:spTgt spid="91"/>
                                            </p:tgtEl>
                                            <p:attrNameLst>
                                              <p:attrName>style.visibility</p:attrName>
                                            </p:attrNameLst>
                                          </p:cBhvr>
                                          <p:to>
                                            <p:strVal val="visible"/>
                                          </p:to>
                                        </p:set>
                                        <p:anim calcmode="lin" valueType="num">
                                          <p:cBhvr>
                                            <p:cTn id="57" dur="250" fill="hold"/>
                                            <p:tgtEl>
                                              <p:spTgt spid="91"/>
                                            </p:tgtEl>
                                            <p:attrNameLst>
                                              <p:attrName>ppt_x</p:attrName>
                                            </p:attrNameLst>
                                          </p:cBhvr>
                                          <p:tavLst>
                                            <p:tav tm="0">
                                              <p:val>
                                                <p:strVal val="#ppt_x"/>
                                              </p:val>
                                            </p:tav>
                                            <p:tav tm="100000">
                                              <p:val>
                                                <p:strVal val="#ppt_x"/>
                                              </p:val>
                                            </p:tav>
                                          </p:tavLst>
                                        </p:anim>
                                        <p:anim calcmode="lin" valueType="num">
                                          <p:cBhvr>
                                            <p:cTn id="58" dur="250" fill="hold"/>
                                            <p:tgtEl>
                                              <p:spTgt spid="91"/>
                                            </p:tgtEl>
                                            <p:attrNameLst>
                                              <p:attrName>ppt_y</p:attrName>
                                            </p:attrNameLst>
                                          </p:cBhvr>
                                          <p:tavLst>
                                            <p:tav tm="0">
                                              <p:val>
                                                <p:strVal val="#ppt_y-#ppt_h/2"/>
                                              </p:val>
                                            </p:tav>
                                            <p:tav tm="100000">
                                              <p:val>
                                                <p:strVal val="#ppt_y"/>
                                              </p:val>
                                            </p:tav>
                                          </p:tavLst>
                                        </p:anim>
                                        <p:anim calcmode="lin" valueType="num">
                                          <p:cBhvr>
                                            <p:cTn id="59" dur="250" fill="hold"/>
                                            <p:tgtEl>
                                              <p:spTgt spid="91"/>
                                            </p:tgtEl>
                                            <p:attrNameLst>
                                              <p:attrName>ppt_w</p:attrName>
                                            </p:attrNameLst>
                                          </p:cBhvr>
                                          <p:tavLst>
                                            <p:tav tm="0">
                                              <p:val>
                                                <p:strVal val="#ppt_w"/>
                                              </p:val>
                                            </p:tav>
                                            <p:tav tm="100000">
                                              <p:val>
                                                <p:strVal val="#ppt_w"/>
                                              </p:val>
                                            </p:tav>
                                          </p:tavLst>
                                        </p:anim>
                                        <p:anim calcmode="lin" valueType="num">
                                          <p:cBhvr>
                                            <p:cTn id="60" dur="250" fill="hold"/>
                                            <p:tgtEl>
                                              <p:spTgt spid="91"/>
                                            </p:tgtEl>
                                            <p:attrNameLst>
                                              <p:attrName>ppt_h</p:attrName>
                                            </p:attrNameLst>
                                          </p:cBhvr>
                                          <p:tavLst>
                                            <p:tav tm="0">
                                              <p:val>
                                                <p:fltVal val="0"/>
                                              </p:val>
                                            </p:tav>
                                            <p:tav tm="100000">
                                              <p:val>
                                                <p:strVal val="#ppt_h"/>
                                              </p:val>
                                            </p:tav>
                                          </p:tavLst>
                                        </p:anim>
                                      </p:childTnLst>
                                    </p:cTn>
                                  </p:par>
                                </p:childTnLst>
                              </p:cTn>
                            </p:par>
                            <p:par>
                              <p:cTn id="61" fill="hold">
                                <p:stCondLst>
                                  <p:cond delay="7299"/>
                                </p:stCondLst>
                                <p:childTnLst>
                                  <p:par>
                                    <p:cTn id="62" presetID="2" presetClass="entr" presetSubtype="1" fill="hold" nodeType="afterEffect">
                                      <p:stCondLst>
                                        <p:cond delay="0"/>
                                      </p:stCondLst>
                                      <p:childTnLst>
                                        <p:set>
                                          <p:cBhvr>
                                            <p:cTn id="63" dur="1" fill="hold">
                                              <p:stCondLst>
                                                <p:cond delay="0"/>
                                              </p:stCondLst>
                                            </p:cTn>
                                            <p:tgtEl>
                                              <p:spTgt spid="68"/>
                                            </p:tgtEl>
                                            <p:attrNameLst>
                                              <p:attrName>style.visibility</p:attrName>
                                            </p:attrNameLst>
                                          </p:cBhvr>
                                          <p:to>
                                            <p:strVal val="visible"/>
                                          </p:to>
                                        </p:set>
                                        <p:anim calcmode="lin" valueType="num">
                                          <p:cBhvr additive="base">
                                            <p:cTn id="64" dur="1000" fill="hold"/>
                                            <p:tgtEl>
                                              <p:spTgt spid="68"/>
                                            </p:tgtEl>
                                            <p:attrNameLst>
                                              <p:attrName>ppt_x</p:attrName>
                                            </p:attrNameLst>
                                          </p:cBhvr>
                                          <p:tavLst>
                                            <p:tav tm="0">
                                              <p:val>
                                                <p:strVal val="#ppt_x"/>
                                              </p:val>
                                            </p:tav>
                                            <p:tav tm="100000">
                                              <p:val>
                                                <p:strVal val="#ppt_x"/>
                                              </p:val>
                                            </p:tav>
                                          </p:tavLst>
                                        </p:anim>
                                        <p:anim calcmode="lin" valueType="num">
                                          <p:cBhvr additive="base">
                                            <p:cTn id="65" dur="1000" fill="hold"/>
                                            <p:tgtEl>
                                              <p:spTgt spid="68"/>
                                            </p:tgtEl>
                                            <p:attrNameLst>
                                              <p:attrName>ppt_y</p:attrName>
                                            </p:attrNameLst>
                                          </p:cBhvr>
                                          <p:tavLst>
                                            <p:tav tm="0">
                                              <p:val>
                                                <p:strVal val="0-#ppt_h/2"/>
                                              </p:val>
                                            </p:tav>
                                            <p:tav tm="100000">
                                              <p:val>
                                                <p:strVal val="#ppt_y"/>
                                              </p:val>
                                            </p:tav>
                                          </p:tavLst>
                                        </p:anim>
                                      </p:childTnLst>
                                    </p:cTn>
                                  </p:par>
                                </p:childTnLst>
                              </p:cTn>
                            </p:par>
                            <p:par>
                              <p:cTn id="66" fill="hold">
                                <p:stCondLst>
                                  <p:cond delay="8299"/>
                                </p:stCondLst>
                                <p:childTnLst>
                                  <p:par>
                                    <p:cTn id="67" presetID="17" presetClass="entr" presetSubtype="1" fill="hold" grpId="0" nodeType="afterEffect">
                                      <p:stCondLst>
                                        <p:cond delay="0"/>
                                      </p:stCondLst>
                                      <p:iterate type="lt">
                                        <p:tmPct val="40000"/>
                                      </p:iterate>
                                      <p:childTnLst>
                                        <p:set>
                                          <p:cBhvr>
                                            <p:cTn id="68" dur="1" fill="hold">
                                              <p:stCondLst>
                                                <p:cond delay="0"/>
                                              </p:stCondLst>
                                            </p:cTn>
                                            <p:tgtEl>
                                              <p:spTgt spid="93"/>
                                            </p:tgtEl>
                                            <p:attrNameLst>
                                              <p:attrName>style.visibility</p:attrName>
                                            </p:attrNameLst>
                                          </p:cBhvr>
                                          <p:to>
                                            <p:strVal val="visible"/>
                                          </p:to>
                                        </p:set>
                                        <p:anim calcmode="lin" valueType="num">
                                          <p:cBhvr>
                                            <p:cTn id="69" dur="250" fill="hold"/>
                                            <p:tgtEl>
                                              <p:spTgt spid="93"/>
                                            </p:tgtEl>
                                            <p:attrNameLst>
                                              <p:attrName>ppt_x</p:attrName>
                                            </p:attrNameLst>
                                          </p:cBhvr>
                                          <p:tavLst>
                                            <p:tav tm="0">
                                              <p:val>
                                                <p:strVal val="#ppt_x"/>
                                              </p:val>
                                            </p:tav>
                                            <p:tav tm="100000">
                                              <p:val>
                                                <p:strVal val="#ppt_x"/>
                                              </p:val>
                                            </p:tav>
                                          </p:tavLst>
                                        </p:anim>
                                        <p:anim calcmode="lin" valueType="num">
                                          <p:cBhvr>
                                            <p:cTn id="70" dur="250" fill="hold"/>
                                            <p:tgtEl>
                                              <p:spTgt spid="93"/>
                                            </p:tgtEl>
                                            <p:attrNameLst>
                                              <p:attrName>ppt_y</p:attrName>
                                            </p:attrNameLst>
                                          </p:cBhvr>
                                          <p:tavLst>
                                            <p:tav tm="0">
                                              <p:val>
                                                <p:strVal val="#ppt_y-#ppt_h/2"/>
                                              </p:val>
                                            </p:tav>
                                            <p:tav tm="100000">
                                              <p:val>
                                                <p:strVal val="#ppt_y"/>
                                              </p:val>
                                            </p:tav>
                                          </p:tavLst>
                                        </p:anim>
                                        <p:anim calcmode="lin" valueType="num">
                                          <p:cBhvr>
                                            <p:cTn id="71" dur="250" fill="hold"/>
                                            <p:tgtEl>
                                              <p:spTgt spid="93"/>
                                            </p:tgtEl>
                                            <p:attrNameLst>
                                              <p:attrName>ppt_w</p:attrName>
                                            </p:attrNameLst>
                                          </p:cBhvr>
                                          <p:tavLst>
                                            <p:tav tm="0">
                                              <p:val>
                                                <p:strVal val="#ppt_w"/>
                                              </p:val>
                                            </p:tav>
                                            <p:tav tm="100000">
                                              <p:val>
                                                <p:strVal val="#ppt_w"/>
                                              </p:val>
                                            </p:tav>
                                          </p:tavLst>
                                        </p:anim>
                                        <p:anim calcmode="lin" valueType="num">
                                          <p:cBhvr>
                                            <p:cTn id="72" dur="250" fill="hold"/>
                                            <p:tgtEl>
                                              <p:spTgt spid="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6" grpId="0"/>
          <p:bldP spid="87" grpId="0"/>
          <p:bldP spid="89" grpId="0"/>
          <p:bldP spid="91" grpId="0"/>
          <p:bldP spid="93"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60845" y="3844408"/>
            <a:ext cx="4699256" cy="100564"/>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矩形 25"/>
          <p:cNvSpPr/>
          <p:nvPr/>
        </p:nvSpPr>
        <p:spPr>
          <a:xfrm>
            <a:off x="2087455" y="1030536"/>
            <a:ext cx="4699256" cy="100564"/>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4" name="直接连接符 3"/>
          <p:cNvCxnSpPr/>
          <p:nvPr/>
        </p:nvCxnSpPr>
        <p:spPr>
          <a:xfrm>
            <a:off x="6985" y="719704"/>
            <a:ext cx="9144239"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7" name="流程图: 离页连接符 6"/>
          <p:cNvSpPr/>
          <p:nvPr/>
        </p:nvSpPr>
        <p:spPr>
          <a:xfrm>
            <a:off x="7488899" y="675849"/>
            <a:ext cx="1188318" cy="810217"/>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4"/>
          <p:cNvSpPr txBox="1"/>
          <p:nvPr/>
        </p:nvSpPr>
        <p:spPr>
          <a:xfrm>
            <a:off x="7538514" y="838845"/>
            <a:ext cx="1135380" cy="321945"/>
          </a:xfrm>
          <a:prstGeom prst="rect">
            <a:avLst/>
          </a:prstGeom>
          <a:noFill/>
        </p:spPr>
        <p:txBody>
          <a:bodyPr wrap="none" rtlCol="0">
            <a:spAutoFit/>
          </a:bodyPr>
          <a:lstStyle/>
          <a:p>
            <a:pPr algn="l"/>
            <a:r>
              <a:rPr lang="zh-CN" altLang="en-US" sz="1500" b="1" smtClean="0">
                <a:solidFill>
                  <a:schemeClr val="bg1"/>
                </a:solidFill>
                <a:latin typeface="微软雅黑" panose="020B0503020204020204" pitchFamily="34" charset="-122"/>
                <a:ea typeface="微软雅黑" panose="020B0503020204020204" pitchFamily="34" charset="-122"/>
                <a:sym typeface="+mn-ea"/>
              </a:rPr>
              <a:t>背景及意义</a:t>
            </a:r>
            <a:endParaRPr lang="zh-CN" altLang="en-US" sz="1500" b="1">
              <a:solidFill>
                <a:schemeClr val="bg1"/>
              </a:solidFill>
              <a:latin typeface="微软雅黑" panose="020B0503020204020204" pitchFamily="34" charset="-122"/>
              <a:ea typeface="微软雅黑" panose="020B0503020204020204" pitchFamily="34" charset="-122"/>
            </a:endParaRPr>
          </a:p>
        </p:txBody>
      </p:sp>
      <p:sp>
        <p:nvSpPr>
          <p:cNvPr id="13" name="椭圆 64"/>
          <p:cNvSpPr>
            <a:spLocks noChangeArrowheads="1"/>
          </p:cNvSpPr>
          <p:nvPr/>
        </p:nvSpPr>
        <p:spPr bwMode="auto">
          <a:xfrm>
            <a:off x="953151" y="1138022"/>
            <a:ext cx="1244241" cy="1243730"/>
          </a:xfrm>
          <a:prstGeom prst="ellipse">
            <a:avLst/>
          </a:prstGeom>
          <a:solidFill>
            <a:srgbClr val="414455"/>
          </a:solidFill>
          <a:ln w="190500" cap="sq" cmpd="sng">
            <a:solidFill>
              <a:srgbClr val="C8C6BD"/>
            </a:solidFill>
            <a:round/>
          </a:ln>
        </p:spPr>
        <p:txBody>
          <a:bodyPr anchor="ctr"/>
          <a:lstStyle/>
          <a:p>
            <a:pPr algn="ctr"/>
            <a:r>
              <a:rPr lang="zh-CN" altLang="zh-CN" sz="2100" b="1">
                <a:solidFill>
                  <a:schemeClr val="bg1"/>
                </a:solidFill>
                <a:latin typeface="微软雅黑" panose="020B0503020204020204" pitchFamily="34" charset="-122"/>
                <a:ea typeface="微软雅黑" panose="020B0503020204020204" pitchFamily="34" charset="-122"/>
                <a:sym typeface="宋体" panose="02010600030101010101" pitchFamily="2" charset="-122"/>
              </a:rPr>
              <a:t>选题背景</a:t>
            </a:r>
            <a:endParaRPr lang="zh-CN" altLang="zh-CN" sz="2100" b="1">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TextBox 15"/>
          <p:cNvSpPr txBox="1"/>
          <p:nvPr/>
        </p:nvSpPr>
        <p:spPr>
          <a:xfrm>
            <a:off x="2222742" y="1130621"/>
            <a:ext cx="4429184" cy="3166745"/>
          </a:xfrm>
          <a:prstGeom prst="rect">
            <a:avLst/>
          </a:prstGeom>
          <a:noFill/>
        </p:spPr>
        <p:txBody>
          <a:bodyPr wrap="square" rtlCol="0">
            <a:spAutoFit/>
          </a:bodyPr>
          <a:lstStyle/>
          <a:p>
            <a:pPr indent="355600" fontAlgn="auto">
              <a:lnSpc>
                <a:spcPct val="130000"/>
              </a:lnSpc>
              <a:extLst>
                <a:ext uri="{35155182-B16C-46BC-9424-99874614C6A1}">
                  <wpsdc:indentchars xmlns:wpsdc="http://www.wps.cn/officeDocument/2017/drawingmlCustomData" val="200" checksum="3837665281"/>
                </a:ext>
              </a:extLst>
            </a:pPr>
            <a:r>
              <a:rPr lang="zh-CN" altLang="en-US" sz="1400">
                <a:solidFill>
                  <a:sysClr val="windowText" lastClr="000000"/>
                </a:solidFill>
                <a:latin typeface="微软雅黑" panose="020B0503020204020204" pitchFamily="34" charset="-122"/>
                <a:ea typeface="微软雅黑" panose="020B0503020204020204" pitchFamily="34" charset="-122"/>
                <a:sym typeface="+mn-ea"/>
              </a:rPr>
              <a:t>如今的社会越来越偏向于快节奏化 ，所以很多行业都尽可能缩短处理事件的时间来达到赢取更多利润的目地。可如今餐饮行业还是有很多人偏向于到店才可选位置，用一张纸，一支笔，和一个人来点餐，这样做的话，不但耽误顾客时间，同时使得餐馆效益不能达到最大化。</a:t>
            </a:r>
            <a:endParaRPr lang="zh-CN" altLang="en-US" sz="1400">
              <a:solidFill>
                <a:sysClr val="windowText" lastClr="000000"/>
              </a:solidFill>
              <a:latin typeface="微软雅黑" panose="020B0503020204020204" pitchFamily="34" charset="-122"/>
              <a:ea typeface="微软雅黑" panose="020B0503020204020204" pitchFamily="34" charset="-122"/>
              <a:sym typeface="+mn-ea"/>
            </a:endParaRPr>
          </a:p>
          <a:p>
            <a:pPr indent="355600" fontAlgn="auto">
              <a:lnSpc>
                <a:spcPct val="130000"/>
              </a:lnSpc>
              <a:extLst>
                <a:ext uri="{35155182-B16C-46BC-9424-99874614C6A1}">
                  <wpsdc:indentchars xmlns:wpsdc="http://www.wps.cn/officeDocument/2017/drawingmlCustomData" val="200" checksum="3837665281"/>
                </a:ext>
              </a:extLst>
            </a:pPr>
            <a:r>
              <a:rPr lang="zh-CN" altLang="en-US" sz="1400">
                <a:solidFill>
                  <a:sysClr val="windowText" lastClr="000000"/>
                </a:solidFill>
                <a:latin typeface="微软雅黑" panose="020B0503020204020204" pitchFamily="34" charset="-122"/>
                <a:ea typeface="微软雅黑" panose="020B0503020204020204" pitchFamily="34" charset="-122"/>
                <a:sym typeface="+mn-ea"/>
              </a:rPr>
              <a:t>为了解决这个问题，需要我们开发出一种全新的订餐理念，即面向顾客的饭店位置预订及点餐智能系统，让吃饭的顾客可以在很远的地方就能得到如今到店才有的服务，缩短人们的就餐时间，为顾客提供更好的服务。</a:t>
            </a:r>
            <a:endParaRPr lang="zh-CN" altLang="en-US" sz="1400">
              <a:solidFill>
                <a:sysClr val="windowText" lastClr="000000"/>
              </a:solidFill>
              <a:latin typeface="微软雅黑" panose="020B0503020204020204" pitchFamily="34" charset="-122"/>
              <a:ea typeface="微软雅黑" panose="020B0503020204020204" pitchFamily="34" charset="-122"/>
              <a:sym typeface="+mn-ea"/>
            </a:endParaRPr>
          </a:p>
        </p:txBody>
      </p:sp>
      <p:sp>
        <p:nvSpPr>
          <p:cNvPr id="22" name="椭圆 64"/>
          <p:cNvSpPr>
            <a:spLocks noChangeArrowheads="1"/>
          </p:cNvSpPr>
          <p:nvPr/>
        </p:nvSpPr>
        <p:spPr bwMode="auto">
          <a:xfrm>
            <a:off x="7056783" y="2700691"/>
            <a:ext cx="1244241" cy="1243730"/>
          </a:xfrm>
          <a:prstGeom prst="ellipse">
            <a:avLst/>
          </a:prstGeom>
          <a:solidFill>
            <a:srgbClr val="414455"/>
          </a:solidFill>
          <a:ln w="190500" cap="sq" cmpd="sng">
            <a:solidFill>
              <a:srgbClr val="C8C6BD"/>
            </a:solidFill>
            <a:round/>
          </a:ln>
        </p:spPr>
        <p:txBody>
          <a:bodyPr anchor="ctr"/>
          <a:lstStyle/>
          <a:p>
            <a:pPr algn="ctr"/>
            <a:r>
              <a:rPr lang="zh-CN" altLang="zh-CN" sz="2100" b="1">
                <a:solidFill>
                  <a:schemeClr val="bg1"/>
                </a:solidFill>
                <a:latin typeface="微软雅黑" panose="020B0503020204020204" pitchFamily="34" charset="-122"/>
                <a:ea typeface="微软雅黑" panose="020B0503020204020204" pitchFamily="34" charset="-122"/>
                <a:sym typeface="宋体" panose="02010600030101010101" pitchFamily="2" charset="-122"/>
              </a:rPr>
              <a:t>意义</a:t>
            </a:r>
            <a:endParaRPr lang="zh-CN" altLang="zh-CN" sz="2100" b="1">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5" name="矩形 64"/>
          <p:cNvSpPr/>
          <p:nvPr/>
        </p:nvSpPr>
        <p:spPr>
          <a:xfrm>
            <a:off x="4299585" y="4773295"/>
            <a:ext cx="1964055" cy="52895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a:latin typeface="微软雅黑" panose="020B0503020204020204" pitchFamily="34" charset="-122"/>
                <a:ea typeface="微软雅黑" panose="020B0503020204020204" pitchFamily="34" charset="-122"/>
              </a:rPr>
              <a:t>方便顾客</a:t>
            </a:r>
            <a:endParaRPr lang="zh-CN" altLang="en-US" sz="1350">
              <a:latin typeface="微软雅黑" panose="020B0503020204020204" pitchFamily="34" charset="-122"/>
              <a:ea typeface="微软雅黑" panose="020B0503020204020204" pitchFamily="34" charset="-122"/>
            </a:endParaRPr>
          </a:p>
        </p:txBody>
      </p:sp>
      <p:sp>
        <p:nvSpPr>
          <p:cNvPr id="67" name="六边形 66"/>
          <p:cNvSpPr/>
          <p:nvPr/>
        </p:nvSpPr>
        <p:spPr>
          <a:xfrm>
            <a:off x="2678430" y="5191125"/>
            <a:ext cx="1158875" cy="838835"/>
          </a:xfrm>
          <a:prstGeom prst="hexag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100" smtClean="0">
                <a:latin typeface="微软雅黑" panose="020B0503020204020204" pitchFamily="34" charset="-122"/>
                <a:ea typeface="微软雅黑" panose="020B0503020204020204" pitchFamily="34" charset="-122"/>
              </a:rPr>
              <a:t>研究意义</a:t>
            </a:r>
            <a:endParaRPr lang="zh-CN" altLang="en-US" sz="2100">
              <a:latin typeface="微软雅黑" panose="020B0503020204020204" pitchFamily="34" charset="-122"/>
              <a:ea typeface="微软雅黑" panose="020B0503020204020204" pitchFamily="34" charset="-122"/>
            </a:endParaRPr>
          </a:p>
        </p:txBody>
      </p:sp>
      <p:cxnSp>
        <p:nvCxnSpPr>
          <p:cNvPr id="70" name="直接箭头连接符 69"/>
          <p:cNvCxnSpPr/>
          <p:nvPr/>
        </p:nvCxnSpPr>
        <p:spPr>
          <a:xfrm flipV="1">
            <a:off x="3669603" y="4836137"/>
            <a:ext cx="630177" cy="466322"/>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3669603" y="5691757"/>
            <a:ext cx="630177" cy="477753"/>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299585" y="6029960"/>
            <a:ext cx="1964055" cy="52895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a:latin typeface="微软雅黑" panose="020B0503020204020204" pitchFamily="34" charset="-122"/>
                <a:ea typeface="微软雅黑" panose="020B0503020204020204" pitchFamily="34" charset="-122"/>
              </a:rPr>
              <a:t>卖家盈利</a:t>
            </a:r>
            <a:endParaRPr lang="zh-CN" altLang="en-US" sz="135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5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149"/>
                                </p:stCondLst>
                                <p:childTnLst>
                                  <p:par>
                                    <p:cTn id="17" presetID="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8" presetClass="emph" presetSubtype="0" fill="hold" grpId="1" nodeType="withEffect">
                                      <p:stCondLst>
                                        <p:cond delay="0"/>
                                      </p:stCondLst>
                                      <p:childTnLst>
                                        <p:animRot by="21600000">
                                          <p:cBhvr>
                                            <p:cTn id="22" dur="500" fill="hold"/>
                                            <p:tgtEl>
                                              <p:spTgt spid="13"/>
                                            </p:tgtEl>
                                            <p:attrNameLst>
                                              <p:attrName>r</p:attrName>
                                            </p:attrNameLst>
                                          </p:cBhvr>
                                        </p:animRot>
                                      </p:childTnLst>
                                    </p:cTn>
                                  </p:par>
                                </p:childTnLst>
                              </p:cTn>
                            </p:par>
                            <p:par>
                              <p:cTn id="23" fill="hold">
                                <p:stCondLst>
                                  <p:cond delay="1649"/>
                                </p:stCondLst>
                                <p:childTnLst>
                                  <p:par>
                                    <p:cTn id="24" presetID="22" presetClass="entr" presetSubtype="8"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500"/>
                                            <p:tgtEl>
                                              <p:spTgt spid="26"/>
                                            </p:tgtEl>
                                          </p:cBhvr>
                                        </p:animEffect>
                                      </p:childTnLst>
                                    </p:cTn>
                                  </p:par>
                                </p:childTnLst>
                              </p:cTn>
                            </p:par>
                            <p:par>
                              <p:cTn id="27" fill="hold">
                                <p:stCondLst>
                                  <p:cond delay="2149"/>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16"/>
                                            </p:tgtEl>
                                            <p:attrNameLst>
                                              <p:attrName>style.visibility</p:attrName>
                                            </p:attrNameLst>
                                          </p:cBhvr>
                                          <p:to>
                                            <p:strVal val="visible"/>
                                          </p:to>
                                        </p:set>
                                        <p:animEffect transition="in" filter="wipe(left)">
                                          <p:cBhvr>
                                            <p:cTn id="30" dur="100"/>
                                            <p:tgtEl>
                                              <p:spTgt spid="16"/>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16"/>
                                            </p:tgtEl>
                                          </p:cBhvr>
                                          <p:to x="80000" y="100000"/>
                                        </p:animScale>
                                        <p:anim by="(#ppt_w*0.10)" calcmode="lin" valueType="num">
                                          <p:cBhvr>
                                            <p:cTn id="33" dur="50" autoRev="1" fill="hold">
                                              <p:stCondLst>
                                                <p:cond delay="0"/>
                                              </p:stCondLst>
                                            </p:cTn>
                                            <p:tgtEl>
                                              <p:spTgt spid="16"/>
                                            </p:tgtEl>
                                            <p:attrNameLst>
                                              <p:attrName>ppt_x</p:attrName>
                                            </p:attrNameLst>
                                          </p:cBhvr>
                                        </p:anim>
                                        <p:anim by="(-#ppt_w*0.10)" calcmode="lin" valueType="num">
                                          <p:cBhvr>
                                            <p:cTn id="34" dur="50" autoRev="1" fill="hold">
                                              <p:stCondLst>
                                                <p:cond delay="0"/>
                                              </p:stCondLst>
                                            </p:cTn>
                                            <p:tgtEl>
                                              <p:spTgt spid="16"/>
                                            </p:tgtEl>
                                            <p:attrNameLst>
                                              <p:attrName>ppt_y</p:attrName>
                                            </p:attrNameLst>
                                          </p:cBhvr>
                                        </p:anim>
                                        <p:animRot by="-480000">
                                          <p:cBhvr>
                                            <p:cTn id="35" dur="50" autoRev="1" fill="hold">
                                              <p:stCondLst>
                                                <p:cond delay="0"/>
                                              </p:stCondLst>
                                            </p:cTn>
                                            <p:tgtEl>
                                              <p:spTgt spid="16"/>
                                            </p:tgtEl>
                                            <p:attrNameLst>
                                              <p:attrName>r</p:attrName>
                                            </p:attrNameLst>
                                          </p:cBhvr>
                                        </p:animRot>
                                      </p:childTnLst>
                                    </p:cTn>
                                  </p:par>
                                </p:childTnLst>
                              </p:cTn>
                            </p:par>
                            <p:par>
                              <p:cTn id="36" fill="hold">
                                <p:stCondLst>
                                  <p:cond delay="8699"/>
                                </p:stCondLst>
                                <p:childTnLst>
                                  <p:par>
                                    <p:cTn id="37" presetID="2" presetClass="entr" presetSubtype="2"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8" presetClass="emph" presetSubtype="0" fill="hold" grpId="1" nodeType="withEffect">
                                      <p:stCondLst>
                                        <p:cond delay="0"/>
                                      </p:stCondLst>
                                      <p:childTnLst>
                                        <p:animRot by="-21600000">
                                          <p:cBhvr>
                                            <p:cTn id="42" dur="500" fill="hold"/>
                                            <p:tgtEl>
                                              <p:spTgt spid="22"/>
                                            </p:tgtEl>
                                            <p:attrNameLst>
                                              <p:attrName>r</p:attrName>
                                            </p:attrNameLst>
                                          </p:cBhvr>
                                        </p:animRot>
                                      </p:childTnLst>
                                    </p:cTn>
                                  </p:par>
                                </p:childTnLst>
                              </p:cTn>
                            </p:par>
                            <p:par>
                              <p:cTn id="43" fill="hold">
                                <p:stCondLst>
                                  <p:cond delay="9199"/>
                                </p:stCondLst>
                                <p:childTnLst>
                                  <p:par>
                                    <p:cTn id="44" presetID="22" presetClass="entr" presetSubtype="2"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right)">
                                          <p:cBhvr>
                                            <p:cTn id="46" dur="500"/>
                                            <p:tgtEl>
                                              <p:spTgt spid="27"/>
                                            </p:tgtEl>
                                          </p:cBhvr>
                                        </p:animEffect>
                                      </p:childTnLst>
                                    </p:cTn>
                                  </p:par>
                                </p:childTnLst>
                              </p:cTn>
                            </p:par>
                            <p:par>
                              <p:cTn id="47" fill="hold">
                                <p:stCondLst>
                                  <p:cond delay="9699"/>
                                </p:stCondLst>
                                <p:childTnLst>
                                  <p:par>
                                    <p:cTn id="48" presetID="2" presetClass="entr" presetSubtype="4" fill="hold" grpId="0" nodeType="afterEffect">
                                      <p:stCondLst>
                                        <p:cond delay="0"/>
                                      </p:stCondLst>
                                      <p:childTnLst>
                                        <p:set>
                                          <p:cBhvr>
                                            <p:cTn id="49" dur="1" fill="hold">
                                              <p:stCondLst>
                                                <p:cond delay="0"/>
                                              </p:stCondLst>
                                            </p:cTn>
                                            <p:tgtEl>
                                              <p:spTgt spid="65"/>
                                            </p:tgtEl>
                                            <p:attrNameLst>
                                              <p:attrName>style.visibility</p:attrName>
                                            </p:attrNameLst>
                                          </p:cBhvr>
                                          <p:to>
                                            <p:strVal val="visible"/>
                                          </p:to>
                                        </p:set>
                                        <p:anim calcmode="lin" valueType="num">
                                          <p:cBhvr additive="base">
                                            <p:cTn id="50" dur="500" fill="hold"/>
                                            <p:tgtEl>
                                              <p:spTgt spid="65"/>
                                            </p:tgtEl>
                                            <p:attrNameLst>
                                              <p:attrName>ppt_x</p:attrName>
                                            </p:attrNameLst>
                                          </p:cBhvr>
                                          <p:tavLst>
                                            <p:tav tm="0">
                                              <p:val>
                                                <p:strVal val="#ppt_x"/>
                                              </p:val>
                                            </p:tav>
                                            <p:tav tm="100000">
                                              <p:val>
                                                <p:strVal val="#ppt_x"/>
                                              </p:val>
                                            </p:tav>
                                          </p:tavLst>
                                        </p:anim>
                                        <p:anim calcmode="lin" valueType="num">
                                          <p:cBhvr additive="base">
                                            <p:cTn id="51" dur="500" fill="hold"/>
                                            <p:tgtEl>
                                              <p:spTgt spid="65"/>
                                            </p:tgtEl>
                                            <p:attrNameLst>
                                              <p:attrName>ppt_y</p:attrName>
                                            </p:attrNameLst>
                                          </p:cBhvr>
                                          <p:tavLst>
                                            <p:tav tm="0">
                                              <p:val>
                                                <p:strVal val="1+#ppt_h/2"/>
                                              </p:val>
                                            </p:tav>
                                            <p:tav tm="100000">
                                              <p:val>
                                                <p:strVal val="#ppt_y"/>
                                              </p:val>
                                            </p:tav>
                                          </p:tavLst>
                                        </p:anim>
                                      </p:childTnLst>
                                    </p:cTn>
                                  </p:par>
                                </p:childTnLst>
                              </p:cTn>
                            </p:par>
                            <p:par>
                              <p:cTn id="52" fill="hold">
                                <p:stCondLst>
                                  <p:cond delay="10199"/>
                                </p:stCondLst>
                                <p:childTnLst>
                                  <p:par>
                                    <p:cTn id="53" presetID="2" presetClass="entr" presetSubtype="4" fill="hold" grpId="0" nodeType="afterEffect">
                                      <p:stCondLst>
                                        <p:cond delay="0"/>
                                      </p:stCondLst>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500" fill="hold"/>
                                            <p:tgtEl>
                                              <p:spTgt spid="67"/>
                                            </p:tgtEl>
                                            <p:attrNameLst>
                                              <p:attrName>ppt_x</p:attrName>
                                            </p:attrNameLst>
                                          </p:cBhvr>
                                          <p:tavLst>
                                            <p:tav tm="0">
                                              <p:val>
                                                <p:strVal val="#ppt_x"/>
                                              </p:val>
                                            </p:tav>
                                            <p:tav tm="100000">
                                              <p:val>
                                                <p:strVal val="#ppt_x"/>
                                              </p:val>
                                            </p:tav>
                                          </p:tavLst>
                                        </p:anim>
                                        <p:anim calcmode="lin" valueType="num">
                                          <p:cBhvr additive="base">
                                            <p:cTn id="56" dur="500" fill="hold"/>
                                            <p:tgtEl>
                                              <p:spTgt spid="67"/>
                                            </p:tgtEl>
                                            <p:attrNameLst>
                                              <p:attrName>ppt_y</p:attrName>
                                            </p:attrNameLst>
                                          </p:cBhvr>
                                          <p:tavLst>
                                            <p:tav tm="0">
                                              <p:val>
                                                <p:strVal val="1+#ppt_h/2"/>
                                              </p:val>
                                            </p:tav>
                                            <p:tav tm="100000">
                                              <p:val>
                                                <p:strVal val="#ppt_y"/>
                                              </p:val>
                                            </p:tav>
                                          </p:tavLst>
                                        </p:anim>
                                      </p:childTnLst>
                                    </p:cTn>
                                  </p:par>
                                </p:childTnLst>
                              </p:cTn>
                            </p:par>
                            <p:par>
                              <p:cTn id="57" fill="hold">
                                <p:stCondLst>
                                  <p:cond delay="10699"/>
                                </p:stCondLst>
                                <p:childTnLst>
                                  <p:par>
                                    <p:cTn id="58" presetID="2" presetClass="entr" presetSubtype="4" fill="hold" nodeType="afterEffect">
                                      <p:stCondLst>
                                        <p:cond delay="0"/>
                                      </p:stCondLst>
                                      <p:childTnLst>
                                        <p:set>
                                          <p:cBhvr>
                                            <p:cTn id="59" dur="1" fill="hold">
                                              <p:stCondLst>
                                                <p:cond delay="0"/>
                                              </p:stCondLst>
                                            </p:cTn>
                                            <p:tgtEl>
                                              <p:spTgt spid="70"/>
                                            </p:tgtEl>
                                            <p:attrNameLst>
                                              <p:attrName>style.visibility</p:attrName>
                                            </p:attrNameLst>
                                          </p:cBhvr>
                                          <p:to>
                                            <p:strVal val="visible"/>
                                          </p:to>
                                        </p:set>
                                        <p:anim calcmode="lin" valueType="num">
                                          <p:cBhvr additive="base">
                                            <p:cTn id="60" dur="500" fill="hold"/>
                                            <p:tgtEl>
                                              <p:spTgt spid="70"/>
                                            </p:tgtEl>
                                            <p:attrNameLst>
                                              <p:attrName>ppt_x</p:attrName>
                                            </p:attrNameLst>
                                          </p:cBhvr>
                                          <p:tavLst>
                                            <p:tav tm="0">
                                              <p:val>
                                                <p:strVal val="#ppt_x"/>
                                              </p:val>
                                            </p:tav>
                                            <p:tav tm="100000">
                                              <p:val>
                                                <p:strVal val="#ppt_x"/>
                                              </p:val>
                                            </p:tav>
                                          </p:tavLst>
                                        </p:anim>
                                        <p:anim calcmode="lin" valueType="num">
                                          <p:cBhvr additive="base">
                                            <p:cTn id="61" dur="500" fill="hold"/>
                                            <p:tgtEl>
                                              <p:spTgt spid="70"/>
                                            </p:tgtEl>
                                            <p:attrNameLst>
                                              <p:attrName>ppt_y</p:attrName>
                                            </p:attrNameLst>
                                          </p:cBhvr>
                                          <p:tavLst>
                                            <p:tav tm="0">
                                              <p:val>
                                                <p:strVal val="1+#ppt_h/2"/>
                                              </p:val>
                                            </p:tav>
                                            <p:tav tm="100000">
                                              <p:val>
                                                <p:strVal val="#ppt_y"/>
                                              </p:val>
                                            </p:tav>
                                          </p:tavLst>
                                        </p:anim>
                                      </p:childTnLst>
                                    </p:cTn>
                                  </p:par>
                                </p:childTnLst>
                              </p:cTn>
                            </p:par>
                            <p:par>
                              <p:cTn id="62" fill="hold">
                                <p:stCondLst>
                                  <p:cond delay="11199"/>
                                </p:stCondLst>
                                <p:childTnLst>
                                  <p:par>
                                    <p:cTn id="63" presetID="2" presetClass="entr" presetSubtype="4" fill="hold" nodeType="afterEffect">
                                      <p:stCondLst>
                                        <p:cond delay="0"/>
                                      </p:stCondLst>
                                      <p:childTnLst>
                                        <p:set>
                                          <p:cBhvr>
                                            <p:cTn id="64" dur="1" fill="hold">
                                              <p:stCondLst>
                                                <p:cond delay="0"/>
                                              </p:stCondLst>
                                            </p:cTn>
                                            <p:tgtEl>
                                              <p:spTgt spid="73"/>
                                            </p:tgtEl>
                                            <p:attrNameLst>
                                              <p:attrName>style.visibility</p:attrName>
                                            </p:attrNameLst>
                                          </p:cBhvr>
                                          <p:to>
                                            <p:strVal val="visible"/>
                                          </p:to>
                                        </p:set>
                                        <p:anim calcmode="lin" valueType="num">
                                          <p:cBhvr additive="base">
                                            <p:cTn id="65" dur="500" fill="hold"/>
                                            <p:tgtEl>
                                              <p:spTgt spid="73"/>
                                            </p:tgtEl>
                                            <p:attrNameLst>
                                              <p:attrName>ppt_x</p:attrName>
                                            </p:attrNameLst>
                                          </p:cBhvr>
                                          <p:tavLst>
                                            <p:tav tm="0">
                                              <p:val>
                                                <p:strVal val="#ppt_x"/>
                                              </p:val>
                                            </p:tav>
                                            <p:tav tm="100000">
                                              <p:val>
                                                <p:strVal val="#ppt_x"/>
                                              </p:val>
                                            </p:tav>
                                          </p:tavLst>
                                        </p:anim>
                                        <p:anim calcmode="lin" valueType="num">
                                          <p:cBhvr additive="base">
                                            <p:cTn id="66" dur="500" fill="hold"/>
                                            <p:tgtEl>
                                              <p:spTgt spid="73"/>
                                            </p:tgtEl>
                                            <p:attrNameLst>
                                              <p:attrName>ppt_y</p:attrName>
                                            </p:attrNameLst>
                                          </p:cBhvr>
                                          <p:tavLst>
                                            <p:tav tm="0">
                                              <p:val>
                                                <p:strVal val="1+#ppt_h/2"/>
                                              </p:val>
                                            </p:tav>
                                            <p:tav tm="100000">
                                              <p:val>
                                                <p:strVal val="#ppt_y"/>
                                              </p:val>
                                            </p:tav>
                                          </p:tavLst>
                                        </p:anim>
                                      </p:childTnLst>
                                    </p:cTn>
                                  </p:par>
                                </p:childTnLst>
                              </p:cTn>
                            </p:par>
                            <p:par>
                              <p:cTn id="67" fill="hold">
                                <p:stCondLst>
                                  <p:cond delay="11699"/>
                                </p:stCondLst>
                                <p:childTnLst>
                                  <p:par>
                                    <p:cTn id="68" presetID="2" presetClass="entr" presetSubtype="4" fill="hold" grpId="0" nodeType="afterEffect">
                                      <p:stCondLst>
                                        <p:cond delay="0"/>
                                      </p:stCondLst>
                                      <p:childTnLst>
                                        <p:set>
                                          <p:cBhvr>
                                            <p:cTn id="69" dur="1" fill="hold">
                                              <p:stCondLst>
                                                <p:cond delay="0"/>
                                              </p:stCondLst>
                                            </p:cTn>
                                            <p:tgtEl>
                                              <p:spTgt spid="6"/>
                                            </p:tgtEl>
                                            <p:attrNameLst>
                                              <p:attrName>style.visibility</p:attrName>
                                            </p:attrNameLst>
                                          </p:cBhvr>
                                          <p:to>
                                            <p:strVal val="visible"/>
                                          </p:to>
                                        </p:set>
                                        <p:anim calcmode="lin" valueType="num">
                                          <p:cBhvr additive="base">
                                            <p:cTn id="70" dur="500" fill="hold"/>
                                            <p:tgtEl>
                                              <p:spTgt spid="6"/>
                                            </p:tgtEl>
                                            <p:attrNameLst>
                                              <p:attrName>ppt_x</p:attrName>
                                            </p:attrNameLst>
                                          </p:cBhvr>
                                          <p:tavLst>
                                            <p:tav tm="0">
                                              <p:val>
                                                <p:strVal val="#ppt_x"/>
                                              </p:val>
                                            </p:tav>
                                            <p:tav tm="100000">
                                              <p:val>
                                                <p:strVal val="#ppt_x"/>
                                              </p:val>
                                            </p:tav>
                                          </p:tavLst>
                                        </p:anim>
                                        <p:anim calcmode="lin" valueType="num">
                                          <p:cBhvr additive="base">
                                            <p:cTn id="7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6" grpId="0" bldLvl="0" animBg="1"/>
          <p:bldP spid="7" grpId="0" bldLvl="0" animBg="1"/>
          <p:bldP spid="5" grpId="0"/>
          <p:bldP spid="13" grpId="0" bldLvl="0" animBg="1"/>
          <p:bldP spid="13" grpId="1" bldLvl="0" animBg="1"/>
          <p:bldP spid="16" grpId="0"/>
          <p:bldP spid="16" grpId="1"/>
          <p:bldP spid="22" grpId="0" bldLvl="0" animBg="1"/>
          <p:bldP spid="22" grpId="1" bldLvl="0" animBg="1"/>
          <p:bldP spid="65" grpId="0" bldLvl="0" animBg="1"/>
          <p:bldP spid="67" grpId="0" bldLvl="0" animBg="1"/>
          <p:bldP spid="6"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149"/>
                                </p:stCondLst>
                                <p:childTnLst>
                                  <p:par>
                                    <p:cTn id="17" presetID="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8" presetClass="emph" presetSubtype="0" fill="hold" grpId="1" nodeType="withEffect">
                                      <p:stCondLst>
                                        <p:cond delay="0"/>
                                      </p:stCondLst>
                                      <p:childTnLst>
                                        <p:animRot by="21600000">
                                          <p:cBhvr>
                                            <p:cTn id="22" dur="500" fill="hold"/>
                                            <p:tgtEl>
                                              <p:spTgt spid="13"/>
                                            </p:tgtEl>
                                            <p:attrNameLst>
                                              <p:attrName>r</p:attrName>
                                            </p:attrNameLst>
                                          </p:cBhvr>
                                        </p:animRot>
                                      </p:childTnLst>
                                    </p:cTn>
                                  </p:par>
                                </p:childTnLst>
                              </p:cTn>
                            </p:par>
                            <p:par>
                              <p:cTn id="23" fill="hold">
                                <p:stCondLst>
                                  <p:cond delay="1649"/>
                                </p:stCondLst>
                                <p:childTnLst>
                                  <p:par>
                                    <p:cTn id="24" presetID="22" presetClass="entr" presetSubtype="8"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500"/>
                                            <p:tgtEl>
                                              <p:spTgt spid="26"/>
                                            </p:tgtEl>
                                          </p:cBhvr>
                                        </p:animEffect>
                                      </p:childTnLst>
                                    </p:cTn>
                                  </p:par>
                                </p:childTnLst>
                              </p:cTn>
                            </p:par>
                            <p:par>
                              <p:cTn id="27" fill="hold">
                                <p:stCondLst>
                                  <p:cond delay="2149"/>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16"/>
                                            </p:tgtEl>
                                            <p:attrNameLst>
                                              <p:attrName>style.visibility</p:attrName>
                                            </p:attrNameLst>
                                          </p:cBhvr>
                                          <p:to>
                                            <p:strVal val="visible"/>
                                          </p:to>
                                        </p:set>
                                        <p:animEffect transition="in" filter="wipe(left)">
                                          <p:cBhvr>
                                            <p:cTn id="30" dur="100"/>
                                            <p:tgtEl>
                                              <p:spTgt spid="16"/>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16"/>
                                            </p:tgtEl>
                                          </p:cBhvr>
                                          <p:to x="80000" y="100000"/>
                                        </p:animScale>
                                        <p:anim by="(#ppt_w*0.10)" calcmode="lin" valueType="num">
                                          <p:cBhvr>
                                            <p:cTn id="33" dur="50" autoRev="1" fill="hold">
                                              <p:stCondLst>
                                                <p:cond delay="0"/>
                                              </p:stCondLst>
                                            </p:cTn>
                                            <p:tgtEl>
                                              <p:spTgt spid="16"/>
                                            </p:tgtEl>
                                            <p:attrNameLst>
                                              <p:attrName>ppt_x</p:attrName>
                                            </p:attrNameLst>
                                          </p:cBhvr>
                                        </p:anim>
                                        <p:anim by="(-#ppt_w*0.10)" calcmode="lin" valueType="num">
                                          <p:cBhvr>
                                            <p:cTn id="34" dur="50" autoRev="1" fill="hold">
                                              <p:stCondLst>
                                                <p:cond delay="0"/>
                                              </p:stCondLst>
                                            </p:cTn>
                                            <p:tgtEl>
                                              <p:spTgt spid="16"/>
                                            </p:tgtEl>
                                            <p:attrNameLst>
                                              <p:attrName>ppt_y</p:attrName>
                                            </p:attrNameLst>
                                          </p:cBhvr>
                                        </p:anim>
                                        <p:animRot by="-480000">
                                          <p:cBhvr>
                                            <p:cTn id="35" dur="50" autoRev="1" fill="hold">
                                              <p:stCondLst>
                                                <p:cond delay="0"/>
                                              </p:stCondLst>
                                            </p:cTn>
                                            <p:tgtEl>
                                              <p:spTgt spid="16"/>
                                            </p:tgtEl>
                                            <p:attrNameLst>
                                              <p:attrName>r</p:attrName>
                                            </p:attrNameLst>
                                          </p:cBhvr>
                                        </p:animRot>
                                      </p:childTnLst>
                                    </p:cTn>
                                  </p:par>
                                </p:childTnLst>
                              </p:cTn>
                            </p:par>
                            <p:par>
                              <p:cTn id="36" fill="hold">
                                <p:stCondLst>
                                  <p:cond delay="8699"/>
                                </p:stCondLst>
                                <p:childTnLst>
                                  <p:par>
                                    <p:cTn id="37" presetID="2" presetClass="entr" presetSubtype="2"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8" presetClass="emph" presetSubtype="0" fill="hold" grpId="1" nodeType="withEffect">
                                      <p:stCondLst>
                                        <p:cond delay="0"/>
                                      </p:stCondLst>
                                      <p:childTnLst>
                                        <p:animRot by="-21600000">
                                          <p:cBhvr>
                                            <p:cTn id="42" dur="500" fill="hold"/>
                                            <p:tgtEl>
                                              <p:spTgt spid="22"/>
                                            </p:tgtEl>
                                            <p:attrNameLst>
                                              <p:attrName>r</p:attrName>
                                            </p:attrNameLst>
                                          </p:cBhvr>
                                        </p:animRot>
                                      </p:childTnLst>
                                    </p:cTn>
                                  </p:par>
                                </p:childTnLst>
                              </p:cTn>
                            </p:par>
                            <p:par>
                              <p:cTn id="43" fill="hold">
                                <p:stCondLst>
                                  <p:cond delay="9199"/>
                                </p:stCondLst>
                                <p:childTnLst>
                                  <p:par>
                                    <p:cTn id="44" presetID="22" presetClass="entr" presetSubtype="2"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right)">
                                          <p:cBhvr>
                                            <p:cTn id="46" dur="500"/>
                                            <p:tgtEl>
                                              <p:spTgt spid="27"/>
                                            </p:tgtEl>
                                          </p:cBhvr>
                                        </p:animEffect>
                                      </p:childTnLst>
                                    </p:cTn>
                                  </p:par>
                                </p:childTnLst>
                              </p:cTn>
                            </p:par>
                            <p:par>
                              <p:cTn id="47" fill="hold">
                                <p:stCondLst>
                                  <p:cond delay="9699"/>
                                </p:stCondLst>
                                <p:childTnLst>
                                  <p:par>
                                    <p:cTn id="48" presetID="2" presetClass="entr" presetSubtype="4" fill="hold" grpId="0" nodeType="afterEffect">
                                      <p:stCondLst>
                                        <p:cond delay="0"/>
                                      </p:stCondLst>
                                      <p:childTnLst>
                                        <p:set>
                                          <p:cBhvr>
                                            <p:cTn id="49" dur="1" fill="hold">
                                              <p:stCondLst>
                                                <p:cond delay="0"/>
                                              </p:stCondLst>
                                            </p:cTn>
                                            <p:tgtEl>
                                              <p:spTgt spid="65"/>
                                            </p:tgtEl>
                                            <p:attrNameLst>
                                              <p:attrName>style.visibility</p:attrName>
                                            </p:attrNameLst>
                                          </p:cBhvr>
                                          <p:to>
                                            <p:strVal val="visible"/>
                                          </p:to>
                                        </p:set>
                                        <p:anim calcmode="lin" valueType="num">
                                          <p:cBhvr additive="base">
                                            <p:cTn id="50" dur="500" fill="hold"/>
                                            <p:tgtEl>
                                              <p:spTgt spid="65"/>
                                            </p:tgtEl>
                                            <p:attrNameLst>
                                              <p:attrName>ppt_x</p:attrName>
                                            </p:attrNameLst>
                                          </p:cBhvr>
                                          <p:tavLst>
                                            <p:tav tm="0">
                                              <p:val>
                                                <p:strVal val="#ppt_x"/>
                                              </p:val>
                                            </p:tav>
                                            <p:tav tm="100000">
                                              <p:val>
                                                <p:strVal val="#ppt_x"/>
                                              </p:val>
                                            </p:tav>
                                          </p:tavLst>
                                        </p:anim>
                                        <p:anim calcmode="lin" valueType="num">
                                          <p:cBhvr additive="base">
                                            <p:cTn id="51" dur="500" fill="hold"/>
                                            <p:tgtEl>
                                              <p:spTgt spid="65"/>
                                            </p:tgtEl>
                                            <p:attrNameLst>
                                              <p:attrName>ppt_y</p:attrName>
                                            </p:attrNameLst>
                                          </p:cBhvr>
                                          <p:tavLst>
                                            <p:tav tm="0">
                                              <p:val>
                                                <p:strVal val="1+#ppt_h/2"/>
                                              </p:val>
                                            </p:tav>
                                            <p:tav tm="100000">
                                              <p:val>
                                                <p:strVal val="#ppt_y"/>
                                              </p:val>
                                            </p:tav>
                                          </p:tavLst>
                                        </p:anim>
                                      </p:childTnLst>
                                    </p:cTn>
                                  </p:par>
                                </p:childTnLst>
                              </p:cTn>
                            </p:par>
                            <p:par>
                              <p:cTn id="52" fill="hold">
                                <p:stCondLst>
                                  <p:cond delay="10199"/>
                                </p:stCondLst>
                                <p:childTnLst>
                                  <p:par>
                                    <p:cTn id="53" presetID="2" presetClass="entr" presetSubtype="4" fill="hold" grpId="0" nodeType="afterEffect">
                                      <p:stCondLst>
                                        <p:cond delay="0"/>
                                      </p:stCondLst>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500" fill="hold"/>
                                            <p:tgtEl>
                                              <p:spTgt spid="67"/>
                                            </p:tgtEl>
                                            <p:attrNameLst>
                                              <p:attrName>ppt_x</p:attrName>
                                            </p:attrNameLst>
                                          </p:cBhvr>
                                          <p:tavLst>
                                            <p:tav tm="0">
                                              <p:val>
                                                <p:strVal val="#ppt_x"/>
                                              </p:val>
                                            </p:tav>
                                            <p:tav tm="100000">
                                              <p:val>
                                                <p:strVal val="#ppt_x"/>
                                              </p:val>
                                            </p:tav>
                                          </p:tavLst>
                                        </p:anim>
                                        <p:anim calcmode="lin" valueType="num">
                                          <p:cBhvr additive="base">
                                            <p:cTn id="56" dur="500" fill="hold"/>
                                            <p:tgtEl>
                                              <p:spTgt spid="67"/>
                                            </p:tgtEl>
                                            <p:attrNameLst>
                                              <p:attrName>ppt_y</p:attrName>
                                            </p:attrNameLst>
                                          </p:cBhvr>
                                          <p:tavLst>
                                            <p:tav tm="0">
                                              <p:val>
                                                <p:strVal val="1+#ppt_h/2"/>
                                              </p:val>
                                            </p:tav>
                                            <p:tav tm="100000">
                                              <p:val>
                                                <p:strVal val="#ppt_y"/>
                                              </p:val>
                                            </p:tav>
                                          </p:tavLst>
                                        </p:anim>
                                      </p:childTnLst>
                                    </p:cTn>
                                  </p:par>
                                </p:childTnLst>
                              </p:cTn>
                            </p:par>
                            <p:par>
                              <p:cTn id="57" fill="hold">
                                <p:stCondLst>
                                  <p:cond delay="10699"/>
                                </p:stCondLst>
                                <p:childTnLst>
                                  <p:par>
                                    <p:cTn id="58" presetID="2" presetClass="entr" presetSubtype="4" fill="hold" nodeType="afterEffect">
                                      <p:stCondLst>
                                        <p:cond delay="0"/>
                                      </p:stCondLst>
                                      <p:childTnLst>
                                        <p:set>
                                          <p:cBhvr>
                                            <p:cTn id="59" dur="1" fill="hold">
                                              <p:stCondLst>
                                                <p:cond delay="0"/>
                                              </p:stCondLst>
                                            </p:cTn>
                                            <p:tgtEl>
                                              <p:spTgt spid="70"/>
                                            </p:tgtEl>
                                            <p:attrNameLst>
                                              <p:attrName>style.visibility</p:attrName>
                                            </p:attrNameLst>
                                          </p:cBhvr>
                                          <p:to>
                                            <p:strVal val="visible"/>
                                          </p:to>
                                        </p:set>
                                        <p:anim calcmode="lin" valueType="num">
                                          <p:cBhvr additive="base">
                                            <p:cTn id="60" dur="500" fill="hold"/>
                                            <p:tgtEl>
                                              <p:spTgt spid="70"/>
                                            </p:tgtEl>
                                            <p:attrNameLst>
                                              <p:attrName>ppt_x</p:attrName>
                                            </p:attrNameLst>
                                          </p:cBhvr>
                                          <p:tavLst>
                                            <p:tav tm="0">
                                              <p:val>
                                                <p:strVal val="#ppt_x"/>
                                              </p:val>
                                            </p:tav>
                                            <p:tav tm="100000">
                                              <p:val>
                                                <p:strVal val="#ppt_x"/>
                                              </p:val>
                                            </p:tav>
                                          </p:tavLst>
                                        </p:anim>
                                        <p:anim calcmode="lin" valueType="num">
                                          <p:cBhvr additive="base">
                                            <p:cTn id="61" dur="500" fill="hold"/>
                                            <p:tgtEl>
                                              <p:spTgt spid="70"/>
                                            </p:tgtEl>
                                            <p:attrNameLst>
                                              <p:attrName>ppt_y</p:attrName>
                                            </p:attrNameLst>
                                          </p:cBhvr>
                                          <p:tavLst>
                                            <p:tav tm="0">
                                              <p:val>
                                                <p:strVal val="1+#ppt_h/2"/>
                                              </p:val>
                                            </p:tav>
                                            <p:tav tm="100000">
                                              <p:val>
                                                <p:strVal val="#ppt_y"/>
                                              </p:val>
                                            </p:tav>
                                          </p:tavLst>
                                        </p:anim>
                                      </p:childTnLst>
                                    </p:cTn>
                                  </p:par>
                                </p:childTnLst>
                              </p:cTn>
                            </p:par>
                            <p:par>
                              <p:cTn id="62" fill="hold">
                                <p:stCondLst>
                                  <p:cond delay="11199"/>
                                </p:stCondLst>
                                <p:childTnLst>
                                  <p:par>
                                    <p:cTn id="63" presetID="2" presetClass="entr" presetSubtype="4" fill="hold" nodeType="afterEffect">
                                      <p:stCondLst>
                                        <p:cond delay="0"/>
                                      </p:stCondLst>
                                      <p:childTnLst>
                                        <p:set>
                                          <p:cBhvr>
                                            <p:cTn id="64" dur="1" fill="hold">
                                              <p:stCondLst>
                                                <p:cond delay="0"/>
                                              </p:stCondLst>
                                            </p:cTn>
                                            <p:tgtEl>
                                              <p:spTgt spid="73"/>
                                            </p:tgtEl>
                                            <p:attrNameLst>
                                              <p:attrName>style.visibility</p:attrName>
                                            </p:attrNameLst>
                                          </p:cBhvr>
                                          <p:to>
                                            <p:strVal val="visible"/>
                                          </p:to>
                                        </p:set>
                                        <p:anim calcmode="lin" valueType="num">
                                          <p:cBhvr additive="base">
                                            <p:cTn id="65" dur="500" fill="hold"/>
                                            <p:tgtEl>
                                              <p:spTgt spid="73"/>
                                            </p:tgtEl>
                                            <p:attrNameLst>
                                              <p:attrName>ppt_x</p:attrName>
                                            </p:attrNameLst>
                                          </p:cBhvr>
                                          <p:tavLst>
                                            <p:tav tm="0">
                                              <p:val>
                                                <p:strVal val="#ppt_x"/>
                                              </p:val>
                                            </p:tav>
                                            <p:tav tm="100000">
                                              <p:val>
                                                <p:strVal val="#ppt_x"/>
                                              </p:val>
                                            </p:tav>
                                          </p:tavLst>
                                        </p:anim>
                                        <p:anim calcmode="lin" valueType="num">
                                          <p:cBhvr additive="base">
                                            <p:cTn id="66" dur="500" fill="hold"/>
                                            <p:tgtEl>
                                              <p:spTgt spid="73"/>
                                            </p:tgtEl>
                                            <p:attrNameLst>
                                              <p:attrName>ppt_y</p:attrName>
                                            </p:attrNameLst>
                                          </p:cBhvr>
                                          <p:tavLst>
                                            <p:tav tm="0">
                                              <p:val>
                                                <p:strVal val="1+#ppt_h/2"/>
                                              </p:val>
                                            </p:tav>
                                            <p:tav tm="100000">
                                              <p:val>
                                                <p:strVal val="#ppt_y"/>
                                              </p:val>
                                            </p:tav>
                                          </p:tavLst>
                                        </p:anim>
                                      </p:childTnLst>
                                    </p:cTn>
                                  </p:par>
                                </p:childTnLst>
                              </p:cTn>
                            </p:par>
                            <p:par>
                              <p:cTn id="67" fill="hold">
                                <p:stCondLst>
                                  <p:cond delay="11699"/>
                                </p:stCondLst>
                                <p:childTnLst>
                                  <p:par>
                                    <p:cTn id="68" presetID="2" presetClass="entr" presetSubtype="4" fill="hold" grpId="0" nodeType="afterEffect">
                                      <p:stCondLst>
                                        <p:cond delay="0"/>
                                      </p:stCondLst>
                                      <p:childTnLst>
                                        <p:set>
                                          <p:cBhvr>
                                            <p:cTn id="69" dur="1" fill="hold">
                                              <p:stCondLst>
                                                <p:cond delay="0"/>
                                              </p:stCondLst>
                                            </p:cTn>
                                            <p:tgtEl>
                                              <p:spTgt spid="6"/>
                                            </p:tgtEl>
                                            <p:attrNameLst>
                                              <p:attrName>style.visibility</p:attrName>
                                            </p:attrNameLst>
                                          </p:cBhvr>
                                          <p:to>
                                            <p:strVal val="visible"/>
                                          </p:to>
                                        </p:set>
                                        <p:anim calcmode="lin" valueType="num">
                                          <p:cBhvr additive="base">
                                            <p:cTn id="70" dur="500" fill="hold"/>
                                            <p:tgtEl>
                                              <p:spTgt spid="6"/>
                                            </p:tgtEl>
                                            <p:attrNameLst>
                                              <p:attrName>ppt_x</p:attrName>
                                            </p:attrNameLst>
                                          </p:cBhvr>
                                          <p:tavLst>
                                            <p:tav tm="0">
                                              <p:val>
                                                <p:strVal val="#ppt_x"/>
                                              </p:val>
                                            </p:tav>
                                            <p:tav tm="100000">
                                              <p:val>
                                                <p:strVal val="#ppt_x"/>
                                              </p:val>
                                            </p:tav>
                                          </p:tavLst>
                                        </p:anim>
                                        <p:anim calcmode="lin" valueType="num">
                                          <p:cBhvr additive="base">
                                            <p:cTn id="7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6" grpId="0" bldLvl="0" animBg="1"/>
          <p:bldP spid="7" grpId="0" bldLvl="0" animBg="1"/>
          <p:bldP spid="5" grpId="0"/>
          <p:bldP spid="13" grpId="0" bldLvl="0" animBg="1"/>
          <p:bldP spid="13" grpId="1" bldLvl="0" animBg="1"/>
          <p:bldP spid="16" grpId="0"/>
          <p:bldP spid="16" grpId="1"/>
          <p:bldP spid="22" grpId="0" bldLvl="0" animBg="1"/>
          <p:bldP spid="22" grpId="1" bldLvl="0" animBg="1"/>
          <p:bldP spid="65" grpId="0" bldLvl="0" animBg="1"/>
          <p:bldP spid="67" grpId="0" bldLvl="0" animBg="1"/>
          <p:bldP spid="6" grpId="0" bldLvl="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386329"/>
            <a:ext cx="9144239"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4" name="流程图: 离页连接符 3"/>
          <p:cNvSpPr/>
          <p:nvPr/>
        </p:nvSpPr>
        <p:spPr>
          <a:xfrm>
            <a:off x="7488899" y="317074"/>
            <a:ext cx="1188318" cy="810217"/>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4"/>
          <p:cNvSpPr txBox="1"/>
          <p:nvPr/>
        </p:nvSpPr>
        <p:spPr>
          <a:xfrm>
            <a:off x="7610617" y="434250"/>
            <a:ext cx="944880" cy="321945"/>
          </a:xfrm>
          <a:prstGeom prst="rect">
            <a:avLst/>
          </a:prstGeom>
          <a:noFill/>
        </p:spPr>
        <p:txBody>
          <a:bodyPr wrap="none" rtlCol="0">
            <a:spAutoFit/>
          </a:bodyPr>
          <a:lstStyle/>
          <a:p>
            <a:pPr algn="ctr"/>
            <a:r>
              <a:rPr lang="zh-CN" altLang="en-US" sz="1500" b="1">
                <a:solidFill>
                  <a:schemeClr val="bg1"/>
                </a:solidFill>
                <a:latin typeface="微软雅黑" panose="020B0503020204020204" pitchFamily="34" charset="-122"/>
                <a:ea typeface="微软雅黑" panose="020B0503020204020204" pitchFamily="34" charset="-122"/>
              </a:rPr>
              <a:t>理论基础</a:t>
            </a:r>
            <a:endParaRPr lang="zh-CN" altLang="en-US" sz="1500" b="1">
              <a:solidFill>
                <a:schemeClr val="bg1"/>
              </a:solidFill>
              <a:latin typeface="微软雅黑" panose="020B0503020204020204" pitchFamily="34" charset="-122"/>
              <a:ea typeface="微软雅黑" panose="020B0503020204020204" pitchFamily="34" charset="-122"/>
            </a:endParaRPr>
          </a:p>
        </p:txBody>
      </p:sp>
      <p:sp>
        <p:nvSpPr>
          <p:cNvPr id="6" name="AutoShape 9"/>
          <p:cNvSpPr>
            <a:spLocks noChangeArrowheads="1"/>
          </p:cNvSpPr>
          <p:nvPr/>
        </p:nvSpPr>
        <p:spPr bwMode="auto">
          <a:xfrm>
            <a:off x="931289" y="1826015"/>
            <a:ext cx="1645701" cy="2922250"/>
          </a:xfrm>
          <a:prstGeom prst="roundRect">
            <a:avLst>
              <a:gd name="adj" fmla="val 2375"/>
            </a:avLst>
          </a:prstGeom>
          <a:noFill/>
          <a:ln w="9525">
            <a:noFill/>
            <a:round/>
          </a:ln>
          <a:effectLst>
            <a:prstShdw prst="shdw17" dist="17961" dir="2700000">
              <a:sysClr val="window" lastClr="FFFFFF">
                <a:gamma/>
                <a:shade val="60000"/>
                <a:invGamma/>
              </a:sysClr>
            </a:prst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endParaRPr>
          </a:p>
        </p:txBody>
      </p:sp>
      <p:sp>
        <p:nvSpPr>
          <p:cNvPr id="7" name="AutoShape 12"/>
          <p:cNvSpPr>
            <a:spLocks noChangeArrowheads="1"/>
          </p:cNvSpPr>
          <p:nvPr/>
        </p:nvSpPr>
        <p:spPr bwMode="auto">
          <a:xfrm>
            <a:off x="931289" y="1739085"/>
            <a:ext cx="1885054" cy="368575"/>
          </a:xfrm>
          <a:prstGeom prst="homePlate">
            <a:avLst>
              <a:gd name="adj" fmla="val 63872"/>
            </a:avLst>
          </a:prstGeom>
          <a:solidFill>
            <a:srgbClr val="414455"/>
          </a:solidFill>
          <a:ln w="9525">
            <a:noFill/>
            <a:miter lim="800000"/>
          </a:ln>
        </p:spPr>
        <p:txBody>
          <a:bodyPr wrap="none" anchor="ctr"/>
          <a:lstStyle/>
          <a:p>
            <a:pPr algn="ctr" defTabSz="914400"/>
            <a:r>
              <a:rPr lang="en-US" altLang="zh-CN" sz="1500" b="1" dirty="0">
                <a:solidFill>
                  <a:prstClr val="white"/>
                </a:solidFill>
                <a:latin typeface="微软雅黑" panose="020B0503020204020204" pitchFamily="34" charset="-122"/>
                <a:ea typeface="微软雅黑" panose="020B0503020204020204" pitchFamily="34" charset="-122"/>
              </a:rPr>
              <a:t>Java</a:t>
            </a:r>
            <a:r>
              <a:rPr lang="zh-CN" altLang="en-US" sz="1500" b="1" dirty="0">
                <a:solidFill>
                  <a:prstClr val="white"/>
                </a:solidFill>
                <a:latin typeface="微软雅黑" panose="020B0503020204020204" pitchFamily="34" charset="-122"/>
                <a:ea typeface="微软雅黑" panose="020B0503020204020204" pitchFamily="34" charset="-122"/>
              </a:rPr>
              <a:t>技术</a:t>
            </a:r>
            <a:endParaRPr lang="zh-CN" altLang="en-US" sz="1500" b="1" dirty="0">
              <a:solidFill>
                <a:prstClr val="white"/>
              </a:solidFill>
              <a:latin typeface="微软雅黑" panose="020B0503020204020204" pitchFamily="34" charset="-122"/>
              <a:ea typeface="微软雅黑" panose="020B0503020204020204" pitchFamily="34" charset="-122"/>
            </a:endParaRPr>
          </a:p>
        </p:txBody>
      </p:sp>
      <p:sp>
        <p:nvSpPr>
          <p:cNvPr id="8" name="AutoShape 12"/>
          <p:cNvSpPr>
            <a:spLocks noChangeArrowheads="1"/>
          </p:cNvSpPr>
          <p:nvPr/>
        </p:nvSpPr>
        <p:spPr bwMode="auto">
          <a:xfrm>
            <a:off x="2722317" y="1739085"/>
            <a:ext cx="1850397" cy="368575"/>
          </a:xfrm>
          <a:custGeom>
            <a:avLst/>
            <a:gdLst/>
            <a:ahLst/>
            <a:cxnLst/>
            <a:rect l="l" t="t" r="r" b="b"/>
            <a:pathLst>
              <a:path w="2466811" h="491356">
                <a:moveTo>
                  <a:pt x="0" y="0"/>
                </a:moveTo>
                <a:lnTo>
                  <a:pt x="2152972" y="0"/>
                </a:lnTo>
                <a:lnTo>
                  <a:pt x="2466811" y="245678"/>
                </a:lnTo>
                <a:lnTo>
                  <a:pt x="2152972" y="491356"/>
                </a:lnTo>
                <a:lnTo>
                  <a:pt x="0" y="491356"/>
                </a:lnTo>
                <a:lnTo>
                  <a:pt x="313839" y="245678"/>
                </a:lnTo>
                <a:close/>
              </a:path>
            </a:pathLst>
          </a:custGeom>
          <a:solidFill>
            <a:srgbClr val="414455"/>
          </a:solidFill>
          <a:ln w="9525">
            <a:noFill/>
            <a:miter lim="800000"/>
          </a:ln>
        </p:spPr>
        <p:txBody>
          <a:bodyPr wrap="none" anchor="ctr"/>
          <a:lstStyle/>
          <a:p>
            <a:pPr algn="ctr"/>
            <a:r>
              <a:rPr lang="en-US" altLang="zh-CN" sz="1500" b="1">
                <a:solidFill>
                  <a:prstClr val="white"/>
                </a:solidFill>
                <a:latin typeface="微软雅黑" panose="020B0503020204020204" pitchFamily="34" charset="-122"/>
                <a:ea typeface="微软雅黑" panose="020B0503020204020204" pitchFamily="34" charset="-122"/>
              </a:rPr>
              <a:t>MVC</a:t>
            </a:r>
            <a:r>
              <a:rPr lang="zh-CN" altLang="en-US" sz="1500" b="1">
                <a:solidFill>
                  <a:prstClr val="white"/>
                </a:solidFill>
                <a:latin typeface="微软雅黑" panose="020B0503020204020204" pitchFamily="34" charset="-122"/>
                <a:ea typeface="微软雅黑" panose="020B0503020204020204" pitchFamily="34" charset="-122"/>
              </a:rPr>
              <a:t>设计模式</a:t>
            </a:r>
            <a:endParaRPr lang="zh-CN" altLang="en-US" sz="1500" b="1">
              <a:solidFill>
                <a:prstClr val="white"/>
              </a:solidFill>
              <a:latin typeface="微软雅黑" panose="020B0503020204020204" pitchFamily="34" charset="-122"/>
              <a:ea typeface="微软雅黑" panose="020B0503020204020204" pitchFamily="34" charset="-122"/>
            </a:endParaRPr>
          </a:p>
        </p:txBody>
      </p:sp>
      <p:sp>
        <p:nvSpPr>
          <p:cNvPr id="9" name="AutoShape 12"/>
          <p:cNvSpPr>
            <a:spLocks noChangeArrowheads="1"/>
          </p:cNvSpPr>
          <p:nvPr/>
        </p:nvSpPr>
        <p:spPr bwMode="auto">
          <a:xfrm>
            <a:off x="4464090" y="1739085"/>
            <a:ext cx="1850397" cy="368575"/>
          </a:xfrm>
          <a:custGeom>
            <a:avLst/>
            <a:gdLst/>
            <a:ahLst/>
            <a:cxnLst/>
            <a:rect l="l" t="t" r="r" b="b"/>
            <a:pathLst>
              <a:path w="2466811" h="491356">
                <a:moveTo>
                  <a:pt x="0" y="0"/>
                </a:moveTo>
                <a:lnTo>
                  <a:pt x="2152972" y="0"/>
                </a:lnTo>
                <a:lnTo>
                  <a:pt x="2466811" y="245678"/>
                </a:lnTo>
                <a:lnTo>
                  <a:pt x="2152972" y="491356"/>
                </a:lnTo>
                <a:lnTo>
                  <a:pt x="0" y="491356"/>
                </a:lnTo>
                <a:lnTo>
                  <a:pt x="313839" y="245678"/>
                </a:lnTo>
                <a:close/>
              </a:path>
            </a:pathLst>
          </a:custGeom>
          <a:solidFill>
            <a:srgbClr val="414455"/>
          </a:solidFill>
          <a:ln w="9525">
            <a:noFill/>
            <a:miter lim="800000"/>
          </a:ln>
        </p:spPr>
        <p:txBody>
          <a:bodyPr wrap="none" anchor="ctr"/>
          <a:lstStyle/>
          <a:p>
            <a:pPr algn="ctr"/>
            <a:r>
              <a:rPr lang="zh-CN" altLang="en-US" sz="1500" b="1">
                <a:solidFill>
                  <a:prstClr val="white"/>
                </a:solidFill>
                <a:latin typeface="微软雅黑" panose="020B0503020204020204" pitchFamily="34" charset="-122"/>
                <a:ea typeface="微软雅黑" panose="020B0503020204020204" pitchFamily="34" charset="-122"/>
              </a:rPr>
              <a:t>三层架构思想</a:t>
            </a:r>
            <a:endParaRPr lang="zh-CN" altLang="en-US" sz="1500" b="1">
              <a:solidFill>
                <a:prstClr val="white"/>
              </a:solidFill>
              <a:latin typeface="微软雅黑" panose="020B0503020204020204" pitchFamily="34" charset="-122"/>
              <a:ea typeface="微软雅黑" panose="020B0503020204020204" pitchFamily="34" charset="-122"/>
            </a:endParaRPr>
          </a:p>
        </p:txBody>
      </p:sp>
      <p:sp>
        <p:nvSpPr>
          <p:cNvPr id="10" name="AutoShape 12"/>
          <p:cNvSpPr>
            <a:spLocks noChangeArrowheads="1"/>
          </p:cNvSpPr>
          <p:nvPr/>
        </p:nvSpPr>
        <p:spPr bwMode="auto">
          <a:xfrm>
            <a:off x="6192552" y="1739085"/>
            <a:ext cx="1850397" cy="368575"/>
          </a:xfrm>
          <a:custGeom>
            <a:avLst/>
            <a:gdLst/>
            <a:ahLst/>
            <a:cxnLst/>
            <a:rect l="l" t="t" r="r" b="b"/>
            <a:pathLst>
              <a:path w="2466811" h="491356">
                <a:moveTo>
                  <a:pt x="0" y="0"/>
                </a:moveTo>
                <a:lnTo>
                  <a:pt x="2152972" y="0"/>
                </a:lnTo>
                <a:lnTo>
                  <a:pt x="2466811" y="245678"/>
                </a:lnTo>
                <a:lnTo>
                  <a:pt x="2152972" y="491356"/>
                </a:lnTo>
                <a:lnTo>
                  <a:pt x="0" y="491356"/>
                </a:lnTo>
                <a:lnTo>
                  <a:pt x="313839" y="245678"/>
                </a:lnTo>
                <a:close/>
              </a:path>
            </a:pathLst>
          </a:custGeom>
          <a:solidFill>
            <a:srgbClr val="414455"/>
          </a:solidFill>
          <a:ln w="9525">
            <a:noFill/>
            <a:miter lim="800000"/>
          </a:ln>
        </p:spPr>
        <p:txBody>
          <a:bodyPr wrap="none" anchor="ctr"/>
          <a:lstStyle/>
          <a:p>
            <a:pPr algn="ctr"/>
            <a:r>
              <a:rPr lang="en-US" altLang="zh-CN" sz="1500" b="1">
                <a:solidFill>
                  <a:prstClr val="white"/>
                </a:solidFill>
                <a:latin typeface="微软雅黑" panose="020B0503020204020204" pitchFamily="34" charset="-122"/>
                <a:ea typeface="微软雅黑" panose="020B0503020204020204" pitchFamily="34" charset="-122"/>
              </a:rPr>
              <a:t>SSM</a:t>
            </a:r>
            <a:r>
              <a:rPr lang="zh-CN" altLang="en-US" sz="1500" b="1">
                <a:solidFill>
                  <a:prstClr val="white"/>
                </a:solidFill>
                <a:latin typeface="微软雅黑" panose="020B0503020204020204" pitchFamily="34" charset="-122"/>
                <a:ea typeface="微软雅黑" panose="020B0503020204020204" pitchFamily="34" charset="-122"/>
              </a:rPr>
              <a:t>框架</a:t>
            </a:r>
            <a:endParaRPr lang="zh-CN" altLang="en-US" sz="1500" b="1">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a:off x="931214" y="2819104"/>
            <a:ext cx="1723342" cy="922020"/>
          </a:xfrm>
          <a:prstGeom prst="rect">
            <a:avLst/>
          </a:prstGeom>
        </p:spPr>
        <p:txBody>
          <a:bodyPr wrap="square" anchor="ctr" anchorCtr="0">
            <a:spAutoFit/>
          </a:bodyPr>
          <a:lstStyle/>
          <a:p>
            <a:pPr marL="285750" indent="-285750">
              <a:lnSpc>
                <a:spcPct val="150000"/>
              </a:lnSpc>
              <a:buFont typeface="Wingdings" panose="05000000000000000000" charset="0"/>
              <a:buChar char="l"/>
            </a:pPr>
            <a:r>
              <a:rPr lang="zh-CN" altLang="en-US" sz="1200">
                <a:latin typeface="微软雅黑" panose="020B0503020204020204" pitchFamily="34" charset="-122"/>
                <a:ea typeface="微软雅黑" panose="020B0503020204020204" pitchFamily="34" charset="-122"/>
              </a:rPr>
              <a:t>良好的跨平台性</a:t>
            </a:r>
            <a:endParaRPr lang="zh-CN" altLang="en-US" sz="120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l"/>
            </a:pPr>
            <a:r>
              <a:rPr lang="zh-CN" altLang="en-US" sz="1200">
                <a:latin typeface="微软雅黑" panose="020B0503020204020204" pitchFamily="34" charset="-122"/>
                <a:ea typeface="微软雅黑" panose="020B0503020204020204" pitchFamily="34" charset="-122"/>
              </a:rPr>
              <a:t>适用于企业应用开发的</a:t>
            </a:r>
            <a:r>
              <a:rPr lang="en-US" altLang="zh-CN" sz="1200">
                <a:latin typeface="微软雅黑" panose="020B0503020204020204" pitchFamily="34" charset="-122"/>
                <a:ea typeface="微软雅黑" panose="020B0503020204020204" pitchFamily="34" charset="-122"/>
              </a:rPr>
              <a:t>JAVAEE</a:t>
            </a:r>
            <a:r>
              <a:rPr lang="zh-CN" altLang="en-US" sz="1200">
                <a:latin typeface="微软雅黑" panose="020B0503020204020204" pitchFamily="34" charset="-122"/>
                <a:ea typeface="微软雅黑" panose="020B0503020204020204" pitchFamily="34" charset="-122"/>
              </a:rPr>
              <a:t>技术</a:t>
            </a:r>
            <a:endParaRPr lang="zh-CN" altLang="en-US" sz="1200">
              <a:latin typeface="微软雅黑" panose="020B0503020204020204" pitchFamily="34" charset="-122"/>
              <a:ea typeface="微软雅黑" panose="020B0503020204020204" pitchFamily="34" charset="-122"/>
            </a:endParaRPr>
          </a:p>
        </p:txBody>
      </p:sp>
      <p:sp>
        <p:nvSpPr>
          <p:cNvPr id="12" name="矩形 11"/>
          <p:cNvSpPr/>
          <p:nvPr/>
        </p:nvSpPr>
        <p:spPr>
          <a:xfrm>
            <a:off x="2654556" y="2680674"/>
            <a:ext cx="1749540" cy="1198880"/>
          </a:xfrm>
          <a:prstGeom prst="rect">
            <a:avLst/>
          </a:prstGeom>
        </p:spPr>
        <p:txBody>
          <a:bodyPr wrap="square" anchor="ctr" anchorCtr="0">
            <a:spAutoFit/>
          </a:bodyPr>
          <a:lstStyle/>
          <a:p>
            <a:pPr marL="285750" indent="-285750">
              <a:lnSpc>
                <a:spcPct val="150000"/>
              </a:lnSpc>
              <a:buFont typeface="Wingdings" panose="05000000000000000000" charset="0"/>
              <a:buChar char="l"/>
            </a:pPr>
            <a:r>
              <a:rPr lang="zh-CN" altLang="en-US" sz="1200">
                <a:latin typeface="微软雅黑" panose="020B0503020204020204" pitchFamily="34" charset="-122"/>
                <a:ea typeface="微软雅黑" panose="020B0503020204020204" pitchFamily="34" charset="-122"/>
              </a:rPr>
              <a:t>模型、视图、控制器。</a:t>
            </a:r>
            <a:endParaRPr lang="zh-CN" altLang="en-US" sz="120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l"/>
            </a:pPr>
            <a:r>
              <a:rPr lang="zh-CN" altLang="en-US" sz="1200">
                <a:latin typeface="微软雅黑" panose="020B0503020204020204" pitchFamily="34" charset="-122"/>
                <a:ea typeface="微软雅黑" panose="020B0503020204020204" pitchFamily="34" charset="-122"/>
              </a:rPr>
              <a:t>高内聚，低耦合的设计思想。</a:t>
            </a:r>
            <a:endParaRPr lang="zh-CN" altLang="en-US" sz="1200">
              <a:latin typeface="微软雅黑" panose="020B0503020204020204" pitchFamily="34" charset="-122"/>
              <a:ea typeface="微软雅黑" panose="020B0503020204020204" pitchFamily="34" charset="-122"/>
            </a:endParaRPr>
          </a:p>
        </p:txBody>
      </p:sp>
      <p:sp>
        <p:nvSpPr>
          <p:cNvPr id="13" name="矩形 12"/>
          <p:cNvSpPr/>
          <p:nvPr/>
        </p:nvSpPr>
        <p:spPr>
          <a:xfrm>
            <a:off x="4410288" y="2819284"/>
            <a:ext cx="1741442" cy="1198880"/>
          </a:xfrm>
          <a:prstGeom prst="rect">
            <a:avLst/>
          </a:prstGeom>
        </p:spPr>
        <p:txBody>
          <a:bodyPr wrap="square" anchor="ctr" anchorCtr="0">
            <a:spAutoFit/>
          </a:bodyPr>
          <a:lstStyle/>
          <a:p>
            <a:pPr marL="285750" indent="-285750">
              <a:lnSpc>
                <a:spcPct val="150000"/>
              </a:lnSpc>
              <a:buFont typeface="Wingdings" panose="05000000000000000000" charset="0"/>
              <a:buChar char="l"/>
            </a:pPr>
            <a:r>
              <a:rPr lang="zh-CN" altLang="en-US" sz="1200">
                <a:latin typeface="微软雅黑" panose="020B0503020204020204" pitchFamily="34" charset="-122"/>
                <a:ea typeface="微软雅黑" panose="020B0503020204020204" pitchFamily="34" charset="-122"/>
              </a:rPr>
              <a:t>表现层、业务逻辑层、数据访问层。</a:t>
            </a:r>
            <a:endParaRPr lang="zh-CN" altLang="en-US" sz="120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l"/>
            </a:pPr>
            <a:r>
              <a:rPr lang="zh-CN" altLang="en-US" sz="1200">
                <a:latin typeface="微软雅黑" panose="020B0503020204020204" pitchFamily="34" charset="-122"/>
                <a:ea typeface="微软雅黑" panose="020B0503020204020204" pitchFamily="34" charset="-122"/>
              </a:rPr>
              <a:t>高内聚，低耦合的设计思想。</a:t>
            </a:r>
            <a:endParaRPr lang="zh-CN" altLang="en-US" sz="1200">
              <a:latin typeface="微软雅黑" panose="020B0503020204020204" pitchFamily="34" charset="-122"/>
              <a:ea typeface="微软雅黑" panose="020B0503020204020204" pitchFamily="34" charset="-122"/>
            </a:endParaRPr>
          </a:p>
        </p:txBody>
      </p:sp>
      <p:sp>
        <p:nvSpPr>
          <p:cNvPr id="14" name="矩形 13"/>
          <p:cNvSpPr/>
          <p:nvPr/>
        </p:nvSpPr>
        <p:spPr>
          <a:xfrm>
            <a:off x="6138393" y="2826429"/>
            <a:ext cx="1891484" cy="1198880"/>
          </a:xfrm>
          <a:prstGeom prst="rect">
            <a:avLst/>
          </a:prstGeom>
        </p:spPr>
        <p:txBody>
          <a:bodyPr wrap="square" anchor="ctr" anchorCtr="0">
            <a:spAutoFit/>
          </a:bodyPr>
          <a:lstStyle/>
          <a:p>
            <a:pPr marL="285750" indent="-285750">
              <a:lnSpc>
                <a:spcPct val="150000"/>
              </a:lnSpc>
              <a:buFont typeface="Wingdings" panose="05000000000000000000" charset="0"/>
              <a:buChar char="l"/>
            </a:pPr>
            <a:r>
              <a:rPr lang="en-US" altLang="zh-CN" sz="1200">
                <a:latin typeface="微软雅黑" panose="020B0503020204020204" pitchFamily="34" charset="-122"/>
                <a:ea typeface="微软雅黑" panose="020B0503020204020204" pitchFamily="34" charset="-122"/>
              </a:rPr>
              <a:t>Spring</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Struts</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Mabatis</a:t>
            </a:r>
            <a:r>
              <a:rPr lang="zh-CN" altLang="en-US" sz="120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l"/>
            </a:pPr>
            <a:r>
              <a:rPr lang="zh-CN" altLang="en-US" sz="1200">
                <a:latin typeface="微软雅黑" panose="020B0503020204020204" pitchFamily="34" charset="-122"/>
                <a:ea typeface="微软雅黑" panose="020B0503020204020204" pitchFamily="34" charset="-122"/>
              </a:rPr>
              <a:t>软件开发领域流行的开源集成框架。</a:t>
            </a:r>
            <a:endParaRPr lang="zh-CN" altLang="en-US" sz="1200">
              <a:latin typeface="微软雅黑" panose="020B0503020204020204" pitchFamily="34" charset="-122"/>
              <a:ea typeface="微软雅黑" panose="020B0503020204020204" pitchFamily="34" charset="-122"/>
            </a:endParaRPr>
          </a:p>
        </p:txBody>
      </p:sp>
      <p:sp>
        <p:nvSpPr>
          <p:cNvPr id="36" name="Line 67"/>
          <p:cNvSpPr>
            <a:spLocks noChangeShapeType="1"/>
          </p:cNvSpPr>
          <p:nvPr/>
        </p:nvSpPr>
        <p:spPr bwMode="auto">
          <a:xfrm>
            <a:off x="2654407" y="2215689"/>
            <a:ext cx="0" cy="2779799"/>
          </a:xfrm>
          <a:prstGeom prst="line">
            <a:avLst/>
          </a:prstGeom>
          <a:noFill/>
          <a:ln w="3175">
            <a:solidFill>
              <a:srgbClr val="969696"/>
            </a:solidFill>
            <a:round/>
          </a:ln>
        </p:spPr>
        <p:txBody>
          <a:bodyPr wrap="none" anchor="ctr"/>
          <a:lstStyle/>
          <a:p>
            <a:pPr defTabSz="914400"/>
            <a:endParaRPr lang="zh-CN" altLang="en-US" sz="1350">
              <a:solidFill>
                <a:prstClr val="black"/>
              </a:solidFill>
              <a:latin typeface="Verdana" panose="020B0604030504040204"/>
              <a:ea typeface="微软雅黑" panose="020B0503020204020204" pitchFamily="34" charset="-122"/>
            </a:endParaRPr>
          </a:p>
        </p:txBody>
      </p:sp>
      <p:sp>
        <p:nvSpPr>
          <p:cNvPr id="37" name="Line 68"/>
          <p:cNvSpPr>
            <a:spLocks noChangeShapeType="1"/>
          </p:cNvSpPr>
          <p:nvPr/>
        </p:nvSpPr>
        <p:spPr bwMode="auto">
          <a:xfrm flipH="1">
            <a:off x="4407704" y="2215689"/>
            <a:ext cx="2371" cy="2779799"/>
          </a:xfrm>
          <a:prstGeom prst="line">
            <a:avLst/>
          </a:prstGeom>
          <a:noFill/>
          <a:ln w="3175">
            <a:solidFill>
              <a:srgbClr val="969696"/>
            </a:solidFill>
            <a:round/>
          </a:ln>
        </p:spPr>
        <p:txBody>
          <a:bodyPr wrap="none" anchor="ctr"/>
          <a:lstStyle/>
          <a:p>
            <a:pPr defTabSz="914400"/>
            <a:endParaRPr lang="zh-CN" altLang="en-US" sz="1350">
              <a:solidFill>
                <a:prstClr val="black"/>
              </a:solidFill>
              <a:latin typeface="Verdana" panose="020B0604030504040204"/>
              <a:ea typeface="微软雅黑" panose="020B0503020204020204" pitchFamily="34" charset="-122"/>
            </a:endParaRPr>
          </a:p>
        </p:txBody>
      </p:sp>
      <p:sp>
        <p:nvSpPr>
          <p:cNvPr id="38" name="Line 68"/>
          <p:cNvSpPr>
            <a:spLocks noChangeShapeType="1"/>
          </p:cNvSpPr>
          <p:nvPr/>
        </p:nvSpPr>
        <p:spPr bwMode="auto">
          <a:xfrm>
            <a:off x="6138538" y="2215689"/>
            <a:ext cx="0" cy="2779799"/>
          </a:xfrm>
          <a:prstGeom prst="line">
            <a:avLst/>
          </a:prstGeom>
          <a:noFill/>
          <a:ln w="3175">
            <a:solidFill>
              <a:srgbClr val="969696"/>
            </a:solidFill>
            <a:round/>
          </a:ln>
        </p:spPr>
        <p:txBody>
          <a:bodyPr wrap="none" anchor="ctr"/>
          <a:lstStyle/>
          <a:p>
            <a:pPr defTabSz="914400"/>
            <a:endParaRPr lang="zh-CN" altLang="en-US" sz="1350">
              <a:solidFill>
                <a:prstClr val="black"/>
              </a:solidFill>
              <a:latin typeface="Verdana" panose="020B0604030504040204"/>
              <a:ea typeface="微软雅黑" panose="020B0503020204020204" pitchFamily="34" charset="-122"/>
            </a:endParaRPr>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6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par>
                                    <p:cTn id="33" presetID="22" presetClass="entr" presetSubtype="1" fill="hold" grpId="0" nodeType="withEffect">
                                      <p:stCondLst>
                                        <p:cond delay="400"/>
                                      </p:stCondLst>
                                      <p:childTnLst>
                                        <p:set>
                                          <p:cBhvr>
                                            <p:cTn id="34" dur="1" fill="hold">
                                              <p:stCondLst>
                                                <p:cond delay="0"/>
                                              </p:stCondLst>
                                            </p:cTn>
                                            <p:tgtEl>
                                              <p:spTgt spid="36"/>
                                            </p:tgtEl>
                                            <p:attrNameLst>
                                              <p:attrName>style.visibility</p:attrName>
                                            </p:attrNameLst>
                                          </p:cBhvr>
                                          <p:to>
                                            <p:strVal val="visible"/>
                                          </p:to>
                                        </p:set>
                                        <p:animEffect transition="in" filter="wipe(up)">
                                          <p:cBhvr>
                                            <p:cTn id="35" dur="500"/>
                                            <p:tgtEl>
                                              <p:spTgt spid="36"/>
                                            </p:tgtEl>
                                          </p:cBhvr>
                                        </p:animEffect>
                                      </p:childTnLst>
                                    </p:cTn>
                                  </p:par>
                                  <p:par>
                                    <p:cTn id="36" presetID="22" presetClass="entr" presetSubtype="1" fill="hold" grpId="0" nodeType="withEffect">
                                      <p:stCondLst>
                                        <p:cond delay="60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par>
                                    <p:cTn id="39" presetID="22" presetClass="entr" presetSubtype="1" fill="hold" grpId="0" nodeType="withEffect">
                                      <p:stCondLst>
                                        <p:cond delay="800"/>
                                      </p:stCondLst>
                                      <p:childTnLst>
                                        <p:set>
                                          <p:cBhvr>
                                            <p:cTn id="40" dur="1" fill="hold">
                                              <p:stCondLst>
                                                <p:cond delay="0"/>
                                              </p:stCondLst>
                                            </p:cTn>
                                            <p:tgtEl>
                                              <p:spTgt spid="38"/>
                                            </p:tgtEl>
                                            <p:attrNameLst>
                                              <p:attrName>style.visibility</p:attrName>
                                            </p:attrNameLst>
                                          </p:cBhvr>
                                          <p:to>
                                            <p:strVal val="visible"/>
                                          </p:to>
                                        </p:set>
                                        <p:animEffect transition="in" filter="wipe(up)">
                                          <p:cBhvr>
                                            <p:cTn id="41" dur="500"/>
                                            <p:tgtEl>
                                              <p:spTgt spid="38"/>
                                            </p:tgtEl>
                                          </p:cBhvr>
                                        </p:animEffect>
                                      </p:childTnLst>
                                    </p:cTn>
                                  </p:par>
                                </p:childTnLst>
                              </p:cTn>
                            </p:par>
                            <p:par>
                              <p:cTn id="42" fill="hold">
                                <p:stCondLst>
                                  <p:cond delay="1549"/>
                                </p:stCondLst>
                                <p:childTnLst>
                                  <p:par>
                                    <p:cTn id="43" presetID="22" presetClass="entr" presetSubtype="8"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500"/>
                                            <p:tgtEl>
                                              <p:spTgt spid="1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7" grpId="0" bldLvl="0" animBg="1"/>
          <p:bldP spid="8" grpId="0" bldLvl="0" animBg="1"/>
          <p:bldP spid="9" grpId="0" bldLvl="0" animBg="1"/>
          <p:bldP spid="10" grpId="0" bldLvl="0" animBg="1"/>
          <p:bldP spid="11" grpId="0"/>
          <p:bldP spid="12" grpId="0"/>
          <p:bldP spid="13" grpId="0"/>
          <p:bldP spid="14" grpId="0"/>
          <p:bldP spid="36" grpId="0" bldLvl="0" animBg="1"/>
          <p:bldP spid="37" grpId="0" bldLvl="0" animBg="1"/>
          <p:bldP spid="38"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6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par>
                                    <p:cTn id="33" presetID="22" presetClass="entr" presetSubtype="1" fill="hold" grpId="0" nodeType="withEffect">
                                      <p:stCondLst>
                                        <p:cond delay="400"/>
                                      </p:stCondLst>
                                      <p:childTnLst>
                                        <p:set>
                                          <p:cBhvr>
                                            <p:cTn id="34" dur="1" fill="hold">
                                              <p:stCondLst>
                                                <p:cond delay="0"/>
                                              </p:stCondLst>
                                            </p:cTn>
                                            <p:tgtEl>
                                              <p:spTgt spid="36"/>
                                            </p:tgtEl>
                                            <p:attrNameLst>
                                              <p:attrName>style.visibility</p:attrName>
                                            </p:attrNameLst>
                                          </p:cBhvr>
                                          <p:to>
                                            <p:strVal val="visible"/>
                                          </p:to>
                                        </p:set>
                                        <p:animEffect transition="in" filter="wipe(up)">
                                          <p:cBhvr>
                                            <p:cTn id="35" dur="500"/>
                                            <p:tgtEl>
                                              <p:spTgt spid="36"/>
                                            </p:tgtEl>
                                          </p:cBhvr>
                                        </p:animEffect>
                                      </p:childTnLst>
                                    </p:cTn>
                                  </p:par>
                                  <p:par>
                                    <p:cTn id="36" presetID="22" presetClass="entr" presetSubtype="1" fill="hold" grpId="0" nodeType="withEffect">
                                      <p:stCondLst>
                                        <p:cond delay="60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par>
                                    <p:cTn id="39" presetID="22" presetClass="entr" presetSubtype="1" fill="hold" grpId="0" nodeType="withEffect">
                                      <p:stCondLst>
                                        <p:cond delay="800"/>
                                      </p:stCondLst>
                                      <p:childTnLst>
                                        <p:set>
                                          <p:cBhvr>
                                            <p:cTn id="40" dur="1" fill="hold">
                                              <p:stCondLst>
                                                <p:cond delay="0"/>
                                              </p:stCondLst>
                                            </p:cTn>
                                            <p:tgtEl>
                                              <p:spTgt spid="38"/>
                                            </p:tgtEl>
                                            <p:attrNameLst>
                                              <p:attrName>style.visibility</p:attrName>
                                            </p:attrNameLst>
                                          </p:cBhvr>
                                          <p:to>
                                            <p:strVal val="visible"/>
                                          </p:to>
                                        </p:set>
                                        <p:animEffect transition="in" filter="wipe(up)">
                                          <p:cBhvr>
                                            <p:cTn id="41" dur="500"/>
                                            <p:tgtEl>
                                              <p:spTgt spid="38"/>
                                            </p:tgtEl>
                                          </p:cBhvr>
                                        </p:animEffect>
                                      </p:childTnLst>
                                    </p:cTn>
                                  </p:par>
                                </p:childTnLst>
                              </p:cTn>
                            </p:par>
                            <p:par>
                              <p:cTn id="42" fill="hold">
                                <p:stCondLst>
                                  <p:cond delay="1549"/>
                                </p:stCondLst>
                                <p:childTnLst>
                                  <p:par>
                                    <p:cTn id="43" presetID="22" presetClass="entr" presetSubtype="8"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500"/>
                                            <p:tgtEl>
                                              <p:spTgt spid="1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7" grpId="0" bldLvl="0" animBg="1"/>
          <p:bldP spid="8" grpId="0" bldLvl="0" animBg="1"/>
          <p:bldP spid="9" grpId="0" bldLvl="0" animBg="1"/>
          <p:bldP spid="10" grpId="0" bldLvl="0" animBg="1"/>
          <p:bldP spid="11" grpId="0"/>
          <p:bldP spid="12" grpId="0"/>
          <p:bldP spid="13" grpId="0"/>
          <p:bldP spid="14" grpId="0"/>
          <p:bldP spid="36" grpId="0" bldLvl="0" animBg="1"/>
          <p:bldP spid="37" grpId="0" bldLvl="0" animBg="1"/>
          <p:bldP spid="38" grpId="0" bldLvl="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1611060" y="2305708"/>
            <a:ext cx="1534780" cy="1534780"/>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1110557" y="3384982"/>
              <a:ext cx="560863" cy="543336"/>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1623929" y="4056674"/>
            <a:ext cx="1554480" cy="506730"/>
          </a:xfrm>
          <a:prstGeom prst="rect">
            <a:avLst/>
          </a:prstGeom>
          <a:noFill/>
        </p:spPr>
        <p:txBody>
          <a:bodyPr wrap="none" rtlCol="0">
            <a:spAutoFit/>
          </a:bodyPr>
          <a:lstStyle/>
          <a:p>
            <a:r>
              <a:rPr lang="zh-CN" altLang="en-US" sz="2700" b="1">
                <a:solidFill>
                  <a:schemeClr val="bg2"/>
                </a:solidFill>
                <a:latin typeface="微软雅黑" panose="020B0503020204020204" pitchFamily="34" charset="-122"/>
                <a:ea typeface="微软雅黑" panose="020B0503020204020204" pitchFamily="34" charset="-122"/>
              </a:rPr>
              <a:t>系统设计</a:t>
            </a:r>
            <a:endParaRPr lang="zh-CN" altLang="en-US" sz="2700" b="1">
              <a:solidFill>
                <a:schemeClr val="bg2"/>
              </a:solidFill>
              <a:latin typeface="微软雅黑" panose="020B0503020204020204" pitchFamily="34" charset="-122"/>
              <a:ea typeface="微软雅黑" panose="020B0503020204020204" pitchFamily="34" charset="-122"/>
            </a:endParaRPr>
          </a:p>
        </p:txBody>
      </p:sp>
      <p:pic>
        <p:nvPicPr>
          <p:cNvPr id="2050" name="Picture 2" descr="D:\360data\重要数据\桌面\4667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048" y="2294697"/>
            <a:ext cx="1556804" cy="155680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4788177" y="2502378"/>
            <a:ext cx="1097280" cy="368300"/>
          </a:xfrm>
          <a:prstGeom prst="rect">
            <a:avLst/>
          </a:prstGeom>
          <a:noFill/>
        </p:spPr>
        <p:txBody>
          <a:bodyPr wrap="none" rtlCol="0">
            <a:spAutoFit/>
          </a:bodyPr>
          <a:lstStyle/>
          <a:p>
            <a:r>
              <a:rPr lang="zh-CN" altLang="en-US">
                <a:solidFill>
                  <a:schemeClr val="bg2"/>
                </a:solidFill>
                <a:latin typeface="微软雅黑" panose="020B0503020204020204" pitchFamily="34" charset="-122"/>
                <a:ea typeface="微软雅黑" panose="020B0503020204020204" pitchFamily="34" charset="-122"/>
              </a:rPr>
              <a:t>需求分析</a:t>
            </a:r>
            <a:endParaRPr lang="zh-CN" altLang="en-US">
              <a:solidFill>
                <a:schemeClr val="bg2"/>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4525362" y="2584916"/>
            <a:ext cx="135752" cy="1116562"/>
            <a:chOff x="6032873" y="1880798"/>
            <a:chExt cx="180975" cy="1488517"/>
          </a:xfrm>
        </p:grpSpPr>
        <p:sp>
          <p:nvSpPr>
            <p:cNvPr id="54" name="直接连接符 14"/>
            <p:cNvSpPr>
              <a:spLocks noChangeShapeType="1"/>
            </p:cNvSpPr>
            <p:nvPr/>
          </p:nvSpPr>
          <p:spPr bwMode="auto">
            <a:xfrm>
              <a:off x="6123362" y="1897849"/>
              <a:ext cx="0" cy="1471466"/>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350"/>
            </a:p>
          </p:txBody>
        </p:sp>
        <p:sp>
          <p:nvSpPr>
            <p:cNvPr id="57" name="椭圆 7"/>
            <p:cNvSpPr>
              <a:spLocks noChangeArrowheads="1"/>
            </p:cNvSpPr>
            <p:nvPr/>
          </p:nvSpPr>
          <p:spPr bwMode="auto">
            <a:xfrm>
              <a:off x="6032873" y="1880798"/>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638" tIns="35248" rIns="67638" bIns="35248" anchor="ctr"/>
            <a:lstStyle/>
            <a:p>
              <a:pPr algn="ctr" eaLnBrk="0" hangingPunct="0"/>
              <a:endParaRPr lang="zh-CN" altLang="zh-CN" sz="1350">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032873" y="2535034"/>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638" tIns="35248" rIns="67638" bIns="35248" anchor="ctr"/>
            <a:lstStyle/>
            <a:p>
              <a:pPr algn="ctr" eaLnBrk="0" hangingPunct="0"/>
              <a:endParaRPr lang="zh-CN" altLang="zh-CN" sz="1350">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6032873" y="3189270"/>
              <a:ext cx="180975" cy="180044"/>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638" tIns="35248" rIns="67638" bIns="35248" anchor="ctr"/>
            <a:lstStyle/>
            <a:p>
              <a:pPr algn="ctr" eaLnBrk="0" hangingPunct="0"/>
              <a:endParaRPr lang="zh-CN" altLang="zh-CN" sz="1350">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sp>
        <p:nvSpPr>
          <p:cNvPr id="65" name="TextBox 64"/>
          <p:cNvSpPr txBox="1"/>
          <p:nvPr/>
        </p:nvSpPr>
        <p:spPr>
          <a:xfrm>
            <a:off x="4788177" y="2970045"/>
            <a:ext cx="1554480" cy="368300"/>
          </a:xfrm>
          <a:prstGeom prst="rect">
            <a:avLst/>
          </a:prstGeom>
          <a:noFill/>
        </p:spPr>
        <p:txBody>
          <a:bodyPr wrap="none" rtlCol="0">
            <a:spAutoFit/>
          </a:bodyPr>
          <a:lstStyle/>
          <a:p>
            <a:r>
              <a:rPr lang="zh-CN" altLang="en-US">
                <a:solidFill>
                  <a:schemeClr val="bg2"/>
                </a:solidFill>
                <a:latin typeface="微软雅黑" panose="020B0503020204020204" pitchFamily="34" charset="-122"/>
                <a:ea typeface="微软雅黑" panose="020B0503020204020204" pitchFamily="34" charset="-122"/>
              </a:rPr>
              <a:t>系统总体设计</a:t>
            </a:r>
            <a:endParaRPr lang="zh-CN" altLang="en-US">
              <a:solidFill>
                <a:schemeClr val="bg2"/>
              </a:solidFill>
              <a:latin typeface="微软雅黑" panose="020B0503020204020204" pitchFamily="34" charset="-122"/>
              <a:ea typeface="微软雅黑" panose="020B0503020204020204" pitchFamily="34" charset="-122"/>
            </a:endParaRPr>
          </a:p>
        </p:txBody>
      </p:sp>
      <p:sp>
        <p:nvSpPr>
          <p:cNvPr id="66" name="TextBox 65"/>
          <p:cNvSpPr txBox="1"/>
          <p:nvPr/>
        </p:nvSpPr>
        <p:spPr>
          <a:xfrm>
            <a:off x="4788177" y="3460798"/>
            <a:ext cx="1554480" cy="368300"/>
          </a:xfrm>
          <a:prstGeom prst="rect">
            <a:avLst/>
          </a:prstGeom>
          <a:noFill/>
        </p:spPr>
        <p:txBody>
          <a:bodyPr wrap="none" rtlCol="0">
            <a:spAutoFit/>
          </a:bodyPr>
          <a:lstStyle/>
          <a:p>
            <a:r>
              <a:rPr lang="zh-CN" altLang="en-US">
                <a:solidFill>
                  <a:schemeClr val="bg2"/>
                </a:solidFill>
                <a:latin typeface="微软雅黑" panose="020B0503020204020204" pitchFamily="34" charset="-122"/>
                <a:ea typeface="微软雅黑" panose="020B0503020204020204" pitchFamily="34" charset="-122"/>
              </a:rPr>
              <a:t>系统模块划分</a:t>
            </a:r>
            <a:endParaRPr lang="zh-CN" altLang="en-US">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2" presetClass="entr" presetSubtype="8" fill="hold" grpId="0" nodeType="withEffect">
                                  <p:stCondLst>
                                    <p:cond delay="2500"/>
                                  </p:stCondLst>
                                  <p:iterate type="lt">
                                    <p:tmPct val="30000"/>
                                  </p:iterate>
                                  <p:childTnLst>
                                    <p:set>
                                      <p:cBhvr>
                                        <p:cTn id="17" dur="1" fill="hold">
                                          <p:stCondLst>
                                            <p:cond delay="0"/>
                                          </p:stCondLst>
                                        </p:cTn>
                                        <p:tgtEl>
                                          <p:spTgt spid="50"/>
                                        </p:tgtEl>
                                        <p:attrNameLst>
                                          <p:attrName>style.visibility</p:attrName>
                                        </p:attrNameLst>
                                      </p:cBhvr>
                                      <p:to>
                                        <p:strVal val="visible"/>
                                      </p:to>
                                    </p:set>
                                    <p:animEffect transition="in" filter="wipe(left)">
                                      <p:cBhvr>
                                        <p:cTn id="18" dur="200"/>
                                        <p:tgtEl>
                                          <p:spTgt spid="50"/>
                                        </p:tgtEl>
                                      </p:cBhvr>
                                    </p:animEffect>
                                  </p:childTnLst>
                                </p:cTn>
                              </p:par>
                              <p:par>
                                <p:cTn id="19" presetID="36" presetClass="emph" presetSubtype="0" fill="hold" grpId="1" nodeType="withEffect">
                                  <p:stCondLst>
                                    <p:cond delay="2500"/>
                                  </p:stCondLst>
                                  <p:iterate type="lt">
                                    <p:tmPct val="30000"/>
                                  </p:iterate>
                                  <p:childTnLst>
                                    <p:animScale>
                                      <p:cBhvr>
                                        <p:cTn id="20" dur="100" autoRev="1" fill="hold">
                                          <p:stCondLst>
                                            <p:cond delay="0"/>
                                          </p:stCondLst>
                                        </p:cTn>
                                        <p:tgtEl>
                                          <p:spTgt spid="50"/>
                                        </p:tgtEl>
                                      </p:cBhvr>
                                      <p:to x="80000" y="100000"/>
                                    </p:animScale>
                                    <p:anim by="(#ppt_w*0.10)" calcmode="lin" valueType="num">
                                      <p:cBhvr>
                                        <p:cTn id="21" dur="100" autoRev="1" fill="hold">
                                          <p:stCondLst>
                                            <p:cond delay="0"/>
                                          </p:stCondLst>
                                        </p:cTn>
                                        <p:tgtEl>
                                          <p:spTgt spid="50"/>
                                        </p:tgtEl>
                                        <p:attrNameLst>
                                          <p:attrName>ppt_x</p:attrName>
                                        </p:attrNameLst>
                                      </p:cBhvr>
                                    </p:anim>
                                    <p:anim by="(-#ppt_w*0.10)" calcmode="lin" valueType="num">
                                      <p:cBhvr>
                                        <p:cTn id="22" dur="100" autoRev="1" fill="hold">
                                          <p:stCondLst>
                                            <p:cond delay="0"/>
                                          </p:stCondLst>
                                        </p:cTn>
                                        <p:tgtEl>
                                          <p:spTgt spid="50"/>
                                        </p:tgtEl>
                                        <p:attrNameLst>
                                          <p:attrName>ppt_y</p:attrName>
                                        </p:attrNameLst>
                                      </p:cBhvr>
                                    </p:anim>
                                    <p:animRot by="-480000">
                                      <p:cBhvr>
                                        <p:cTn id="23" dur="100" autoRev="1" fill="hold">
                                          <p:stCondLst>
                                            <p:cond delay="0"/>
                                          </p:stCondLst>
                                        </p:cTn>
                                        <p:tgtEl>
                                          <p:spTgt spid="50"/>
                                        </p:tgtEl>
                                        <p:attrNameLst>
                                          <p:attrName>r</p:attrName>
                                        </p:attrNameLst>
                                      </p:cBhvr>
                                    </p:animRot>
                                  </p:childTnLst>
                                </p:cTn>
                              </p:par>
                              <p:par>
                                <p:cTn id="24" presetID="22" presetClass="entr" presetSubtype="8" fill="hold" grpId="0" nodeType="withEffect">
                                  <p:stCondLst>
                                    <p:cond delay="3000"/>
                                  </p:stCondLst>
                                  <p:iterate type="lt">
                                    <p:tmPct val="30000"/>
                                  </p:iterate>
                                  <p:childTnLst>
                                    <p:set>
                                      <p:cBhvr>
                                        <p:cTn id="25" dur="1" fill="hold">
                                          <p:stCondLst>
                                            <p:cond delay="0"/>
                                          </p:stCondLst>
                                        </p:cTn>
                                        <p:tgtEl>
                                          <p:spTgt spid="65"/>
                                        </p:tgtEl>
                                        <p:attrNameLst>
                                          <p:attrName>style.visibility</p:attrName>
                                        </p:attrNameLst>
                                      </p:cBhvr>
                                      <p:to>
                                        <p:strVal val="visible"/>
                                      </p:to>
                                    </p:set>
                                    <p:animEffect transition="in" filter="wipe(left)">
                                      <p:cBhvr>
                                        <p:cTn id="26" dur="200"/>
                                        <p:tgtEl>
                                          <p:spTgt spid="65"/>
                                        </p:tgtEl>
                                      </p:cBhvr>
                                    </p:animEffect>
                                  </p:childTnLst>
                                </p:cTn>
                              </p:par>
                              <p:par>
                                <p:cTn id="27" presetID="36" presetClass="emph" presetSubtype="0" fill="hold" grpId="1" nodeType="withEffect">
                                  <p:stCondLst>
                                    <p:cond delay="3000"/>
                                  </p:stCondLst>
                                  <p:iterate type="lt">
                                    <p:tmPct val="30000"/>
                                  </p:iterate>
                                  <p:childTnLst>
                                    <p:animScale>
                                      <p:cBhvr>
                                        <p:cTn id="28" dur="100" autoRev="1" fill="hold">
                                          <p:stCondLst>
                                            <p:cond delay="0"/>
                                          </p:stCondLst>
                                        </p:cTn>
                                        <p:tgtEl>
                                          <p:spTgt spid="65"/>
                                        </p:tgtEl>
                                      </p:cBhvr>
                                      <p:to x="80000" y="100000"/>
                                    </p:animScale>
                                    <p:anim by="(#ppt_w*0.10)" calcmode="lin" valueType="num">
                                      <p:cBhvr>
                                        <p:cTn id="29" dur="100" autoRev="1" fill="hold">
                                          <p:stCondLst>
                                            <p:cond delay="0"/>
                                          </p:stCondLst>
                                        </p:cTn>
                                        <p:tgtEl>
                                          <p:spTgt spid="65"/>
                                        </p:tgtEl>
                                        <p:attrNameLst>
                                          <p:attrName>ppt_x</p:attrName>
                                        </p:attrNameLst>
                                      </p:cBhvr>
                                    </p:anim>
                                    <p:anim by="(-#ppt_w*0.10)" calcmode="lin" valueType="num">
                                      <p:cBhvr>
                                        <p:cTn id="30" dur="100" autoRev="1" fill="hold">
                                          <p:stCondLst>
                                            <p:cond delay="0"/>
                                          </p:stCondLst>
                                        </p:cTn>
                                        <p:tgtEl>
                                          <p:spTgt spid="65"/>
                                        </p:tgtEl>
                                        <p:attrNameLst>
                                          <p:attrName>ppt_y</p:attrName>
                                        </p:attrNameLst>
                                      </p:cBhvr>
                                    </p:anim>
                                    <p:animRot by="-480000">
                                      <p:cBhvr>
                                        <p:cTn id="31" dur="100" autoRev="1" fill="hold">
                                          <p:stCondLst>
                                            <p:cond delay="0"/>
                                          </p:stCondLst>
                                        </p:cTn>
                                        <p:tgtEl>
                                          <p:spTgt spid="65"/>
                                        </p:tgtEl>
                                        <p:attrNameLst>
                                          <p:attrName>r</p:attrName>
                                        </p:attrNameLst>
                                      </p:cBhvr>
                                    </p:animRot>
                                  </p:childTnLst>
                                </p:cTn>
                              </p:par>
                              <p:par>
                                <p:cTn id="32" presetID="22" presetClass="entr" presetSubtype="8" fill="hold" grpId="0" nodeType="withEffect">
                                  <p:stCondLst>
                                    <p:cond delay="3500"/>
                                  </p:stCondLst>
                                  <p:iterate type="lt">
                                    <p:tmPct val="30000"/>
                                  </p:iterate>
                                  <p:childTnLst>
                                    <p:set>
                                      <p:cBhvr>
                                        <p:cTn id="33" dur="1" fill="hold">
                                          <p:stCondLst>
                                            <p:cond delay="0"/>
                                          </p:stCondLst>
                                        </p:cTn>
                                        <p:tgtEl>
                                          <p:spTgt spid="66"/>
                                        </p:tgtEl>
                                        <p:attrNameLst>
                                          <p:attrName>style.visibility</p:attrName>
                                        </p:attrNameLst>
                                      </p:cBhvr>
                                      <p:to>
                                        <p:strVal val="visible"/>
                                      </p:to>
                                    </p:set>
                                    <p:animEffect transition="in" filter="wipe(left)">
                                      <p:cBhvr>
                                        <p:cTn id="34" dur="200"/>
                                        <p:tgtEl>
                                          <p:spTgt spid="66"/>
                                        </p:tgtEl>
                                      </p:cBhvr>
                                    </p:animEffect>
                                  </p:childTnLst>
                                </p:cTn>
                              </p:par>
                              <p:par>
                                <p:cTn id="35" presetID="36" presetClass="emph" presetSubtype="0" fill="hold" grpId="1" nodeType="withEffect">
                                  <p:stCondLst>
                                    <p:cond delay="3500"/>
                                  </p:stCondLst>
                                  <p:iterate type="lt">
                                    <p:tmPct val="30000"/>
                                  </p:iterate>
                                  <p:childTnLst>
                                    <p:animScale>
                                      <p:cBhvr>
                                        <p:cTn id="36" dur="100" autoRev="1" fill="hold">
                                          <p:stCondLst>
                                            <p:cond delay="0"/>
                                          </p:stCondLst>
                                        </p:cTn>
                                        <p:tgtEl>
                                          <p:spTgt spid="66"/>
                                        </p:tgtEl>
                                      </p:cBhvr>
                                      <p:to x="80000" y="100000"/>
                                    </p:animScale>
                                    <p:anim by="(#ppt_w*0.10)" calcmode="lin" valueType="num">
                                      <p:cBhvr>
                                        <p:cTn id="37" dur="100" autoRev="1" fill="hold">
                                          <p:stCondLst>
                                            <p:cond delay="0"/>
                                          </p:stCondLst>
                                        </p:cTn>
                                        <p:tgtEl>
                                          <p:spTgt spid="66"/>
                                        </p:tgtEl>
                                        <p:attrNameLst>
                                          <p:attrName>ppt_x</p:attrName>
                                        </p:attrNameLst>
                                      </p:cBhvr>
                                    </p:anim>
                                    <p:anim by="(-#ppt_w*0.10)" calcmode="lin" valueType="num">
                                      <p:cBhvr>
                                        <p:cTn id="38" dur="100" autoRev="1" fill="hold">
                                          <p:stCondLst>
                                            <p:cond delay="0"/>
                                          </p:stCondLst>
                                        </p:cTn>
                                        <p:tgtEl>
                                          <p:spTgt spid="66"/>
                                        </p:tgtEl>
                                        <p:attrNameLst>
                                          <p:attrName>ppt_y</p:attrName>
                                        </p:attrNameLst>
                                      </p:cBhvr>
                                    </p:anim>
                                    <p:animRot by="-480000">
                                      <p:cBhvr>
                                        <p:cTn id="39" dur="100" autoRev="1"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0" grpId="0"/>
      <p:bldP spid="50" grpId="1"/>
      <p:bldP spid="65" grpId="0"/>
      <p:bldP spid="65" grpId="1"/>
      <p:bldP spid="66" grpId="0"/>
      <p:bldP spid="6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3761772" y="2795489"/>
            <a:ext cx="1579015" cy="1579015"/>
            <a:chOff x="5014912" y="2584450"/>
            <a:chExt cx="2105025" cy="2105025"/>
          </a:xfrm>
        </p:grpSpPr>
        <p:sp>
          <p:nvSpPr>
            <p:cNvPr id="13" name="Oval 19"/>
            <p:cNvSpPr>
              <a:spLocks noChangeArrowheads="1"/>
            </p:cNvSpPr>
            <p:nvPr/>
          </p:nvSpPr>
          <p:spPr bwMode="auto">
            <a:xfrm>
              <a:off x="5014912" y="2584450"/>
              <a:ext cx="2105025" cy="2105025"/>
            </a:xfrm>
            <a:prstGeom prst="ellipse">
              <a:avLst/>
            </a:prstGeom>
            <a:solidFill>
              <a:srgbClr val="414455"/>
            </a:solidFill>
            <a:ln w="3175" cap="flat" cmpd="sng" algn="ctr">
              <a:noFill/>
              <a:prstDash val="solid"/>
            </a:ln>
            <a:effectLst/>
          </p:spPr>
          <p:txBody>
            <a:bodyPr anchor="ctr"/>
            <a:lstStyle/>
            <a:p>
              <a:pPr algn="ctr" fontAlgn="auto">
                <a:lnSpc>
                  <a:spcPct val="120000"/>
                </a:lnSpc>
                <a:spcBef>
                  <a:spcPts val="0"/>
                </a:spcBef>
                <a:spcAft>
                  <a:spcPts val="0"/>
                </a:spcAft>
                <a:defRPr/>
              </a:pPr>
              <a:endParaRPr lang="zh-CN" altLang="en-US" sz="900" kern="0" dirty="0">
                <a:solidFill>
                  <a:srgbClr val="4D4D4D"/>
                </a:solidFill>
                <a:latin typeface="微软雅黑" panose="020B0503020204020204" pitchFamily="34" charset="-122"/>
                <a:ea typeface="微软雅黑" panose="020B0503020204020204" pitchFamily="34" charset="-122"/>
              </a:endParaRPr>
            </a:p>
          </p:txBody>
        </p:sp>
        <p:sp>
          <p:nvSpPr>
            <p:cNvPr id="14" name="Oval 19"/>
            <p:cNvSpPr>
              <a:spLocks noChangeArrowheads="1"/>
            </p:cNvSpPr>
            <p:nvPr/>
          </p:nvSpPr>
          <p:spPr bwMode="auto">
            <a:xfrm>
              <a:off x="5497512" y="3066331"/>
              <a:ext cx="1139825" cy="1139825"/>
            </a:xfrm>
            <a:prstGeom prst="ellipse">
              <a:avLst/>
            </a:prstGeom>
            <a:solidFill>
              <a:schemeClr val="bg1"/>
            </a:solidFill>
            <a:ln w="3175" cap="flat" cmpd="sng" algn="ctr">
              <a:solidFill>
                <a:srgbClr val="D7D7D7"/>
              </a:solidFill>
              <a:prstDash val="solid"/>
            </a:ln>
            <a:effectLst/>
          </p:spPr>
          <p:txBody>
            <a:bodyPr anchor="ctr"/>
            <a:lstStyle/>
            <a:p>
              <a:pPr algn="ctr" fontAlgn="auto">
                <a:spcBef>
                  <a:spcPts val="0"/>
                </a:spcBef>
                <a:spcAft>
                  <a:spcPts val="0"/>
                </a:spcAft>
                <a:defRPr/>
              </a:pPr>
              <a:r>
                <a:rPr lang="zh-CN" altLang="en-US" sz="1600" kern="0" dirty="0">
                  <a:solidFill>
                    <a:srgbClr val="4D4D4D"/>
                  </a:solidFill>
                  <a:latin typeface="Impact" panose="020B0806030902050204" pitchFamily="34" charset="0"/>
                  <a:ea typeface="微软雅黑" panose="020B0503020204020204" pitchFamily="34" charset="-122"/>
                </a:rPr>
                <a:t>订餐网站</a:t>
              </a:r>
              <a:endParaRPr lang="zh-CN" altLang="en-US" kern="0" dirty="0">
                <a:solidFill>
                  <a:srgbClr val="4D4D4D"/>
                </a:solidFill>
                <a:latin typeface="Impact" panose="020B0806030902050204" pitchFamily="34" charset="0"/>
                <a:ea typeface="微软雅黑" panose="020B0503020204020204" pitchFamily="34" charset="-122"/>
              </a:endParaRPr>
            </a:p>
          </p:txBody>
        </p:sp>
      </p:grpSp>
      <p:sp>
        <p:nvSpPr>
          <p:cNvPr id="33" name="Oval 19"/>
          <p:cNvSpPr>
            <a:spLocks noChangeArrowheads="1"/>
          </p:cNvSpPr>
          <p:nvPr/>
        </p:nvSpPr>
        <p:spPr bwMode="auto">
          <a:xfrm>
            <a:off x="2375668" y="2358461"/>
            <a:ext cx="744257" cy="744257"/>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sz="1350" kern="0" dirty="0">
                <a:solidFill>
                  <a:sysClr val="window" lastClr="FFFFFF"/>
                </a:solidFill>
                <a:latin typeface="Arial" panose="020B0604020202020204" pitchFamily="34" charset="0"/>
                <a:ea typeface="微软雅黑" panose="020B0503020204020204" pitchFamily="34" charset="-122"/>
              </a:rPr>
              <a:t>注册登录</a:t>
            </a:r>
            <a:endParaRPr lang="zh-CN" altLang="en-US" sz="1350" kern="0" dirty="0">
              <a:solidFill>
                <a:sysClr val="window" lastClr="FFFFFF"/>
              </a:solidFill>
              <a:latin typeface="Arial" panose="020B0604020202020204" pitchFamily="34" charset="0"/>
              <a:ea typeface="微软雅黑" panose="020B0503020204020204" pitchFamily="34" charset="-122"/>
            </a:endParaRPr>
          </a:p>
        </p:txBody>
      </p:sp>
      <p:sp>
        <p:nvSpPr>
          <p:cNvPr id="31" name="Oval 19"/>
          <p:cNvSpPr>
            <a:spLocks noChangeArrowheads="1"/>
          </p:cNvSpPr>
          <p:nvPr/>
        </p:nvSpPr>
        <p:spPr bwMode="auto">
          <a:xfrm>
            <a:off x="6018359" y="2370369"/>
            <a:ext cx="744257" cy="745448"/>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sz="1350" kern="0" dirty="0">
                <a:solidFill>
                  <a:schemeClr val="bg1"/>
                </a:solidFill>
                <a:latin typeface="Arial" panose="020B0604020202020204" pitchFamily="34" charset="0"/>
                <a:ea typeface="微软雅黑" panose="020B0503020204020204" pitchFamily="34" charset="-122"/>
              </a:rPr>
              <a:t>菜品搜索</a:t>
            </a:r>
            <a:endParaRPr lang="zh-CN" altLang="en-US" sz="1350" kern="0" dirty="0">
              <a:solidFill>
                <a:schemeClr val="bg1"/>
              </a:solidFill>
              <a:latin typeface="Arial" panose="020B0604020202020204" pitchFamily="34" charset="0"/>
              <a:ea typeface="微软雅黑" panose="020B0503020204020204" pitchFamily="34" charset="-122"/>
            </a:endParaRPr>
          </a:p>
        </p:txBody>
      </p:sp>
      <p:sp>
        <p:nvSpPr>
          <p:cNvPr id="27" name="Oval 19"/>
          <p:cNvSpPr>
            <a:spLocks noChangeArrowheads="1"/>
          </p:cNvSpPr>
          <p:nvPr/>
        </p:nvSpPr>
        <p:spPr bwMode="auto">
          <a:xfrm>
            <a:off x="6055274" y="4089901"/>
            <a:ext cx="745448" cy="745448"/>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sz="1350" kern="0" dirty="0">
                <a:solidFill>
                  <a:schemeClr val="bg1"/>
                </a:solidFill>
                <a:latin typeface="Arial" panose="020B0604020202020204" pitchFamily="34" charset="0"/>
                <a:ea typeface="微软雅黑" panose="020B0503020204020204" pitchFamily="34" charset="-122"/>
              </a:rPr>
              <a:t>购物车</a:t>
            </a:r>
            <a:endParaRPr lang="zh-CN" altLang="en-US" sz="1350" kern="0" dirty="0">
              <a:solidFill>
                <a:schemeClr val="bg1"/>
              </a:solidFill>
              <a:latin typeface="Arial" panose="020B0604020202020204" pitchFamily="34" charset="0"/>
              <a:ea typeface="微软雅黑" panose="020B0503020204020204" pitchFamily="34" charset="-122"/>
            </a:endParaRPr>
          </a:p>
        </p:txBody>
      </p:sp>
      <p:sp>
        <p:nvSpPr>
          <p:cNvPr id="23" name="Oval 19"/>
          <p:cNvSpPr>
            <a:spLocks noChangeArrowheads="1"/>
          </p:cNvSpPr>
          <p:nvPr/>
        </p:nvSpPr>
        <p:spPr bwMode="auto">
          <a:xfrm>
            <a:off x="2314068" y="4090217"/>
            <a:ext cx="745448" cy="745448"/>
          </a:xfrm>
          <a:prstGeom prst="ellipse">
            <a:avLst/>
          </a:prstGeom>
          <a:solidFill>
            <a:srgbClr val="414455"/>
          </a:solidFill>
          <a:ln w="9525">
            <a:noFill/>
            <a:round/>
          </a:ln>
          <a:effectLst/>
        </p:spPr>
        <p:txBody>
          <a:bodyPr anchor="ctr"/>
          <a:lstStyle/>
          <a:p>
            <a:pPr algn="ctr" fontAlgn="auto">
              <a:lnSpc>
                <a:spcPct val="120000"/>
              </a:lnSpc>
              <a:spcBef>
                <a:spcPts val="0"/>
              </a:spcBef>
              <a:spcAft>
                <a:spcPts val="0"/>
              </a:spcAft>
              <a:defRPr/>
            </a:pPr>
            <a:r>
              <a:rPr lang="zh-CN" altLang="en-US" sz="1350" kern="0" dirty="0">
                <a:solidFill>
                  <a:sysClr val="window" lastClr="FFFFFF"/>
                </a:solidFill>
                <a:latin typeface="Arial" panose="020B0604020202020204" pitchFamily="34" charset="0"/>
                <a:ea typeface="微软雅黑" panose="020B0503020204020204" pitchFamily="34" charset="-122"/>
              </a:rPr>
              <a:t>订单</a:t>
            </a:r>
            <a:endParaRPr lang="zh-CN" altLang="en-US" sz="1350" kern="0" dirty="0">
              <a:solidFill>
                <a:sysClr val="window" lastClr="FFFFFF"/>
              </a:solidFill>
              <a:latin typeface="Arial" panose="020B0604020202020204" pitchFamily="34" charset="0"/>
              <a:ea typeface="微软雅黑" panose="020B0503020204020204" pitchFamily="34" charset="-122"/>
            </a:endParaRPr>
          </a:p>
        </p:txBody>
      </p:sp>
      <p:cxnSp>
        <p:nvCxnSpPr>
          <p:cNvPr id="35" name="直接连接符 34"/>
          <p:cNvCxnSpPr/>
          <p:nvPr/>
        </p:nvCxnSpPr>
        <p:spPr>
          <a:xfrm>
            <a:off x="0" y="514599"/>
            <a:ext cx="9144239"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6" name="流程图: 离页连接符 35"/>
          <p:cNvSpPr/>
          <p:nvPr/>
        </p:nvSpPr>
        <p:spPr>
          <a:xfrm>
            <a:off x="7488899" y="460584"/>
            <a:ext cx="1188318" cy="810217"/>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TextBox 36"/>
          <p:cNvSpPr txBox="1"/>
          <p:nvPr/>
        </p:nvSpPr>
        <p:spPr>
          <a:xfrm>
            <a:off x="7629016" y="766137"/>
            <a:ext cx="944880" cy="321945"/>
          </a:xfrm>
          <a:prstGeom prst="rect">
            <a:avLst/>
          </a:prstGeom>
          <a:noFill/>
        </p:spPr>
        <p:txBody>
          <a:bodyPr wrap="none" rtlCol="0">
            <a:spAutoFit/>
          </a:bodyPr>
          <a:lstStyle/>
          <a:p>
            <a:r>
              <a:rPr lang="zh-CN" altLang="en-US" sz="1500" b="1">
                <a:solidFill>
                  <a:schemeClr val="bg1"/>
                </a:solidFill>
                <a:latin typeface="微软雅黑" panose="020B0503020204020204" pitchFamily="34" charset="-122"/>
                <a:ea typeface="微软雅黑" panose="020B0503020204020204" pitchFamily="34" charset="-122"/>
              </a:rPr>
              <a:t>需求分析</a:t>
            </a:r>
            <a:endParaRPr lang="zh-CN" altLang="en-US" sz="1500" b="1">
              <a:solidFill>
                <a:schemeClr val="bg1"/>
              </a:solidFill>
              <a:latin typeface="微软雅黑" panose="020B0503020204020204" pitchFamily="34" charset="-122"/>
              <a:ea typeface="微软雅黑" panose="020B0503020204020204" pitchFamily="34" charset="-122"/>
            </a:endParaRPr>
          </a:p>
        </p:txBody>
      </p:sp>
      <p:cxnSp>
        <p:nvCxnSpPr>
          <p:cNvPr id="2" name="直接箭头连接符 1"/>
          <p:cNvCxnSpPr/>
          <p:nvPr/>
        </p:nvCxnSpPr>
        <p:spPr bwMode="auto">
          <a:xfrm flipH="1" flipV="1">
            <a:off x="3059432" y="2888848"/>
            <a:ext cx="762119" cy="373438"/>
          </a:xfrm>
          <a:prstGeom prst="straightConnector1">
            <a:avLst/>
          </a:prstGeom>
          <a:noFill/>
          <a:ln w="28575" algn="ctr">
            <a:solidFill>
              <a:srgbClr val="414455"/>
            </a:solidFill>
            <a:round/>
            <a:headEnd type="none" w="med" len="med"/>
            <a:tailEnd type="arrow" w="med" len="med"/>
          </a:ln>
        </p:spPr>
      </p:cxnSp>
      <p:cxnSp>
        <p:nvCxnSpPr>
          <p:cNvPr id="17" name="直接箭头连接符 16"/>
          <p:cNvCxnSpPr/>
          <p:nvPr/>
        </p:nvCxnSpPr>
        <p:spPr bwMode="auto">
          <a:xfrm flipV="1">
            <a:off x="5258622" y="2888848"/>
            <a:ext cx="771646" cy="321043"/>
          </a:xfrm>
          <a:prstGeom prst="straightConnector1">
            <a:avLst/>
          </a:prstGeom>
          <a:noFill/>
          <a:ln w="28575" algn="ctr">
            <a:solidFill>
              <a:srgbClr val="414455"/>
            </a:solidFill>
            <a:round/>
            <a:headEnd type="none" w="med" len="med"/>
            <a:tailEnd type="arrow" w="med" len="med"/>
          </a:ln>
        </p:spPr>
      </p:cxnSp>
      <p:cxnSp>
        <p:nvCxnSpPr>
          <p:cNvPr id="18" name="直接箭头连接符 17"/>
          <p:cNvCxnSpPr/>
          <p:nvPr/>
        </p:nvCxnSpPr>
        <p:spPr bwMode="auto">
          <a:xfrm>
            <a:off x="5269101" y="3928664"/>
            <a:ext cx="815467" cy="418689"/>
          </a:xfrm>
          <a:prstGeom prst="straightConnector1">
            <a:avLst/>
          </a:prstGeom>
          <a:noFill/>
          <a:ln w="28575" algn="ctr">
            <a:solidFill>
              <a:srgbClr val="414455"/>
            </a:solidFill>
            <a:round/>
            <a:headEnd type="none" w="med" len="med"/>
            <a:tailEnd type="arrow" w="med" len="med"/>
          </a:ln>
        </p:spPr>
      </p:cxnSp>
      <p:cxnSp>
        <p:nvCxnSpPr>
          <p:cNvPr id="19" name="直接箭头连接符 18"/>
          <p:cNvCxnSpPr/>
          <p:nvPr/>
        </p:nvCxnSpPr>
        <p:spPr bwMode="auto">
          <a:xfrm flipH="1">
            <a:off x="3059432" y="3897227"/>
            <a:ext cx="762119" cy="450127"/>
          </a:xfrm>
          <a:prstGeom prst="straightConnector1">
            <a:avLst/>
          </a:prstGeom>
          <a:noFill/>
          <a:ln w="28575" algn="ctr">
            <a:solidFill>
              <a:srgbClr val="414455"/>
            </a:solidFill>
            <a:round/>
            <a:headEnd type="none" w="med" len="med"/>
            <a:tailEnd type="arrow" w="med" len="med"/>
          </a:ln>
        </p:spPr>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49" presetClass="entr" presetSubtype="0" decel="10000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 calcmode="lin" valueType="num">
                                          <p:cBhvr>
                                            <p:cTn id="21" dur="500" fill="hold"/>
                                            <p:tgtEl>
                                              <p:spTgt spid="38"/>
                                            </p:tgtEl>
                                            <p:attrNameLst>
                                              <p:attrName>style.rotation</p:attrName>
                                            </p:attrNameLst>
                                          </p:cBhvr>
                                          <p:tavLst>
                                            <p:tav tm="0">
                                              <p:val>
                                                <p:fltVal val="360"/>
                                              </p:val>
                                            </p:tav>
                                            <p:tav tm="100000">
                                              <p:val>
                                                <p:fltVal val="0"/>
                                              </p:val>
                                            </p:tav>
                                          </p:tavLst>
                                        </p:anim>
                                        <p:animEffect transition="in" filter="fade">
                                          <p:cBhvr>
                                            <p:cTn id="22" dur="500"/>
                                            <p:tgtEl>
                                              <p:spTgt spid="38"/>
                                            </p:tgtEl>
                                          </p:cBhvr>
                                        </p:animEffect>
                                      </p:childTnLst>
                                    </p:cTn>
                                  </p:par>
                                </p:childTnLst>
                              </p:cTn>
                            </p:par>
                            <p:par>
                              <p:cTn id="23" fill="hold">
                                <p:stCondLst>
                                  <p:cond delay="1549"/>
                                </p:stCondLst>
                                <p:childTnLst>
                                  <p:par>
                                    <p:cTn id="24" presetID="52" presetClass="entr" presetSubtype="0"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Scale>
                                          <p:cBhvr>
                                            <p:cTn id="26"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33"/>
                                            </p:tgtEl>
                                            <p:attrNameLst>
                                              <p:attrName>ppt_x</p:attrName>
                                              <p:attrName>ppt_y</p:attrName>
                                            </p:attrNameLst>
                                          </p:cBhvr>
                                        </p:animMotion>
                                        <p:animEffect transition="in" filter="fade">
                                          <p:cBhvr>
                                            <p:cTn id="28" dur="1000"/>
                                            <p:tgtEl>
                                              <p:spTgt spid="33"/>
                                            </p:tgtEl>
                                          </p:cBhvr>
                                        </p:animEffect>
                                      </p:childTnLst>
                                    </p:cTn>
                                  </p:par>
                                  <p:par>
                                    <p:cTn id="29" presetID="52" presetClass="entr" presetSubtype="0" fill="hold" grpId="0" nodeType="withEffect">
                                      <p:stCondLst>
                                        <p:cond delay="200"/>
                                      </p:stCondLst>
                                      <p:childTnLst>
                                        <p:set>
                                          <p:cBhvr>
                                            <p:cTn id="30" dur="1" fill="hold">
                                              <p:stCondLst>
                                                <p:cond delay="0"/>
                                              </p:stCondLst>
                                            </p:cTn>
                                            <p:tgtEl>
                                              <p:spTgt spid="31"/>
                                            </p:tgtEl>
                                            <p:attrNameLst>
                                              <p:attrName>style.visibility</p:attrName>
                                            </p:attrNameLst>
                                          </p:cBhvr>
                                          <p:to>
                                            <p:strVal val="visible"/>
                                          </p:to>
                                        </p:set>
                                        <p:animScale>
                                          <p:cBhvr>
                                            <p:cTn id="31"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31"/>
                                            </p:tgtEl>
                                            <p:attrNameLst>
                                              <p:attrName>ppt_x</p:attrName>
                                              <p:attrName>ppt_y</p:attrName>
                                            </p:attrNameLst>
                                          </p:cBhvr>
                                        </p:animMotion>
                                        <p:animEffect transition="in" filter="fade">
                                          <p:cBhvr>
                                            <p:cTn id="33" dur="1000"/>
                                            <p:tgtEl>
                                              <p:spTgt spid="31"/>
                                            </p:tgtEl>
                                          </p:cBhvr>
                                        </p:animEffect>
                                      </p:childTnLst>
                                    </p:cTn>
                                  </p:par>
                                  <p:par>
                                    <p:cTn id="34" presetID="52" presetClass="entr" presetSubtype="0" fill="hold" grpId="0" nodeType="withEffect">
                                      <p:stCondLst>
                                        <p:cond delay="800"/>
                                      </p:stCondLst>
                                      <p:childTnLst>
                                        <p:set>
                                          <p:cBhvr>
                                            <p:cTn id="35" dur="1" fill="hold">
                                              <p:stCondLst>
                                                <p:cond delay="0"/>
                                              </p:stCondLst>
                                            </p:cTn>
                                            <p:tgtEl>
                                              <p:spTgt spid="23"/>
                                            </p:tgtEl>
                                            <p:attrNameLst>
                                              <p:attrName>style.visibility</p:attrName>
                                            </p:attrNameLst>
                                          </p:cBhvr>
                                          <p:to>
                                            <p:strVal val="visible"/>
                                          </p:to>
                                        </p:set>
                                        <p:animScale>
                                          <p:cBhvr>
                                            <p:cTn id="36"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23"/>
                                            </p:tgtEl>
                                            <p:attrNameLst>
                                              <p:attrName>ppt_x</p:attrName>
                                              <p:attrName>ppt_y</p:attrName>
                                            </p:attrNameLst>
                                          </p:cBhvr>
                                        </p:animMotion>
                                        <p:animEffect transition="in" filter="fade">
                                          <p:cBhvr>
                                            <p:cTn id="38" dur="1000"/>
                                            <p:tgtEl>
                                              <p:spTgt spid="23"/>
                                            </p:tgtEl>
                                          </p:cBhvr>
                                        </p:animEffect>
                                      </p:childTnLst>
                                    </p:cTn>
                                  </p:par>
                                  <p:par>
                                    <p:cTn id="39" presetID="52" presetClass="entr" presetSubtype="0" fill="hold" grpId="0" nodeType="withEffect">
                                      <p:stCondLst>
                                        <p:cond delay="1000"/>
                                      </p:stCondLst>
                                      <p:childTnLst>
                                        <p:set>
                                          <p:cBhvr>
                                            <p:cTn id="40" dur="1" fill="hold">
                                              <p:stCondLst>
                                                <p:cond delay="0"/>
                                              </p:stCondLst>
                                            </p:cTn>
                                            <p:tgtEl>
                                              <p:spTgt spid="27"/>
                                            </p:tgtEl>
                                            <p:attrNameLst>
                                              <p:attrName>style.visibility</p:attrName>
                                            </p:attrNameLst>
                                          </p:cBhvr>
                                          <p:to>
                                            <p:strVal val="visible"/>
                                          </p:to>
                                        </p:set>
                                        <p:animScale>
                                          <p:cBhvr>
                                            <p:cTn id="41"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000" decel="50000" fill="hold">
                                              <p:stCondLst>
                                                <p:cond delay="0"/>
                                              </p:stCondLst>
                                            </p:cTn>
                                            <p:tgtEl>
                                              <p:spTgt spid="27"/>
                                            </p:tgtEl>
                                            <p:attrNameLst>
                                              <p:attrName>ppt_x</p:attrName>
                                              <p:attrName>ppt_y</p:attrName>
                                            </p:attrNameLst>
                                          </p:cBhvr>
                                        </p:animMotion>
                                        <p:animEffect transition="in" filter="fade">
                                          <p:cBhvr>
                                            <p:cTn id="43" dur="1000"/>
                                            <p:tgtEl>
                                              <p:spTgt spid="27"/>
                                            </p:tgtEl>
                                          </p:cBhvr>
                                        </p:animEffect>
                                      </p:childTnLst>
                                    </p:cTn>
                                  </p:par>
                                </p:childTnLst>
                              </p:cTn>
                            </p:par>
                            <p:par>
                              <p:cTn id="44" fill="hold">
                                <p:stCondLst>
                                  <p:cond delay="2549"/>
                                </p:stCondLst>
                                <p:childTnLst>
                                  <p:par>
                                    <p:cTn id="45" presetID="1" presetClass="entr" presetSubtype="0"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par>
                              <p:cTn id="47" fill="hold">
                                <p:stCondLst>
                                  <p:cond delay="2549"/>
                                </p:stCondLst>
                                <p:childTnLst>
                                  <p:par>
                                    <p:cTn id="48" presetID="1" presetClass="entr" presetSubtype="0"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childTnLst>
                                    </p:cTn>
                                  </p:par>
                                </p:childTnLst>
                              </p:cTn>
                            </p:par>
                            <p:par>
                              <p:cTn id="50" fill="hold">
                                <p:stCondLst>
                                  <p:cond delay="2549"/>
                                </p:stCondLst>
                                <p:childTnLst>
                                  <p:par>
                                    <p:cTn id="51" presetID="1" presetClass="entr" presetSubtype="0" fill="hold" nodeType="after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par>
                              <p:cTn id="53" fill="hold">
                                <p:stCondLst>
                                  <p:cond delay="2549"/>
                                </p:stCondLst>
                                <p:childTnLst>
                                  <p:par>
                                    <p:cTn id="54" presetID="1" presetClass="entr" presetSubtype="0"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1" grpId="0" bldLvl="0" animBg="1"/>
          <p:bldP spid="27" grpId="0" bldLvl="0" animBg="1"/>
          <p:bldP spid="23" grpId="0" bldLvl="0" animBg="1"/>
          <p:bldP spid="36" grpId="0" bldLvl="0" animBg="1"/>
          <p:bldP spid="3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049"/>
                                </p:stCondLst>
                                <p:childTnLst>
                                  <p:par>
                                    <p:cTn id="17" presetID="49" presetClass="entr" presetSubtype="0" decel="10000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 calcmode="lin" valueType="num">
                                          <p:cBhvr>
                                            <p:cTn id="21" dur="500" fill="hold"/>
                                            <p:tgtEl>
                                              <p:spTgt spid="38"/>
                                            </p:tgtEl>
                                            <p:attrNameLst>
                                              <p:attrName>style.rotation</p:attrName>
                                            </p:attrNameLst>
                                          </p:cBhvr>
                                          <p:tavLst>
                                            <p:tav tm="0">
                                              <p:val>
                                                <p:fltVal val="360"/>
                                              </p:val>
                                            </p:tav>
                                            <p:tav tm="100000">
                                              <p:val>
                                                <p:fltVal val="0"/>
                                              </p:val>
                                            </p:tav>
                                          </p:tavLst>
                                        </p:anim>
                                        <p:animEffect transition="in" filter="fade">
                                          <p:cBhvr>
                                            <p:cTn id="22" dur="500"/>
                                            <p:tgtEl>
                                              <p:spTgt spid="38"/>
                                            </p:tgtEl>
                                          </p:cBhvr>
                                        </p:animEffect>
                                      </p:childTnLst>
                                    </p:cTn>
                                  </p:par>
                                </p:childTnLst>
                              </p:cTn>
                            </p:par>
                            <p:par>
                              <p:cTn id="23" fill="hold">
                                <p:stCondLst>
                                  <p:cond delay="1549"/>
                                </p:stCondLst>
                                <p:childTnLst>
                                  <p:par>
                                    <p:cTn id="24" presetID="52" presetClass="entr" presetSubtype="0"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Scale>
                                          <p:cBhvr>
                                            <p:cTn id="26"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33"/>
                                            </p:tgtEl>
                                            <p:attrNameLst>
                                              <p:attrName>ppt_x</p:attrName>
                                              <p:attrName>ppt_y</p:attrName>
                                            </p:attrNameLst>
                                          </p:cBhvr>
                                        </p:animMotion>
                                        <p:animEffect transition="in" filter="fade">
                                          <p:cBhvr>
                                            <p:cTn id="28" dur="1000"/>
                                            <p:tgtEl>
                                              <p:spTgt spid="33"/>
                                            </p:tgtEl>
                                          </p:cBhvr>
                                        </p:animEffect>
                                      </p:childTnLst>
                                    </p:cTn>
                                  </p:par>
                                  <p:par>
                                    <p:cTn id="29" presetID="52" presetClass="entr" presetSubtype="0" fill="hold" grpId="0" nodeType="withEffect">
                                      <p:stCondLst>
                                        <p:cond delay="200"/>
                                      </p:stCondLst>
                                      <p:childTnLst>
                                        <p:set>
                                          <p:cBhvr>
                                            <p:cTn id="30" dur="1" fill="hold">
                                              <p:stCondLst>
                                                <p:cond delay="0"/>
                                              </p:stCondLst>
                                            </p:cTn>
                                            <p:tgtEl>
                                              <p:spTgt spid="31"/>
                                            </p:tgtEl>
                                            <p:attrNameLst>
                                              <p:attrName>style.visibility</p:attrName>
                                            </p:attrNameLst>
                                          </p:cBhvr>
                                          <p:to>
                                            <p:strVal val="visible"/>
                                          </p:to>
                                        </p:set>
                                        <p:animScale>
                                          <p:cBhvr>
                                            <p:cTn id="31"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31"/>
                                            </p:tgtEl>
                                            <p:attrNameLst>
                                              <p:attrName>ppt_x</p:attrName>
                                              <p:attrName>ppt_y</p:attrName>
                                            </p:attrNameLst>
                                          </p:cBhvr>
                                        </p:animMotion>
                                        <p:animEffect transition="in" filter="fade">
                                          <p:cBhvr>
                                            <p:cTn id="33" dur="1000"/>
                                            <p:tgtEl>
                                              <p:spTgt spid="31"/>
                                            </p:tgtEl>
                                          </p:cBhvr>
                                        </p:animEffect>
                                      </p:childTnLst>
                                    </p:cTn>
                                  </p:par>
                                  <p:par>
                                    <p:cTn id="34" presetID="52" presetClass="entr" presetSubtype="0" fill="hold" grpId="0" nodeType="withEffect">
                                      <p:stCondLst>
                                        <p:cond delay="800"/>
                                      </p:stCondLst>
                                      <p:childTnLst>
                                        <p:set>
                                          <p:cBhvr>
                                            <p:cTn id="35" dur="1" fill="hold">
                                              <p:stCondLst>
                                                <p:cond delay="0"/>
                                              </p:stCondLst>
                                            </p:cTn>
                                            <p:tgtEl>
                                              <p:spTgt spid="23"/>
                                            </p:tgtEl>
                                            <p:attrNameLst>
                                              <p:attrName>style.visibility</p:attrName>
                                            </p:attrNameLst>
                                          </p:cBhvr>
                                          <p:to>
                                            <p:strVal val="visible"/>
                                          </p:to>
                                        </p:set>
                                        <p:animScale>
                                          <p:cBhvr>
                                            <p:cTn id="36"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23"/>
                                            </p:tgtEl>
                                            <p:attrNameLst>
                                              <p:attrName>ppt_x</p:attrName>
                                              <p:attrName>ppt_y</p:attrName>
                                            </p:attrNameLst>
                                          </p:cBhvr>
                                        </p:animMotion>
                                        <p:animEffect transition="in" filter="fade">
                                          <p:cBhvr>
                                            <p:cTn id="38" dur="1000"/>
                                            <p:tgtEl>
                                              <p:spTgt spid="23"/>
                                            </p:tgtEl>
                                          </p:cBhvr>
                                        </p:animEffect>
                                      </p:childTnLst>
                                    </p:cTn>
                                  </p:par>
                                  <p:par>
                                    <p:cTn id="39" presetID="52" presetClass="entr" presetSubtype="0" fill="hold" grpId="0" nodeType="withEffect">
                                      <p:stCondLst>
                                        <p:cond delay="1000"/>
                                      </p:stCondLst>
                                      <p:childTnLst>
                                        <p:set>
                                          <p:cBhvr>
                                            <p:cTn id="40" dur="1" fill="hold">
                                              <p:stCondLst>
                                                <p:cond delay="0"/>
                                              </p:stCondLst>
                                            </p:cTn>
                                            <p:tgtEl>
                                              <p:spTgt spid="27"/>
                                            </p:tgtEl>
                                            <p:attrNameLst>
                                              <p:attrName>style.visibility</p:attrName>
                                            </p:attrNameLst>
                                          </p:cBhvr>
                                          <p:to>
                                            <p:strVal val="visible"/>
                                          </p:to>
                                        </p:set>
                                        <p:animScale>
                                          <p:cBhvr>
                                            <p:cTn id="41"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000" decel="50000" fill="hold">
                                              <p:stCondLst>
                                                <p:cond delay="0"/>
                                              </p:stCondLst>
                                            </p:cTn>
                                            <p:tgtEl>
                                              <p:spTgt spid="27"/>
                                            </p:tgtEl>
                                            <p:attrNameLst>
                                              <p:attrName>ppt_x</p:attrName>
                                              <p:attrName>ppt_y</p:attrName>
                                            </p:attrNameLst>
                                          </p:cBhvr>
                                        </p:animMotion>
                                        <p:animEffect transition="in" filter="fade">
                                          <p:cBhvr>
                                            <p:cTn id="43" dur="1000"/>
                                            <p:tgtEl>
                                              <p:spTgt spid="27"/>
                                            </p:tgtEl>
                                          </p:cBhvr>
                                        </p:animEffect>
                                      </p:childTnLst>
                                    </p:cTn>
                                  </p:par>
                                </p:childTnLst>
                              </p:cTn>
                            </p:par>
                            <p:par>
                              <p:cTn id="44" fill="hold">
                                <p:stCondLst>
                                  <p:cond delay="2549"/>
                                </p:stCondLst>
                                <p:childTnLst>
                                  <p:par>
                                    <p:cTn id="45" presetID="1" presetClass="entr" presetSubtype="0"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par>
                              <p:cTn id="47" fill="hold">
                                <p:stCondLst>
                                  <p:cond delay="2549"/>
                                </p:stCondLst>
                                <p:childTnLst>
                                  <p:par>
                                    <p:cTn id="48" presetID="1" presetClass="entr" presetSubtype="0"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childTnLst>
                                    </p:cTn>
                                  </p:par>
                                </p:childTnLst>
                              </p:cTn>
                            </p:par>
                            <p:par>
                              <p:cTn id="50" fill="hold">
                                <p:stCondLst>
                                  <p:cond delay="2549"/>
                                </p:stCondLst>
                                <p:childTnLst>
                                  <p:par>
                                    <p:cTn id="51" presetID="1" presetClass="entr" presetSubtype="0" fill="hold" nodeType="after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par>
                              <p:cTn id="53" fill="hold">
                                <p:stCondLst>
                                  <p:cond delay="2549"/>
                                </p:stCondLst>
                                <p:childTnLst>
                                  <p:par>
                                    <p:cTn id="54" presetID="1" presetClass="entr" presetSubtype="0"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1" grpId="0" bldLvl="0" animBg="1"/>
          <p:bldP spid="27" grpId="0" bldLvl="0" animBg="1"/>
          <p:bldP spid="23" grpId="0" bldLvl="0" animBg="1"/>
          <p:bldP spid="36" grpId="0" bldLvl="0" animBg="1"/>
          <p:bldP spid="37"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直接连接符 34"/>
          <p:cNvCxnSpPr/>
          <p:nvPr/>
        </p:nvCxnSpPr>
        <p:spPr>
          <a:xfrm>
            <a:off x="0" y="410459"/>
            <a:ext cx="9144239"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6" name="流程图: 离页连接符 35"/>
          <p:cNvSpPr/>
          <p:nvPr/>
        </p:nvSpPr>
        <p:spPr>
          <a:xfrm>
            <a:off x="7488899" y="388829"/>
            <a:ext cx="1188318" cy="810217"/>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TextBox 36"/>
          <p:cNvSpPr txBox="1"/>
          <p:nvPr/>
        </p:nvSpPr>
        <p:spPr>
          <a:xfrm>
            <a:off x="7629016" y="550872"/>
            <a:ext cx="944880" cy="553085"/>
          </a:xfrm>
          <a:prstGeom prst="rect">
            <a:avLst/>
          </a:prstGeom>
          <a:noFill/>
        </p:spPr>
        <p:txBody>
          <a:bodyPr wrap="none" rtlCol="0">
            <a:spAutoFit/>
          </a:bodyPr>
          <a:lstStyle/>
          <a:p>
            <a:r>
              <a:rPr lang="en-US" altLang="zh-CN" sz="1500" b="1">
                <a:solidFill>
                  <a:schemeClr val="bg1"/>
                </a:solidFill>
                <a:latin typeface="微软雅黑" panose="020B0503020204020204" pitchFamily="34" charset="-122"/>
                <a:ea typeface="微软雅黑" panose="020B0503020204020204" pitchFamily="34" charset="-122"/>
              </a:rPr>
              <a:t>   </a:t>
            </a:r>
            <a:r>
              <a:rPr lang="zh-CN" altLang="en-US" sz="1500" b="1">
                <a:solidFill>
                  <a:schemeClr val="bg1"/>
                </a:solidFill>
                <a:latin typeface="微软雅黑" panose="020B0503020204020204" pitchFamily="34" charset="-122"/>
                <a:ea typeface="微软雅黑" panose="020B0503020204020204" pitchFamily="34" charset="-122"/>
              </a:rPr>
              <a:t>系统</a:t>
            </a:r>
            <a:endParaRPr lang="zh-CN" altLang="en-US" sz="1500" b="1">
              <a:solidFill>
                <a:schemeClr val="bg1"/>
              </a:solidFill>
              <a:latin typeface="微软雅黑" panose="020B0503020204020204" pitchFamily="34" charset="-122"/>
              <a:ea typeface="微软雅黑" panose="020B0503020204020204" pitchFamily="34" charset="-122"/>
            </a:endParaRPr>
          </a:p>
          <a:p>
            <a:r>
              <a:rPr lang="zh-CN" altLang="en-US" sz="1500" b="1">
                <a:solidFill>
                  <a:schemeClr val="bg1"/>
                </a:solidFill>
                <a:latin typeface="微软雅黑" panose="020B0503020204020204" pitchFamily="34" charset="-122"/>
                <a:ea typeface="微软雅黑" panose="020B0503020204020204" pitchFamily="34" charset="-122"/>
              </a:rPr>
              <a:t>总体设计</a:t>
            </a:r>
            <a:endParaRPr lang="zh-CN" altLang="en-US" sz="1500" b="1">
              <a:solidFill>
                <a:schemeClr val="bg1"/>
              </a:solidFill>
              <a:latin typeface="微软雅黑" panose="020B0503020204020204" pitchFamily="34" charset="-122"/>
              <a:ea typeface="微软雅黑" panose="020B0503020204020204" pitchFamily="34" charset="-122"/>
            </a:endParaRPr>
          </a:p>
        </p:txBody>
      </p:sp>
      <p:pic>
        <p:nvPicPr>
          <p:cNvPr id="2" name="图片 1" descr="17"/>
          <p:cNvPicPr>
            <a:picLocks noChangeAspect="1"/>
          </p:cNvPicPr>
          <p:nvPr/>
        </p:nvPicPr>
        <p:blipFill>
          <a:blip r:embed="rId1"/>
          <a:stretch>
            <a:fillRect/>
          </a:stretch>
        </p:blipFill>
        <p:spPr>
          <a:xfrm>
            <a:off x="612775" y="1567180"/>
            <a:ext cx="7543165" cy="4432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442844"/>
            <a:ext cx="9144239"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7" name="流程图: 离页连接符 6"/>
          <p:cNvSpPr/>
          <p:nvPr/>
        </p:nvSpPr>
        <p:spPr>
          <a:xfrm>
            <a:off x="7488899" y="388829"/>
            <a:ext cx="1188318" cy="810217"/>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4"/>
          <p:cNvSpPr txBox="1"/>
          <p:nvPr/>
        </p:nvSpPr>
        <p:spPr>
          <a:xfrm>
            <a:off x="7629016" y="550872"/>
            <a:ext cx="944880" cy="553085"/>
          </a:xfrm>
          <a:prstGeom prst="rect">
            <a:avLst/>
          </a:prstGeom>
          <a:noFill/>
        </p:spPr>
        <p:txBody>
          <a:bodyPr wrap="none" rtlCol="0">
            <a:spAutoFit/>
          </a:bodyPr>
          <a:lstStyle/>
          <a:p>
            <a:r>
              <a:rPr lang="en-US" altLang="zh-CN" sz="1500" b="1">
                <a:solidFill>
                  <a:schemeClr val="bg1"/>
                </a:solidFill>
                <a:latin typeface="微软雅黑" panose="020B0503020204020204" pitchFamily="34" charset="-122"/>
                <a:ea typeface="微软雅黑" panose="020B0503020204020204" pitchFamily="34" charset="-122"/>
              </a:rPr>
              <a:t>   </a:t>
            </a:r>
            <a:r>
              <a:rPr lang="zh-CN" altLang="en-US" sz="1500" b="1">
                <a:solidFill>
                  <a:schemeClr val="bg1"/>
                </a:solidFill>
                <a:latin typeface="微软雅黑" panose="020B0503020204020204" pitchFamily="34" charset="-122"/>
                <a:ea typeface="微软雅黑" panose="020B0503020204020204" pitchFamily="34" charset="-122"/>
              </a:rPr>
              <a:t>系统</a:t>
            </a:r>
            <a:endParaRPr lang="zh-CN" altLang="en-US" sz="1500" b="1">
              <a:solidFill>
                <a:schemeClr val="bg1"/>
              </a:solidFill>
              <a:latin typeface="微软雅黑" panose="020B0503020204020204" pitchFamily="34" charset="-122"/>
              <a:ea typeface="微软雅黑" panose="020B0503020204020204" pitchFamily="34" charset="-122"/>
            </a:endParaRPr>
          </a:p>
          <a:p>
            <a:r>
              <a:rPr lang="zh-CN" altLang="en-US" sz="1500" b="1">
                <a:solidFill>
                  <a:schemeClr val="bg1"/>
                </a:solidFill>
                <a:latin typeface="微软雅黑" panose="020B0503020204020204" pitchFamily="34" charset="-122"/>
                <a:ea typeface="微软雅黑" panose="020B0503020204020204" pitchFamily="34" charset="-122"/>
              </a:rPr>
              <a:t>模块划分</a:t>
            </a:r>
            <a:endParaRPr lang="zh-CN" altLang="en-US" sz="1500" b="1">
              <a:solidFill>
                <a:schemeClr val="bg1"/>
              </a:solidFill>
              <a:latin typeface="微软雅黑" panose="020B0503020204020204" pitchFamily="34" charset="-122"/>
              <a:ea typeface="微软雅黑" panose="020B0503020204020204" pitchFamily="34" charset="-122"/>
            </a:endParaRPr>
          </a:p>
        </p:txBody>
      </p:sp>
      <p:sp>
        <p:nvSpPr>
          <p:cNvPr id="176" name="TextBox 175"/>
          <p:cNvSpPr txBox="1"/>
          <p:nvPr/>
        </p:nvSpPr>
        <p:spPr>
          <a:xfrm>
            <a:off x="1098588" y="1047386"/>
            <a:ext cx="4508887" cy="650240"/>
          </a:xfrm>
          <a:prstGeom prst="rect">
            <a:avLst/>
          </a:prstGeom>
          <a:noFill/>
        </p:spPr>
        <p:txBody>
          <a:bodyPr wrap="square" rtlCol="0">
            <a:spAutoFit/>
          </a:bodyPr>
          <a:p>
            <a:pPr indent="355600" fontAlgn="auto">
              <a:lnSpc>
                <a:spcPct val="130000"/>
              </a:lnSpc>
              <a:extLst>
                <a:ext uri="{35155182-B16C-46BC-9424-99874614C6A1}">
                  <wpsdc:indentchars xmlns:wpsdc="http://www.wps.cn/officeDocument/2017/drawingmlCustomData" val="200" checksum="3837665281"/>
                </a:ext>
              </a:extLst>
            </a:pPr>
            <a:r>
              <a:rPr lang="zh-CN" altLang="en-US" sz="1400">
                <a:solidFill>
                  <a:sysClr val="windowText" lastClr="000000"/>
                </a:solidFill>
                <a:latin typeface="微软雅黑" panose="020B0503020204020204" pitchFamily="34" charset="-122"/>
                <a:ea typeface="微软雅黑" panose="020B0503020204020204" pitchFamily="34" charset="-122"/>
              </a:rPr>
              <a:t>根据</a:t>
            </a:r>
            <a:r>
              <a:rPr lang="en-US" altLang="zh-CN" sz="1400">
                <a:solidFill>
                  <a:sysClr val="windowText" lastClr="000000"/>
                </a:solidFill>
                <a:latin typeface="微软雅黑" panose="020B0503020204020204" pitchFamily="34" charset="-122"/>
                <a:ea typeface="微软雅黑" panose="020B0503020204020204" pitchFamily="34" charset="-122"/>
              </a:rPr>
              <a:t>MVC</a:t>
            </a:r>
            <a:r>
              <a:rPr lang="zh-CN" altLang="en-US" sz="1400">
                <a:solidFill>
                  <a:sysClr val="windowText" lastClr="000000"/>
                </a:solidFill>
                <a:latin typeface="微软雅黑" panose="020B0503020204020204" pitchFamily="34" charset="-122"/>
                <a:ea typeface="微软雅黑" panose="020B0503020204020204" pitchFamily="34" charset="-122"/>
              </a:rPr>
              <a:t>设计模式、三层架构思想以及</a:t>
            </a:r>
            <a:r>
              <a:rPr lang="en-US" altLang="zh-CN" sz="1400">
                <a:solidFill>
                  <a:sysClr val="windowText" lastClr="000000"/>
                </a:solidFill>
                <a:latin typeface="微软雅黑" panose="020B0503020204020204" pitchFamily="34" charset="-122"/>
                <a:ea typeface="微软雅黑" panose="020B0503020204020204" pitchFamily="34" charset="-122"/>
              </a:rPr>
              <a:t>SSM</a:t>
            </a:r>
            <a:r>
              <a:rPr lang="zh-CN" altLang="en-US" sz="1400">
                <a:solidFill>
                  <a:sysClr val="windowText" lastClr="000000"/>
                </a:solidFill>
                <a:latin typeface="微软雅黑" panose="020B0503020204020204" pitchFamily="34" charset="-122"/>
                <a:ea typeface="微软雅黑" panose="020B0503020204020204" pitchFamily="34" charset="-122"/>
              </a:rPr>
              <a:t>框架，将本系统划分为四层。系统划分图如下：</a:t>
            </a:r>
            <a:endParaRPr lang="zh-CN" altLang="en-US" sz="1400">
              <a:solidFill>
                <a:sysClr val="windowText" lastClr="000000"/>
              </a:solidFill>
              <a:latin typeface="微软雅黑" panose="020B0503020204020204" pitchFamily="34" charset="-122"/>
              <a:ea typeface="微软雅黑" panose="020B0503020204020204" pitchFamily="34" charset="-122"/>
            </a:endParaRPr>
          </a:p>
        </p:txBody>
      </p:sp>
      <p:pic>
        <p:nvPicPr>
          <p:cNvPr id="2" name="图片 1" descr="DOW@07P_7QEZ%]V2BREDW)R"/>
          <p:cNvPicPr>
            <a:picLocks noChangeAspect="1"/>
          </p:cNvPicPr>
          <p:nvPr/>
        </p:nvPicPr>
        <p:blipFill>
          <a:blip r:embed="rId1"/>
          <a:stretch>
            <a:fillRect/>
          </a:stretch>
        </p:blipFill>
        <p:spPr>
          <a:xfrm>
            <a:off x="712470" y="2193290"/>
            <a:ext cx="7495540" cy="3723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5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549"/>
                                </p:stCondLst>
                                <p:childTnLst>
                                  <p:par>
                                    <p:cTn id="17" presetID="2" presetClass="entr" presetSubtype="4" fill="hold" grpId="0" nodeType="afterEffect">
                                      <p:stCondLst>
                                        <p:cond delay="0"/>
                                      </p:stCondLst>
                                      <p:childTnLst>
                                        <p:set>
                                          <p:cBhvr>
                                            <p:cTn id="18" dur="1" fill="hold">
                                              <p:stCondLst>
                                                <p:cond delay="0"/>
                                              </p:stCondLst>
                                            </p:cTn>
                                            <p:tgtEl>
                                              <p:spTgt spid="176"/>
                                            </p:tgtEl>
                                            <p:attrNameLst>
                                              <p:attrName>style.visibility</p:attrName>
                                            </p:attrNameLst>
                                          </p:cBhvr>
                                          <p:to>
                                            <p:strVal val="visible"/>
                                          </p:to>
                                        </p:set>
                                        <p:anim calcmode="lin" valueType="num">
                                          <p:cBhvr additive="base">
                                            <p:cTn id="19" dur="500" fill="hold"/>
                                            <p:tgtEl>
                                              <p:spTgt spid="176"/>
                                            </p:tgtEl>
                                            <p:attrNameLst>
                                              <p:attrName>ppt_x</p:attrName>
                                            </p:attrNameLst>
                                          </p:cBhvr>
                                          <p:tavLst>
                                            <p:tav tm="0">
                                              <p:val>
                                                <p:strVal val="#ppt_x"/>
                                              </p:val>
                                            </p:tav>
                                            <p:tav tm="100000">
                                              <p:val>
                                                <p:strVal val="#ppt_x"/>
                                              </p:val>
                                            </p:tav>
                                          </p:tavLst>
                                        </p:anim>
                                        <p:anim calcmode="lin" valueType="num">
                                          <p:cBhvr additive="base">
                                            <p:cTn id="20" dur="500" fill="hold"/>
                                            <p:tgtEl>
                                              <p:spTgt spid="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p:bldP spid="17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549"/>
                                </p:stCondLst>
                                <p:childTnLst>
                                  <p:par>
                                    <p:cTn id="17" presetID="2" presetClass="entr" presetSubtype="4" fill="hold" grpId="0" nodeType="afterEffect">
                                      <p:stCondLst>
                                        <p:cond delay="0"/>
                                      </p:stCondLst>
                                      <p:childTnLst>
                                        <p:set>
                                          <p:cBhvr>
                                            <p:cTn id="18" dur="1" fill="hold">
                                              <p:stCondLst>
                                                <p:cond delay="0"/>
                                              </p:stCondLst>
                                            </p:cTn>
                                            <p:tgtEl>
                                              <p:spTgt spid="176"/>
                                            </p:tgtEl>
                                            <p:attrNameLst>
                                              <p:attrName>style.visibility</p:attrName>
                                            </p:attrNameLst>
                                          </p:cBhvr>
                                          <p:to>
                                            <p:strVal val="visible"/>
                                          </p:to>
                                        </p:set>
                                        <p:anim calcmode="lin" valueType="num">
                                          <p:cBhvr additive="base">
                                            <p:cTn id="19" dur="500" fill="hold"/>
                                            <p:tgtEl>
                                              <p:spTgt spid="176"/>
                                            </p:tgtEl>
                                            <p:attrNameLst>
                                              <p:attrName>ppt_x</p:attrName>
                                            </p:attrNameLst>
                                          </p:cBhvr>
                                          <p:tavLst>
                                            <p:tav tm="0">
                                              <p:val>
                                                <p:strVal val="#ppt_x"/>
                                              </p:val>
                                            </p:tav>
                                            <p:tav tm="100000">
                                              <p:val>
                                                <p:strVal val="#ppt_x"/>
                                              </p:val>
                                            </p:tav>
                                          </p:tavLst>
                                        </p:anim>
                                        <p:anim calcmode="lin" valueType="num">
                                          <p:cBhvr additive="base">
                                            <p:cTn id="20" dur="500" fill="hold"/>
                                            <p:tgtEl>
                                              <p:spTgt spid="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p:bldP spid="176"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1611060" y="2305708"/>
            <a:ext cx="1534780" cy="1534780"/>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1120405" y="3316513"/>
              <a:ext cx="593431" cy="680275"/>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1623943" y="4077156"/>
            <a:ext cx="1554480" cy="506730"/>
          </a:xfrm>
          <a:prstGeom prst="rect">
            <a:avLst/>
          </a:prstGeom>
          <a:noFill/>
        </p:spPr>
        <p:txBody>
          <a:bodyPr wrap="none" rtlCol="0">
            <a:spAutoFit/>
          </a:bodyPr>
          <a:lstStyle/>
          <a:p>
            <a:r>
              <a:rPr lang="zh-CN" altLang="en-US" sz="2700" b="1" smtClean="0">
                <a:solidFill>
                  <a:schemeClr val="bg2"/>
                </a:solidFill>
                <a:latin typeface="微软雅黑" panose="020B0503020204020204" pitchFamily="34" charset="-122"/>
                <a:ea typeface="微软雅黑" panose="020B0503020204020204" pitchFamily="34" charset="-122"/>
              </a:rPr>
              <a:t>作品展示</a:t>
            </a:r>
            <a:endParaRPr lang="zh-CN" altLang="en-US" sz="2700" b="1">
              <a:solidFill>
                <a:schemeClr val="bg2"/>
              </a:solidFill>
              <a:latin typeface="微软雅黑" panose="020B0503020204020204" pitchFamily="34" charset="-122"/>
              <a:ea typeface="微软雅黑" panose="020B0503020204020204" pitchFamily="34" charset="-122"/>
            </a:endParaRPr>
          </a:p>
        </p:txBody>
      </p:sp>
      <p:pic>
        <p:nvPicPr>
          <p:cNvPr id="2050" name="Picture 2" descr="D:\360data\重要数据\桌面\4667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048" y="2294697"/>
            <a:ext cx="1556804" cy="1556804"/>
          </a:xfrm>
          <a:prstGeom prst="rect">
            <a:avLst/>
          </a:prstGeom>
          <a:noFill/>
          <a:extLst>
            <a:ext uri="{909E8E84-426E-40DD-AFC4-6F175D3DCCD1}">
              <a14:hiddenFill xmlns:a14="http://schemas.microsoft.com/office/drawing/2010/main">
                <a:solidFill>
                  <a:srgbClr val="FFFFFF"/>
                </a:solidFill>
              </a14:hiddenFill>
            </a:ext>
          </a:extLst>
        </p:spPr>
      </p:pic>
      <p:sp>
        <p:nvSpPr>
          <p:cNvPr id="54" name="直接连接符 14"/>
          <p:cNvSpPr>
            <a:spLocks noChangeShapeType="1"/>
          </p:cNvSpPr>
          <p:nvPr/>
        </p:nvSpPr>
        <p:spPr bwMode="auto">
          <a:xfrm>
            <a:off x="4592955" y="2798445"/>
            <a:ext cx="635" cy="1395730"/>
          </a:xfrm>
          <a:prstGeom prst="lin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p>
            <a:endParaRPr lang="zh-CN" altLang="en-US" sz="1350"/>
          </a:p>
        </p:txBody>
      </p:sp>
      <p:sp>
        <p:nvSpPr>
          <p:cNvPr id="58" name="椭圆 8"/>
          <p:cNvSpPr>
            <a:spLocks noChangeArrowheads="1"/>
          </p:cNvSpPr>
          <p:nvPr/>
        </p:nvSpPr>
        <p:spPr bwMode="auto">
          <a:xfrm>
            <a:off x="4525558" y="2662491"/>
            <a:ext cx="135752" cy="135276"/>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638" tIns="35248" rIns="67638" bIns="35248" anchor="ctr"/>
          <a:p>
            <a:pPr algn="ctr" eaLnBrk="0" hangingPunct="0"/>
            <a:endParaRPr lang="zh-CN" altLang="zh-CN" sz="1350">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0" name="椭圆 9"/>
          <p:cNvSpPr>
            <a:spLocks noChangeArrowheads="1"/>
          </p:cNvSpPr>
          <p:nvPr/>
        </p:nvSpPr>
        <p:spPr bwMode="auto">
          <a:xfrm>
            <a:off x="4525558" y="3153582"/>
            <a:ext cx="135752" cy="135276"/>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638" tIns="35248" rIns="67638" bIns="35248" anchor="ctr"/>
          <a:p>
            <a:pPr algn="ctr" eaLnBrk="0" hangingPunct="0"/>
            <a:endParaRPr lang="zh-CN" altLang="zh-CN" sz="1350">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1" name="椭圆 10"/>
          <p:cNvSpPr>
            <a:spLocks noChangeArrowheads="1"/>
          </p:cNvSpPr>
          <p:nvPr/>
        </p:nvSpPr>
        <p:spPr bwMode="auto">
          <a:xfrm>
            <a:off x="4525558" y="3644196"/>
            <a:ext cx="135752" cy="135276"/>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638" tIns="35248" rIns="67638" bIns="35248" anchor="ctr"/>
          <a:p>
            <a:pPr algn="ctr" eaLnBrk="0" hangingPunct="0"/>
            <a:endParaRPr lang="zh-CN" altLang="zh-CN" sz="1350">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65" name="TextBox 64"/>
          <p:cNvSpPr txBox="1"/>
          <p:nvPr/>
        </p:nvSpPr>
        <p:spPr>
          <a:xfrm>
            <a:off x="4788177" y="2557041"/>
            <a:ext cx="1097280" cy="368300"/>
          </a:xfrm>
          <a:prstGeom prst="rect">
            <a:avLst/>
          </a:prstGeom>
          <a:noFill/>
        </p:spPr>
        <p:txBody>
          <a:bodyPr wrap="none" rtlCol="0">
            <a:spAutoFit/>
          </a:bodyPr>
          <a:p>
            <a:r>
              <a:rPr lang="zh-CN" altLang="en-US">
                <a:solidFill>
                  <a:schemeClr val="bg2"/>
                </a:solidFill>
                <a:latin typeface="微软雅黑" panose="020B0503020204020204" pitchFamily="34" charset="-122"/>
                <a:ea typeface="微软雅黑" panose="020B0503020204020204" pitchFamily="34" charset="-122"/>
              </a:rPr>
              <a:t>网站主页</a:t>
            </a:r>
            <a:endParaRPr lang="zh-CN" altLang="en-US">
              <a:solidFill>
                <a:schemeClr val="bg2"/>
              </a:solidFill>
              <a:latin typeface="微软雅黑" panose="020B0503020204020204" pitchFamily="34" charset="-122"/>
              <a:ea typeface="微软雅黑" panose="020B0503020204020204" pitchFamily="34" charset="-122"/>
            </a:endParaRPr>
          </a:p>
        </p:txBody>
      </p:sp>
      <p:sp>
        <p:nvSpPr>
          <p:cNvPr id="66" name="TextBox 65"/>
          <p:cNvSpPr txBox="1"/>
          <p:nvPr/>
        </p:nvSpPr>
        <p:spPr>
          <a:xfrm>
            <a:off x="4788177" y="3047794"/>
            <a:ext cx="1097280" cy="368300"/>
          </a:xfrm>
          <a:prstGeom prst="rect">
            <a:avLst/>
          </a:prstGeom>
          <a:noFill/>
        </p:spPr>
        <p:txBody>
          <a:bodyPr wrap="none" rtlCol="0">
            <a:spAutoFit/>
          </a:bodyPr>
          <a:p>
            <a:r>
              <a:rPr lang="zh-CN" altLang="en-US">
                <a:solidFill>
                  <a:schemeClr val="bg2"/>
                </a:solidFill>
                <a:latin typeface="微软雅黑" panose="020B0503020204020204" pitchFamily="34" charset="-122"/>
                <a:ea typeface="微软雅黑" panose="020B0503020204020204" pitchFamily="34" charset="-122"/>
              </a:rPr>
              <a:t>菜品搜索</a:t>
            </a:r>
            <a:endParaRPr lang="zh-CN" altLang="en-US">
              <a:solidFill>
                <a:schemeClr val="bg2"/>
              </a:solidFill>
              <a:latin typeface="微软雅黑" panose="020B0503020204020204" pitchFamily="34" charset="-122"/>
              <a:ea typeface="微软雅黑" panose="020B0503020204020204" pitchFamily="34" charset="-122"/>
            </a:endParaRPr>
          </a:p>
        </p:txBody>
      </p:sp>
      <p:sp>
        <p:nvSpPr>
          <p:cNvPr id="67" name="TextBox 66"/>
          <p:cNvSpPr txBox="1"/>
          <p:nvPr/>
        </p:nvSpPr>
        <p:spPr>
          <a:xfrm>
            <a:off x="4788177" y="3538549"/>
            <a:ext cx="1554480" cy="368300"/>
          </a:xfrm>
          <a:prstGeom prst="rect">
            <a:avLst/>
          </a:prstGeom>
          <a:noFill/>
        </p:spPr>
        <p:txBody>
          <a:bodyPr wrap="none" rtlCol="0">
            <a:spAutoFit/>
          </a:bodyPr>
          <a:p>
            <a:r>
              <a:rPr lang="zh-CN" altLang="en-US">
                <a:solidFill>
                  <a:schemeClr val="bg2"/>
                </a:solidFill>
                <a:latin typeface="微软雅黑" panose="020B0503020204020204" pitchFamily="34" charset="-122"/>
                <a:ea typeface="微软雅黑" panose="020B0503020204020204" pitchFamily="34" charset="-122"/>
              </a:rPr>
              <a:t>用户注册登录</a:t>
            </a:r>
            <a:endParaRPr lang="zh-CN" altLang="en-US">
              <a:solidFill>
                <a:schemeClr val="bg2"/>
              </a:solidFill>
              <a:latin typeface="微软雅黑" panose="020B0503020204020204" pitchFamily="34" charset="-122"/>
              <a:ea typeface="微软雅黑" panose="020B0503020204020204" pitchFamily="34" charset="-122"/>
            </a:endParaRPr>
          </a:p>
        </p:txBody>
      </p:sp>
      <p:sp>
        <p:nvSpPr>
          <p:cNvPr id="2" name="TextBox 64"/>
          <p:cNvSpPr txBox="1"/>
          <p:nvPr/>
        </p:nvSpPr>
        <p:spPr>
          <a:xfrm>
            <a:off x="4788177" y="4077231"/>
            <a:ext cx="1554480" cy="368300"/>
          </a:xfrm>
          <a:prstGeom prst="rect">
            <a:avLst/>
          </a:prstGeom>
          <a:noFill/>
        </p:spPr>
        <p:txBody>
          <a:bodyPr wrap="none" rtlCol="0">
            <a:spAutoFit/>
          </a:bodyPr>
          <a:p>
            <a:r>
              <a:rPr lang="zh-CN" altLang="en-US">
                <a:solidFill>
                  <a:schemeClr val="bg2"/>
                </a:solidFill>
                <a:latin typeface="微软雅黑" panose="020B0503020204020204" pitchFamily="34" charset="-122"/>
                <a:ea typeface="微软雅黑" panose="020B0503020204020204" pitchFamily="34" charset="-122"/>
              </a:rPr>
              <a:t>购买菜品流程</a:t>
            </a:r>
            <a:endParaRPr lang="zh-CN" altLang="en-US">
              <a:solidFill>
                <a:schemeClr val="bg2"/>
              </a:solidFill>
              <a:latin typeface="微软雅黑" panose="020B0503020204020204" pitchFamily="34" charset="-122"/>
              <a:ea typeface="微软雅黑" panose="020B0503020204020204" pitchFamily="34" charset="-122"/>
            </a:endParaRPr>
          </a:p>
        </p:txBody>
      </p:sp>
      <p:sp>
        <p:nvSpPr>
          <p:cNvPr id="3" name="椭圆 10"/>
          <p:cNvSpPr>
            <a:spLocks noChangeArrowheads="1"/>
          </p:cNvSpPr>
          <p:nvPr/>
        </p:nvSpPr>
        <p:spPr bwMode="auto">
          <a:xfrm>
            <a:off x="4524923" y="4194106"/>
            <a:ext cx="135752" cy="135276"/>
          </a:xfrm>
          <a:prstGeom prst="ellipse">
            <a:avLst/>
          </a:prstGeom>
          <a:solidFill>
            <a:srgbClr val="414455"/>
          </a:solidFill>
          <a:ln w="38100"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638" tIns="35248" rIns="67638" bIns="35248" anchor="ctr"/>
          <a:p>
            <a:pPr algn="ctr" eaLnBrk="0" hangingPunct="0"/>
            <a:endParaRPr lang="zh-CN" altLang="zh-CN" sz="1350">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repeatCount="indefinite"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2" presetClass="entr" presetSubtype="8" fill="hold" grpId="0" nodeType="withEffect">
                                  <p:stCondLst>
                                    <p:cond delay="3000"/>
                                  </p:stCondLst>
                                  <p:iterate type="lt">
                                    <p:tmPct val="30000"/>
                                  </p:iterate>
                                  <p:childTnLst>
                                    <p:set>
                                      <p:cBhvr>
                                        <p:cTn id="17" dur="1" fill="hold">
                                          <p:stCondLst>
                                            <p:cond delay="0"/>
                                          </p:stCondLst>
                                        </p:cTn>
                                        <p:tgtEl>
                                          <p:spTgt spid="65"/>
                                        </p:tgtEl>
                                        <p:attrNameLst>
                                          <p:attrName>style.visibility</p:attrName>
                                        </p:attrNameLst>
                                      </p:cBhvr>
                                      <p:to>
                                        <p:strVal val="visible"/>
                                      </p:to>
                                    </p:set>
                                    <p:animEffect transition="in" filter="wipe(left)">
                                      <p:cBhvr>
                                        <p:cTn id="18" dur="200"/>
                                        <p:tgtEl>
                                          <p:spTgt spid="65"/>
                                        </p:tgtEl>
                                      </p:cBhvr>
                                    </p:animEffect>
                                  </p:childTnLst>
                                </p:cTn>
                              </p:par>
                              <p:par>
                                <p:cTn id="19" presetID="36" presetClass="emph" presetSubtype="0" fill="hold" grpId="1" nodeType="withEffect">
                                  <p:stCondLst>
                                    <p:cond delay="3000"/>
                                  </p:stCondLst>
                                  <p:iterate type="lt">
                                    <p:tmPct val="30000"/>
                                  </p:iterate>
                                  <p:childTnLst>
                                    <p:animScale>
                                      <p:cBhvr>
                                        <p:cTn id="20" dur="100" autoRev="1" fill="hold">
                                          <p:stCondLst>
                                            <p:cond delay="0"/>
                                          </p:stCondLst>
                                        </p:cTn>
                                        <p:tgtEl>
                                          <p:spTgt spid="65"/>
                                        </p:tgtEl>
                                      </p:cBhvr>
                                      <p:to x="80000" y="100000"/>
                                    </p:animScale>
                                    <p:anim by="(#ppt_w*0.10)" calcmode="lin" valueType="num">
                                      <p:cBhvr>
                                        <p:cTn id="21" dur="100" autoRev="1" fill="hold">
                                          <p:stCondLst>
                                            <p:cond delay="0"/>
                                          </p:stCondLst>
                                        </p:cTn>
                                        <p:tgtEl>
                                          <p:spTgt spid="65"/>
                                        </p:tgtEl>
                                        <p:attrNameLst>
                                          <p:attrName>ppt_x</p:attrName>
                                        </p:attrNameLst>
                                      </p:cBhvr>
                                    </p:anim>
                                    <p:anim by="(-#ppt_w*0.10)" calcmode="lin" valueType="num">
                                      <p:cBhvr>
                                        <p:cTn id="22" dur="100" autoRev="1" fill="hold">
                                          <p:stCondLst>
                                            <p:cond delay="0"/>
                                          </p:stCondLst>
                                        </p:cTn>
                                        <p:tgtEl>
                                          <p:spTgt spid="65"/>
                                        </p:tgtEl>
                                        <p:attrNameLst>
                                          <p:attrName>ppt_y</p:attrName>
                                        </p:attrNameLst>
                                      </p:cBhvr>
                                    </p:anim>
                                    <p:animRot by="-480000">
                                      <p:cBhvr>
                                        <p:cTn id="23" dur="100" autoRev="1" fill="hold">
                                          <p:stCondLst>
                                            <p:cond delay="0"/>
                                          </p:stCondLst>
                                        </p:cTn>
                                        <p:tgtEl>
                                          <p:spTgt spid="65"/>
                                        </p:tgtEl>
                                        <p:attrNameLst>
                                          <p:attrName>r</p:attrName>
                                        </p:attrNameLst>
                                      </p:cBhvr>
                                    </p:animRot>
                                  </p:childTnLst>
                                </p:cTn>
                              </p:par>
                              <p:par>
                                <p:cTn id="24" presetID="22" presetClass="entr" presetSubtype="8" fill="hold" grpId="0" nodeType="withEffect">
                                  <p:stCondLst>
                                    <p:cond delay="3500"/>
                                  </p:stCondLst>
                                  <p:iterate type="lt">
                                    <p:tmPct val="30000"/>
                                  </p:iterate>
                                  <p:childTnLst>
                                    <p:set>
                                      <p:cBhvr>
                                        <p:cTn id="25" dur="1" fill="hold">
                                          <p:stCondLst>
                                            <p:cond delay="0"/>
                                          </p:stCondLst>
                                        </p:cTn>
                                        <p:tgtEl>
                                          <p:spTgt spid="66"/>
                                        </p:tgtEl>
                                        <p:attrNameLst>
                                          <p:attrName>style.visibility</p:attrName>
                                        </p:attrNameLst>
                                      </p:cBhvr>
                                      <p:to>
                                        <p:strVal val="visible"/>
                                      </p:to>
                                    </p:set>
                                    <p:animEffect transition="in" filter="wipe(left)">
                                      <p:cBhvr>
                                        <p:cTn id="26" dur="200"/>
                                        <p:tgtEl>
                                          <p:spTgt spid="66"/>
                                        </p:tgtEl>
                                      </p:cBhvr>
                                    </p:animEffect>
                                  </p:childTnLst>
                                </p:cTn>
                              </p:par>
                              <p:par>
                                <p:cTn id="27" presetID="36" presetClass="emph" presetSubtype="0" fill="hold" grpId="1" nodeType="withEffect">
                                  <p:stCondLst>
                                    <p:cond delay="3500"/>
                                  </p:stCondLst>
                                  <p:iterate type="lt">
                                    <p:tmPct val="30000"/>
                                  </p:iterate>
                                  <p:childTnLst>
                                    <p:animScale>
                                      <p:cBhvr>
                                        <p:cTn id="28" dur="100" autoRev="1" fill="hold">
                                          <p:stCondLst>
                                            <p:cond delay="0"/>
                                          </p:stCondLst>
                                        </p:cTn>
                                        <p:tgtEl>
                                          <p:spTgt spid="66"/>
                                        </p:tgtEl>
                                      </p:cBhvr>
                                      <p:to x="80000" y="100000"/>
                                    </p:animScale>
                                    <p:anim by="(#ppt_w*0.10)" calcmode="lin" valueType="num">
                                      <p:cBhvr>
                                        <p:cTn id="29" dur="100" autoRev="1" fill="hold">
                                          <p:stCondLst>
                                            <p:cond delay="0"/>
                                          </p:stCondLst>
                                        </p:cTn>
                                        <p:tgtEl>
                                          <p:spTgt spid="66"/>
                                        </p:tgtEl>
                                        <p:attrNameLst>
                                          <p:attrName>ppt_x</p:attrName>
                                        </p:attrNameLst>
                                      </p:cBhvr>
                                    </p:anim>
                                    <p:anim by="(-#ppt_w*0.10)" calcmode="lin" valueType="num">
                                      <p:cBhvr>
                                        <p:cTn id="30" dur="100" autoRev="1" fill="hold">
                                          <p:stCondLst>
                                            <p:cond delay="0"/>
                                          </p:stCondLst>
                                        </p:cTn>
                                        <p:tgtEl>
                                          <p:spTgt spid="66"/>
                                        </p:tgtEl>
                                        <p:attrNameLst>
                                          <p:attrName>ppt_y</p:attrName>
                                        </p:attrNameLst>
                                      </p:cBhvr>
                                    </p:anim>
                                    <p:animRot by="-480000">
                                      <p:cBhvr>
                                        <p:cTn id="31" dur="100" autoRev="1" fill="hold">
                                          <p:stCondLst>
                                            <p:cond delay="0"/>
                                          </p:stCondLst>
                                        </p:cTn>
                                        <p:tgtEl>
                                          <p:spTgt spid="66"/>
                                        </p:tgtEl>
                                        <p:attrNameLst>
                                          <p:attrName>r</p:attrName>
                                        </p:attrNameLst>
                                      </p:cBhvr>
                                    </p:animRot>
                                  </p:childTnLst>
                                </p:cTn>
                              </p:par>
                              <p:par>
                                <p:cTn id="32" presetID="22" presetClass="entr" presetSubtype="8" fill="hold" grpId="0" nodeType="withEffect">
                                  <p:stCondLst>
                                    <p:cond delay="4000"/>
                                  </p:stCondLst>
                                  <p:iterate type="lt">
                                    <p:tmPct val="30000"/>
                                  </p:iterate>
                                  <p:childTnLst>
                                    <p:set>
                                      <p:cBhvr>
                                        <p:cTn id="33" dur="1" fill="hold">
                                          <p:stCondLst>
                                            <p:cond delay="0"/>
                                          </p:stCondLst>
                                        </p:cTn>
                                        <p:tgtEl>
                                          <p:spTgt spid="67"/>
                                        </p:tgtEl>
                                        <p:attrNameLst>
                                          <p:attrName>style.visibility</p:attrName>
                                        </p:attrNameLst>
                                      </p:cBhvr>
                                      <p:to>
                                        <p:strVal val="visible"/>
                                      </p:to>
                                    </p:set>
                                    <p:animEffect transition="in" filter="wipe(left)">
                                      <p:cBhvr>
                                        <p:cTn id="34" dur="200"/>
                                        <p:tgtEl>
                                          <p:spTgt spid="67"/>
                                        </p:tgtEl>
                                      </p:cBhvr>
                                    </p:animEffect>
                                  </p:childTnLst>
                                </p:cTn>
                              </p:par>
                              <p:par>
                                <p:cTn id="35" presetID="36" presetClass="emph" presetSubtype="0" fill="hold" grpId="1" nodeType="withEffect">
                                  <p:stCondLst>
                                    <p:cond delay="4000"/>
                                  </p:stCondLst>
                                  <p:iterate type="lt">
                                    <p:tmPct val="30000"/>
                                  </p:iterate>
                                  <p:childTnLst>
                                    <p:animScale>
                                      <p:cBhvr>
                                        <p:cTn id="36" dur="100" autoRev="1" fill="hold">
                                          <p:stCondLst>
                                            <p:cond delay="0"/>
                                          </p:stCondLst>
                                        </p:cTn>
                                        <p:tgtEl>
                                          <p:spTgt spid="67"/>
                                        </p:tgtEl>
                                      </p:cBhvr>
                                      <p:to x="80000" y="100000"/>
                                    </p:animScale>
                                    <p:anim by="(#ppt_w*0.10)" calcmode="lin" valueType="num">
                                      <p:cBhvr>
                                        <p:cTn id="37" dur="100" autoRev="1" fill="hold">
                                          <p:stCondLst>
                                            <p:cond delay="0"/>
                                          </p:stCondLst>
                                        </p:cTn>
                                        <p:tgtEl>
                                          <p:spTgt spid="67"/>
                                        </p:tgtEl>
                                        <p:attrNameLst>
                                          <p:attrName>ppt_x</p:attrName>
                                        </p:attrNameLst>
                                      </p:cBhvr>
                                    </p:anim>
                                    <p:anim by="(-#ppt_w*0.10)" calcmode="lin" valueType="num">
                                      <p:cBhvr>
                                        <p:cTn id="38" dur="100" autoRev="1" fill="hold">
                                          <p:stCondLst>
                                            <p:cond delay="0"/>
                                          </p:stCondLst>
                                        </p:cTn>
                                        <p:tgtEl>
                                          <p:spTgt spid="67"/>
                                        </p:tgtEl>
                                        <p:attrNameLst>
                                          <p:attrName>ppt_y</p:attrName>
                                        </p:attrNameLst>
                                      </p:cBhvr>
                                    </p:anim>
                                    <p:animRot by="-480000">
                                      <p:cBhvr>
                                        <p:cTn id="39" dur="100" autoRev="1" fill="hold">
                                          <p:stCondLst>
                                            <p:cond delay="0"/>
                                          </p:stCondLst>
                                        </p:cTn>
                                        <p:tgtEl>
                                          <p:spTgt spid="67"/>
                                        </p:tgtEl>
                                        <p:attrNameLst>
                                          <p:attrName>r</p:attrName>
                                        </p:attrNameLst>
                                      </p:cBhvr>
                                    </p:animRot>
                                  </p:childTnLst>
                                </p:cTn>
                              </p:par>
                              <p:par>
                                <p:cTn id="40" presetID="22" presetClass="entr" presetSubtype="8" fill="hold" grpId="0" nodeType="withEffect">
                                  <p:stCondLst>
                                    <p:cond delay="4500"/>
                                  </p:stCondLst>
                                  <p:iterate type="lt">
                                    <p:tmPct val="30000"/>
                                  </p:iterate>
                                  <p:childTnLst>
                                    <p:set>
                                      <p:cBhvr>
                                        <p:cTn id="41" dur="1" fill="hold">
                                          <p:stCondLst>
                                            <p:cond delay="0"/>
                                          </p:stCondLst>
                                        </p:cTn>
                                        <p:tgtEl>
                                          <p:spTgt spid="2"/>
                                        </p:tgtEl>
                                        <p:attrNameLst>
                                          <p:attrName>style.visibility</p:attrName>
                                        </p:attrNameLst>
                                      </p:cBhvr>
                                      <p:to>
                                        <p:strVal val="visible"/>
                                      </p:to>
                                    </p:set>
                                    <p:animEffect transition="in" filter="wipe(left)">
                                      <p:cBhvr>
                                        <p:cTn id="42" dur="200"/>
                                        <p:tgtEl>
                                          <p:spTgt spid="2"/>
                                        </p:tgtEl>
                                      </p:cBhvr>
                                    </p:animEffect>
                                  </p:childTnLst>
                                </p:cTn>
                              </p:par>
                              <p:par>
                                <p:cTn id="43" presetID="36" presetClass="emph" presetSubtype="0" fill="hold" grpId="1" nodeType="withEffect">
                                  <p:stCondLst>
                                    <p:cond delay="4500"/>
                                  </p:stCondLst>
                                  <p:iterate type="lt">
                                    <p:tmPct val="30000"/>
                                  </p:iterate>
                                  <p:childTnLst>
                                    <p:animScale>
                                      <p:cBhvr>
                                        <p:cTn id="44" dur="100" autoRev="1" fill="hold">
                                          <p:stCondLst>
                                            <p:cond delay="0"/>
                                          </p:stCondLst>
                                        </p:cTn>
                                        <p:tgtEl>
                                          <p:spTgt spid="2"/>
                                        </p:tgtEl>
                                      </p:cBhvr>
                                      <p:to x="80000" y="100000"/>
                                    </p:animScale>
                                    <p:anim by="(#ppt_w*0.10)" calcmode="lin" valueType="num">
                                      <p:cBhvr>
                                        <p:cTn id="45" dur="100" autoRev="1" fill="hold">
                                          <p:stCondLst>
                                            <p:cond delay="0"/>
                                          </p:stCondLst>
                                        </p:cTn>
                                        <p:tgtEl>
                                          <p:spTgt spid="2"/>
                                        </p:tgtEl>
                                        <p:attrNameLst>
                                          <p:attrName>ppt_x</p:attrName>
                                        </p:attrNameLst>
                                      </p:cBhvr>
                                    </p:anim>
                                    <p:anim by="(-#ppt_w*0.10)" calcmode="lin" valueType="num">
                                      <p:cBhvr>
                                        <p:cTn id="46" dur="100" autoRev="1" fill="hold">
                                          <p:stCondLst>
                                            <p:cond delay="0"/>
                                          </p:stCondLst>
                                        </p:cTn>
                                        <p:tgtEl>
                                          <p:spTgt spid="2"/>
                                        </p:tgtEl>
                                        <p:attrNameLst>
                                          <p:attrName>ppt_y</p:attrName>
                                        </p:attrNameLst>
                                      </p:cBhvr>
                                    </p:anim>
                                    <p:animRot by="-480000">
                                      <p:cBhvr>
                                        <p:cTn id="47" dur="10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65" grpId="0"/>
      <p:bldP spid="65" grpId="1"/>
      <p:bldP spid="66" grpId="0"/>
      <p:bldP spid="66" grpId="1"/>
      <p:bldP spid="67" grpId="0"/>
      <p:bldP spid="67" grpId="1"/>
      <p:bldP spid="2" grpId="0"/>
      <p:bldP spid="2"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ctr">
        <a:spAutoFit/>
      </a:bodyPr>
      <a:lstStyle>
        <a:defPPr>
          <a:defRPr smtClean="0">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896</Words>
  <Application>WPS 演示</Application>
  <PresentationFormat>自定义</PresentationFormat>
  <Paragraphs>169</Paragraphs>
  <Slides>19</Slides>
  <Notes>31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Arial</vt:lpstr>
      <vt:lpstr>宋体</vt:lpstr>
      <vt:lpstr>Wingdings</vt:lpstr>
      <vt:lpstr>微软雅黑</vt:lpstr>
      <vt:lpstr>MStiffHei HKS UltraBold</vt:lpstr>
      <vt:lpstr>经典繁超宋</vt:lpstr>
      <vt:lpstr>Wingdings</vt:lpstr>
      <vt:lpstr>Verdana</vt:lpstr>
      <vt:lpstr>造字工房悦黑体验版纤细体</vt:lpstr>
      <vt:lpstr>Impact</vt:lpstr>
      <vt:lpstr>Calibri</vt:lpstr>
      <vt:lpstr>MingLiU</vt:lpstr>
      <vt:lpstr>Arial Unicode MS</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falsh</dc:title>
  <dc:creator>Administrator</dc:creator>
  <cp:lastModifiedBy>Administrator</cp:lastModifiedBy>
  <cp:revision>150</cp:revision>
  <dcterms:created xsi:type="dcterms:W3CDTF">2014-05-15T03:15:00Z</dcterms:created>
  <dcterms:modified xsi:type="dcterms:W3CDTF">2018-06-08T16:18:09Z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8</vt:lpwstr>
  </property>
</Properties>
</file>