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</p:sldIdLst>
  <p:sldSz cx="7543800" cy="10668000"/>
  <p:notesSz cx="7543800" cy="10668000"/>
  <p:embeddedFontLst>
    <p:embeddedFont>
      <p:font typeface="HNWQLN+Arial Bold"/>
      <p:regular r:id="rId9"/>
    </p:embeddedFont>
    <p:embeddedFont>
      <p:font typeface="RJIIEJ+Arial"/>
      <p:regular r:id="rId10"/>
    </p:embeddedFont>
    <p:embeddedFont>
      <p:font typeface="FBUHQT+Arial Italic"/>
      <p:regular r:id="rId1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font" Target="fonts/font2.fntdata" /><Relationship Id="rId11" Type="http://schemas.openxmlformats.org/officeDocument/2006/relationships/font" Target="fonts/font3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font" Target="fonts/font1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423122"/>
            <a:ext cx="4375913" cy="5680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635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Sample</a:t>
            </a: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PDF</a:t>
            </a:r>
            <a:r>
              <a:rPr dirty="0" sz="1200" spc="11" b="1">
                <a:solidFill>
                  <a:srgbClr val="000000"/>
                </a:solidFill>
                <a:latin typeface="HNWQLN+Arial Bold"/>
                <a:cs typeface="HNWQLN+Arial 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Document</a:t>
            </a:r>
          </a:p>
          <a:p>
            <a:pPr marL="0" marR="0">
              <a:lnSpc>
                <a:spcPts val="1340"/>
              </a:lnSpc>
              <a:spcBef>
                <a:spcPts val="15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142450"/>
            <a:ext cx="3133166" cy="308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2.</a:t>
            </a:r>
          </a:p>
          <a:p>
            <a:pPr marL="0" marR="0">
              <a:lnSpc>
                <a:spcPts val="1340"/>
              </a:lnSpc>
              <a:spcBef>
                <a:spcPts val="154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4.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5.</a:t>
            </a:r>
          </a:p>
          <a:p>
            <a:pPr marL="0" marR="0">
              <a:lnSpc>
                <a:spcPts val="1340"/>
              </a:lnSpc>
              <a:spcBef>
                <a:spcPts val="154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6.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7.</a:t>
            </a:r>
          </a:p>
          <a:p>
            <a:pPr marL="0" marR="0">
              <a:lnSpc>
                <a:spcPts val="1340"/>
              </a:lnSpc>
              <a:spcBef>
                <a:spcPts val="15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8.</a:t>
            </a:r>
          </a:p>
          <a:p>
            <a:pPr marL="0" marR="0">
              <a:lnSpc>
                <a:spcPts val="134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9.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9500" y="10250808"/>
            <a:ext cx="473277" cy="1504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i="1">
                <a:solidFill>
                  <a:srgbClr val="000000"/>
                </a:solidFill>
                <a:latin typeface="FBUHQT+Arial Italic"/>
                <a:cs typeface="FBUHQT+Arial Italic"/>
              </a:rPr>
              <a:t>Page</a:t>
            </a:r>
            <a:r>
              <a:rPr dirty="0" sz="800" i="1">
                <a:solidFill>
                  <a:srgbClr val="000000"/>
                </a:solidFill>
                <a:latin typeface="FBUHQT+Arial Italic"/>
                <a:cs typeface="FBUHQT+Arial Italic"/>
              </a:rPr>
              <a:t> </a:t>
            </a:r>
            <a:r>
              <a:rPr dirty="0" sz="800" i="1">
                <a:solidFill>
                  <a:srgbClr val="000000"/>
                </a:solidFill>
                <a:latin typeface="FBUHQT+Arial Italic"/>
                <a:cs typeface="FBUHQT+Arial Italic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423122"/>
            <a:ext cx="4376777" cy="5680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635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Sample</a:t>
            </a: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PDF</a:t>
            </a:r>
            <a:r>
              <a:rPr dirty="0" sz="1200" spc="20" b="1">
                <a:solidFill>
                  <a:srgbClr val="000000"/>
                </a:solidFill>
                <a:latin typeface="HNWQLN+Arial Bold"/>
                <a:cs typeface="HNWQLN+Arial 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Document</a:t>
            </a:r>
          </a:p>
          <a:p>
            <a:pPr marL="0" marR="0">
              <a:lnSpc>
                <a:spcPts val="1340"/>
              </a:lnSpc>
              <a:spcBef>
                <a:spcPts val="15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142450"/>
            <a:ext cx="3133166" cy="308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2.</a:t>
            </a:r>
          </a:p>
          <a:p>
            <a:pPr marL="0" marR="0">
              <a:lnSpc>
                <a:spcPts val="1340"/>
              </a:lnSpc>
              <a:spcBef>
                <a:spcPts val="154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4.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5.</a:t>
            </a:r>
          </a:p>
          <a:p>
            <a:pPr marL="0" marR="0">
              <a:lnSpc>
                <a:spcPts val="1340"/>
              </a:lnSpc>
              <a:spcBef>
                <a:spcPts val="154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6.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7.</a:t>
            </a:r>
          </a:p>
          <a:p>
            <a:pPr marL="0" marR="0">
              <a:lnSpc>
                <a:spcPts val="1340"/>
              </a:lnSpc>
              <a:spcBef>
                <a:spcPts val="15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8.</a:t>
            </a:r>
          </a:p>
          <a:p>
            <a:pPr marL="0" marR="0">
              <a:lnSpc>
                <a:spcPts val="134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9.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9500" y="10250808"/>
            <a:ext cx="473277" cy="1504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i="1">
                <a:solidFill>
                  <a:srgbClr val="000000"/>
                </a:solidFill>
                <a:latin typeface="FBUHQT+Arial Italic"/>
                <a:cs typeface="FBUHQT+Arial Italic"/>
              </a:rPr>
              <a:t>Page</a:t>
            </a:r>
            <a:r>
              <a:rPr dirty="0" sz="800" i="1">
                <a:solidFill>
                  <a:srgbClr val="000000"/>
                </a:solidFill>
                <a:latin typeface="FBUHQT+Arial Italic"/>
                <a:cs typeface="FBUHQT+Arial Italic"/>
              </a:rPr>
              <a:t> </a:t>
            </a:r>
            <a:r>
              <a:rPr dirty="0" sz="800" i="1">
                <a:solidFill>
                  <a:srgbClr val="000000"/>
                </a:solidFill>
                <a:latin typeface="FBUHQT+Arial Italic"/>
                <a:cs typeface="FBUHQT+Arial Italic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423122"/>
            <a:ext cx="4375913" cy="5680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635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Sample</a:t>
            </a: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PDF</a:t>
            </a:r>
            <a:r>
              <a:rPr dirty="0" sz="1200" spc="11" b="1">
                <a:solidFill>
                  <a:srgbClr val="000000"/>
                </a:solidFill>
                <a:latin typeface="HNWQLN+Arial Bold"/>
                <a:cs typeface="HNWQLN+Arial 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HNWQLN+Arial Bold"/>
                <a:cs typeface="HNWQLN+Arial Bold"/>
              </a:rPr>
              <a:t>Document</a:t>
            </a:r>
          </a:p>
          <a:p>
            <a:pPr marL="0" marR="0">
              <a:lnSpc>
                <a:spcPts val="1340"/>
              </a:lnSpc>
              <a:spcBef>
                <a:spcPts val="15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11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142450"/>
            <a:ext cx="3133166" cy="308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2.</a:t>
            </a:r>
          </a:p>
          <a:p>
            <a:pPr marL="0" marR="0">
              <a:lnSpc>
                <a:spcPts val="1340"/>
              </a:lnSpc>
              <a:spcBef>
                <a:spcPts val="154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4.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5.</a:t>
            </a:r>
          </a:p>
          <a:p>
            <a:pPr marL="0" marR="0">
              <a:lnSpc>
                <a:spcPts val="1340"/>
              </a:lnSpc>
              <a:spcBef>
                <a:spcPts val="154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 spc="2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6.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7.</a:t>
            </a:r>
          </a:p>
          <a:p>
            <a:pPr marL="0" marR="0">
              <a:lnSpc>
                <a:spcPts val="1340"/>
              </a:lnSpc>
              <a:spcBef>
                <a:spcPts val="15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8.</a:t>
            </a:r>
          </a:p>
          <a:p>
            <a:pPr marL="0" marR="0">
              <a:lnSpc>
                <a:spcPts val="134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9.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is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3,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RJIIEJ+Arial"/>
                <a:cs typeface="RJIIEJ+Arial"/>
              </a:rPr>
              <a:t> </a:t>
            </a:r>
            <a:r>
              <a:rPr dirty="0" sz="1200">
                <a:solidFill>
                  <a:srgbClr val="000000"/>
                </a:solidFill>
                <a:latin typeface="RJIIEJ+Arial"/>
                <a:cs typeface="RJIIEJ+Arial"/>
              </a:rPr>
              <a:t>10.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9500" y="10250808"/>
            <a:ext cx="473277" cy="1504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i="1">
                <a:solidFill>
                  <a:srgbClr val="000000"/>
                </a:solidFill>
                <a:latin typeface="FBUHQT+Arial Italic"/>
                <a:cs typeface="FBUHQT+Arial Italic"/>
              </a:rPr>
              <a:t>Page</a:t>
            </a:r>
            <a:r>
              <a:rPr dirty="0" sz="800" i="1">
                <a:solidFill>
                  <a:srgbClr val="000000"/>
                </a:solidFill>
                <a:latin typeface="FBUHQT+Arial Italic"/>
                <a:cs typeface="FBUHQT+Arial Italic"/>
              </a:rPr>
              <a:t> </a:t>
            </a:r>
            <a:r>
              <a:rPr dirty="0" sz="800" i="1">
                <a:solidFill>
                  <a:srgbClr val="000000"/>
                </a:solidFill>
                <a:latin typeface="FBUHQT+Arial Italic"/>
                <a:cs typeface="FBUHQT+Arial Italic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hp</dc:creator>
  <cp:lastModifiedBy>hp</cp:lastModifiedBy>
  <cp:revision>1</cp:revision>
  <dcterms:modified xsi:type="dcterms:W3CDTF">2025-06-30T14:16:28+02:00</dcterms:modified>
</cp:coreProperties>
</file>