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</p:sldIdLst>
  <p:sldSz cx="7543800" cy="10668000"/>
  <p:notesSz cx="7543800" cy="1066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423122"/>
            <a:ext cx="4375913" cy="568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635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PDF</a:t>
            </a:r>
            <a:r>
              <a:rPr dirty="0" sz="1200" spc="11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Document</a:t>
            </a:r>
          </a:p>
          <a:p>
            <a:pPr marL="0" marR="0">
              <a:lnSpc>
                <a:spcPts val="1340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42450"/>
            <a:ext cx="3133166" cy="30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2.</a:t>
            </a:r>
          </a:p>
          <a:p>
            <a:pPr marL="0" marR="0">
              <a:lnSpc>
                <a:spcPts val="1340"/>
              </a:lnSpc>
              <a:spcBef>
                <a:spcPts val="15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4.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5.</a:t>
            </a:r>
          </a:p>
          <a:p>
            <a:pPr marL="0" marR="0">
              <a:lnSpc>
                <a:spcPts val="1340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6.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7.</a:t>
            </a:r>
          </a:p>
          <a:p>
            <a:pPr marL="0" marR="0">
              <a:lnSpc>
                <a:spcPts val="1340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8.</a:t>
            </a:r>
          </a:p>
          <a:p>
            <a:pPr marL="0" marR="0">
              <a:lnSpc>
                <a:spcPts val="134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9.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9500" y="10250808"/>
            <a:ext cx="473277" cy="150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423122"/>
            <a:ext cx="4376777" cy="568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635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PDF</a:t>
            </a:r>
            <a:r>
              <a:rPr dirty="0" sz="1200" spc="2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Document</a:t>
            </a:r>
          </a:p>
          <a:p>
            <a:pPr marL="0" marR="0">
              <a:lnSpc>
                <a:spcPts val="1340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42450"/>
            <a:ext cx="3133166" cy="30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2.</a:t>
            </a:r>
          </a:p>
          <a:p>
            <a:pPr marL="0" marR="0">
              <a:lnSpc>
                <a:spcPts val="1340"/>
              </a:lnSpc>
              <a:spcBef>
                <a:spcPts val="15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4.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5.</a:t>
            </a:r>
          </a:p>
          <a:p>
            <a:pPr marL="0" marR="0">
              <a:lnSpc>
                <a:spcPts val="1340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6.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7.</a:t>
            </a:r>
          </a:p>
          <a:p>
            <a:pPr marL="0" marR="0">
              <a:lnSpc>
                <a:spcPts val="1340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8.</a:t>
            </a:r>
          </a:p>
          <a:p>
            <a:pPr marL="0" marR="0">
              <a:lnSpc>
                <a:spcPts val="134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9.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9500" y="10250808"/>
            <a:ext cx="473277" cy="150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423122"/>
            <a:ext cx="4375913" cy="56802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54635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PDF</a:t>
            </a:r>
            <a:r>
              <a:rPr dirty="0" sz="1200" spc="11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00000"/>
                </a:solidFill>
                <a:latin typeface="Arial"/>
                <a:cs typeface="Arial"/>
              </a:rPr>
              <a:t>Document</a:t>
            </a:r>
          </a:p>
          <a:p>
            <a:pPr marL="0" marR="0">
              <a:lnSpc>
                <a:spcPts val="1340"/>
              </a:lnSpc>
              <a:spcBef>
                <a:spcPts val="154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1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240" y="1142450"/>
            <a:ext cx="3133166" cy="30897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40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2.</a:t>
            </a:r>
          </a:p>
          <a:p>
            <a:pPr marL="0" marR="0">
              <a:lnSpc>
                <a:spcPts val="1340"/>
              </a:lnSpc>
              <a:spcBef>
                <a:spcPts val="154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4.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5.</a:t>
            </a:r>
          </a:p>
          <a:p>
            <a:pPr marL="0" marR="0">
              <a:lnSpc>
                <a:spcPts val="1340"/>
              </a:lnSpc>
              <a:spcBef>
                <a:spcPts val="1543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 spc="2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6.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7.</a:t>
            </a:r>
          </a:p>
          <a:p>
            <a:pPr marL="0" marR="0">
              <a:lnSpc>
                <a:spcPts val="1340"/>
              </a:lnSpc>
              <a:spcBef>
                <a:spcPts val="1565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8.</a:t>
            </a:r>
          </a:p>
          <a:p>
            <a:pPr marL="0" marR="0">
              <a:lnSpc>
                <a:spcPts val="1340"/>
              </a:lnSpc>
              <a:spcBef>
                <a:spcPts val="1494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9.</a:t>
            </a:r>
          </a:p>
          <a:p>
            <a:pPr marL="0" marR="0">
              <a:lnSpc>
                <a:spcPts val="1340"/>
              </a:lnSpc>
              <a:spcBef>
                <a:spcPts val="1491"/>
              </a:spcBef>
              <a:spcAft>
                <a:spcPts val="0"/>
              </a:spcAft>
            </a:pP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is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some</a:t>
            </a:r>
            <a:r>
              <a:rPr dirty="0" sz="1200" spc="-23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sample</a:t>
            </a:r>
            <a:r>
              <a:rPr dirty="0" sz="1200" spc="-22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text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z="1200" spc="16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3,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line</a:t>
            </a:r>
            <a:r>
              <a:rPr dirty="0" sz="1200" spc="-17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00000"/>
                </a:solidFill>
                <a:latin typeface="Arial"/>
                <a:cs typeface="Arial"/>
              </a:rPr>
              <a:t>10.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9500" y="10250808"/>
            <a:ext cx="473277" cy="15047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4"/>
              </a:lnSpc>
              <a:spcBef>
                <a:spcPts val="0"/>
              </a:spcBef>
              <a:spcAft>
                <a:spcPts val="0"/>
              </a:spcAft>
            </a:pP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Page</a:t>
            </a: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z="800" i="1">
                <a:solidFill>
                  <a:srgbClr val="000000"/>
                </a:solidFill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root</dc:creator>
  <cp:lastModifiedBy>root</cp:lastModifiedBy>
  <cp:revision>1</cp:revision>
  <dcterms:modified xsi:type="dcterms:W3CDTF">2025-06-19T18:58:08+00:00</dcterms:modified>
</cp:coreProperties>
</file>