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82403" y="4571888"/>
            <a:ext cx="3759993" cy="2268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43"/>
              </a:lnSpc>
              <a:spcBef>
                <a:spcPts val="0"/>
              </a:spcBef>
              <a:spcAft>
                <a:spcPts val="0"/>
              </a:spcAft>
            </a:pPr>
            <a:r>
              <a:rPr dirty="0" sz="7200">
                <a:solidFill>
                  <a:srgbClr val="000000"/>
                </a:solidFill>
                <a:latin typeface="Arial"/>
                <a:cs typeface="Arial"/>
              </a:rPr>
              <a:t>PDF4me</a:t>
            </a:r>
          </a:p>
          <a:p>
            <a:pPr marL="253603" marR="0">
              <a:lnSpc>
                <a:spcPts val="8043"/>
              </a:lnSpc>
              <a:spcBef>
                <a:spcPts val="1527"/>
              </a:spcBef>
              <a:spcAft>
                <a:spcPts val="0"/>
              </a:spcAft>
            </a:pPr>
            <a:r>
              <a:rPr dirty="0" sz="7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82403" y="3362697"/>
            <a:ext cx="3759993" cy="2268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43"/>
              </a:lnSpc>
              <a:spcBef>
                <a:spcPts val="0"/>
              </a:spcBef>
              <a:spcAft>
                <a:spcPts val="0"/>
              </a:spcAft>
            </a:pPr>
            <a:r>
              <a:rPr dirty="0" sz="7200">
                <a:solidFill>
                  <a:srgbClr val="000000"/>
                </a:solidFill>
                <a:latin typeface="Arial"/>
                <a:cs typeface="Arial"/>
              </a:rPr>
              <a:t>PDF4me</a:t>
            </a:r>
          </a:p>
          <a:p>
            <a:pPr marL="253603" marR="0">
              <a:lnSpc>
                <a:spcPts val="8043"/>
              </a:lnSpc>
              <a:spcBef>
                <a:spcPts val="1527"/>
              </a:spcBef>
              <a:spcAft>
                <a:spcPts val="0"/>
              </a:spcAft>
            </a:pPr>
            <a:r>
              <a:rPr dirty="0" sz="7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root</cp:lastModifiedBy>
  <cp:revision>1</cp:revision>
  <dcterms:modified xsi:type="dcterms:W3CDTF">2025-06-21T12:35:06+00:00</dcterms:modified>
</cp:coreProperties>
</file>