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BE1A-638B-4527-A136-1DD1AE178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Lorem ipsum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426C-2982-474A-A63E-2FD0BF835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Dolor sit </a:t>
            </a:r>
            <a:r>
              <a:rPr lang="en-US" dirty="0" err="1"/>
              <a:t>amet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000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FF1F-28C5-4B1D-BF17-CE1E3C9F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Cras</a:t>
            </a:r>
            <a:r>
              <a:rPr lang="de-CH" dirty="0"/>
              <a:t> </a:t>
            </a:r>
            <a:r>
              <a:rPr lang="de-CH" dirty="0" err="1"/>
              <a:t>pellentesque</a:t>
            </a:r>
            <a:r>
              <a:rPr lang="de-CH" dirty="0"/>
              <a:t> </a:t>
            </a:r>
            <a:r>
              <a:rPr lang="de-CH" dirty="0" err="1"/>
              <a:t>posuere</a:t>
            </a:r>
            <a:r>
              <a:rPr lang="de-CH" dirty="0"/>
              <a:t> </a:t>
            </a:r>
            <a:r>
              <a:rPr lang="de-CH" dirty="0" err="1"/>
              <a:t>fermentum</a:t>
            </a:r>
            <a:endParaRPr lang="de-CH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FBF9AF3-E35F-4EB9-8FD9-E702F96E1F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325" t="15432" b="48785"/>
          <a:stretch/>
        </p:blipFill>
        <p:spPr>
          <a:xfrm>
            <a:off x="499101" y="1424601"/>
            <a:ext cx="10979484" cy="26074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C8EEC-BC72-45A5-90B2-0DBB4A43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/>
              <a:t>roin</a:t>
            </a:r>
            <a:r>
              <a:rPr lang="de-CH" dirty="0"/>
              <a:t> </a:t>
            </a:r>
            <a:r>
              <a:rPr lang="de-CH" dirty="0" err="1"/>
              <a:t>ultricies</a:t>
            </a:r>
            <a:r>
              <a:rPr lang="de-CH" dirty="0"/>
              <a:t> </a:t>
            </a:r>
            <a:r>
              <a:rPr lang="de-CH" dirty="0" err="1"/>
              <a:t>augue</a:t>
            </a:r>
            <a:r>
              <a:rPr lang="de-CH" dirty="0"/>
              <a:t>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tortor</a:t>
            </a:r>
            <a:r>
              <a:rPr lang="de-CH" dirty="0"/>
              <a:t> </a:t>
            </a:r>
            <a:r>
              <a:rPr lang="de-CH" dirty="0" err="1"/>
              <a:t>porttitor</a:t>
            </a:r>
            <a:r>
              <a:rPr lang="de-CH" dirty="0"/>
              <a:t> </a:t>
            </a:r>
            <a:r>
              <a:rPr lang="de-CH" dirty="0" err="1"/>
              <a:t>faucibus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122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3D74-8720-4F4E-BD13-E8DE8E12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Sed </a:t>
            </a:r>
            <a:r>
              <a:rPr lang="de-CH" dirty="0" err="1"/>
              <a:t>viverra</a:t>
            </a:r>
            <a:r>
              <a:rPr lang="de-CH" dirty="0"/>
              <a:t> </a:t>
            </a:r>
            <a:r>
              <a:rPr lang="de-CH" dirty="0" err="1"/>
              <a:t>porta</a:t>
            </a:r>
            <a:r>
              <a:rPr lang="de-CH" dirty="0"/>
              <a:t> </a:t>
            </a:r>
            <a:r>
              <a:rPr lang="de-CH" dirty="0" err="1"/>
              <a:t>diam</a:t>
            </a:r>
            <a:r>
              <a:rPr lang="de-CH" dirty="0"/>
              <a:t> </a:t>
            </a:r>
            <a:r>
              <a:rPr lang="de-CH" dirty="0" err="1"/>
              <a:t>vel</a:t>
            </a:r>
            <a:r>
              <a:rPr lang="de-CH" dirty="0"/>
              <a:t> </a:t>
            </a:r>
            <a:r>
              <a:rPr lang="de-CH" dirty="0" err="1"/>
              <a:t>ultrices</a:t>
            </a:r>
            <a:r>
              <a:rPr lang="de-CH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1455-16FC-44F4-9193-E68B6ADDBB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Vivamus</a:t>
            </a:r>
            <a:r>
              <a:rPr lang="de-CH" dirty="0"/>
              <a:t> sed </a:t>
            </a:r>
            <a:r>
              <a:rPr lang="de-CH" dirty="0" err="1"/>
              <a:t>leo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sapien</a:t>
            </a:r>
            <a:r>
              <a:rPr lang="de-CH" dirty="0"/>
              <a:t> cursus </a:t>
            </a:r>
            <a:r>
              <a:rPr lang="de-CH" dirty="0" err="1"/>
              <a:t>tincidunt</a:t>
            </a:r>
            <a:r>
              <a:rPr lang="de-CH" dirty="0"/>
              <a:t> non a </a:t>
            </a:r>
            <a:r>
              <a:rPr lang="de-CH" dirty="0" err="1"/>
              <a:t>leo</a:t>
            </a:r>
            <a:r>
              <a:rPr lang="de-CH" dirty="0"/>
              <a:t>. </a:t>
            </a:r>
          </a:p>
          <a:p>
            <a:r>
              <a:rPr lang="de-CH" dirty="0" err="1"/>
              <a:t>Fusce</a:t>
            </a:r>
            <a:r>
              <a:rPr lang="de-CH" dirty="0"/>
              <a:t> </a:t>
            </a:r>
            <a:r>
              <a:rPr lang="de-CH" dirty="0" err="1"/>
              <a:t>vitae</a:t>
            </a:r>
            <a:r>
              <a:rPr lang="de-CH" dirty="0"/>
              <a:t> </a:t>
            </a:r>
            <a:r>
              <a:rPr lang="de-CH" dirty="0" err="1"/>
              <a:t>risus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nunc</a:t>
            </a:r>
            <a:r>
              <a:rPr lang="de-CH" dirty="0"/>
              <a:t> </a:t>
            </a:r>
            <a:r>
              <a:rPr lang="de-CH" dirty="0" err="1"/>
              <a:t>bibendum</a:t>
            </a:r>
            <a:r>
              <a:rPr lang="de-CH" dirty="0"/>
              <a:t> </a:t>
            </a:r>
            <a:r>
              <a:rPr lang="de-CH" dirty="0" err="1"/>
              <a:t>tincidunt</a:t>
            </a:r>
            <a:r>
              <a:rPr lang="de-CH" dirty="0"/>
              <a:t> sed </a:t>
            </a:r>
            <a:r>
              <a:rPr lang="de-CH" dirty="0" err="1"/>
              <a:t>scelerisque</a:t>
            </a:r>
            <a:r>
              <a:rPr lang="de-CH" dirty="0"/>
              <a:t> nisi. </a:t>
            </a:r>
          </a:p>
          <a:p>
            <a:r>
              <a:rPr lang="de-CH" dirty="0" err="1"/>
              <a:t>Donec</a:t>
            </a:r>
            <a:r>
              <a:rPr lang="de-CH" dirty="0"/>
              <a:t> sed </a:t>
            </a:r>
            <a:r>
              <a:rPr lang="de-CH" dirty="0" err="1"/>
              <a:t>congue</a:t>
            </a:r>
            <a:r>
              <a:rPr lang="de-CH" dirty="0"/>
              <a:t> </a:t>
            </a:r>
            <a:r>
              <a:rPr lang="de-CH" dirty="0" err="1"/>
              <a:t>ligula</a:t>
            </a:r>
            <a:r>
              <a:rPr lang="de-CH" dirty="0"/>
              <a:t>, </a:t>
            </a:r>
            <a:r>
              <a:rPr lang="de-CH" dirty="0" err="1"/>
              <a:t>vel</a:t>
            </a:r>
            <a:r>
              <a:rPr lang="de-CH" dirty="0"/>
              <a:t> </a:t>
            </a:r>
            <a:r>
              <a:rPr lang="de-CH" dirty="0" err="1"/>
              <a:t>blandit</a:t>
            </a:r>
            <a:r>
              <a:rPr lang="de-CH" dirty="0"/>
              <a:t> </a:t>
            </a:r>
            <a:r>
              <a:rPr lang="de-CH" dirty="0" err="1"/>
              <a:t>sapien</a:t>
            </a:r>
            <a:r>
              <a:rPr lang="de-CH" dirty="0"/>
              <a:t>. </a:t>
            </a:r>
          </a:p>
          <a:p>
            <a:r>
              <a:rPr lang="de-CH" dirty="0" err="1"/>
              <a:t>Fusce</a:t>
            </a:r>
            <a:r>
              <a:rPr lang="de-CH" dirty="0"/>
              <a:t> </a:t>
            </a:r>
            <a:r>
              <a:rPr lang="de-CH" dirty="0" err="1"/>
              <a:t>iaculis</a:t>
            </a:r>
            <a:r>
              <a:rPr lang="de-CH" dirty="0"/>
              <a:t> </a:t>
            </a:r>
            <a:r>
              <a:rPr lang="de-CH" dirty="0" err="1"/>
              <a:t>consequat</a:t>
            </a:r>
            <a:r>
              <a:rPr lang="de-CH" dirty="0"/>
              <a:t> </a:t>
            </a:r>
            <a:r>
              <a:rPr lang="de-CH" dirty="0" err="1"/>
              <a:t>lorem</a:t>
            </a:r>
            <a:r>
              <a:rPr lang="de-CH" dirty="0"/>
              <a:t> sed </a:t>
            </a:r>
            <a:r>
              <a:rPr lang="de-CH" dirty="0" err="1"/>
              <a:t>pretium</a:t>
            </a:r>
            <a:r>
              <a:rPr lang="de-CH" dirty="0"/>
              <a:t>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9088-D3E9-4FDA-AA91-97E56053F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Vivamus</a:t>
            </a:r>
            <a:r>
              <a:rPr lang="de-CH" dirty="0"/>
              <a:t> at </a:t>
            </a:r>
            <a:r>
              <a:rPr lang="de-CH" dirty="0" err="1"/>
              <a:t>purus</a:t>
            </a:r>
            <a:r>
              <a:rPr lang="de-CH" dirty="0"/>
              <a:t> </a:t>
            </a:r>
            <a:r>
              <a:rPr lang="de-CH" dirty="0" err="1"/>
              <a:t>vel</a:t>
            </a:r>
            <a:r>
              <a:rPr lang="de-CH" dirty="0"/>
              <a:t> </a:t>
            </a:r>
            <a:r>
              <a:rPr lang="de-CH" dirty="0" err="1"/>
              <a:t>nulla</a:t>
            </a:r>
            <a:r>
              <a:rPr lang="de-CH" dirty="0"/>
              <a:t> </a:t>
            </a:r>
            <a:r>
              <a:rPr lang="de-CH" dirty="0" err="1"/>
              <a:t>facilisis</a:t>
            </a:r>
            <a:r>
              <a:rPr lang="de-CH" dirty="0"/>
              <a:t> </a:t>
            </a:r>
            <a:r>
              <a:rPr lang="de-CH" dirty="0" err="1"/>
              <a:t>lobortis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non </a:t>
            </a:r>
            <a:r>
              <a:rPr lang="de-CH" dirty="0" err="1"/>
              <a:t>lectus</a:t>
            </a:r>
            <a:r>
              <a:rPr lang="de-CH" dirty="0"/>
              <a:t>. </a:t>
            </a:r>
          </a:p>
          <a:p>
            <a:r>
              <a:rPr lang="de-CH" dirty="0"/>
              <a:t>Duis </a:t>
            </a:r>
            <a:r>
              <a:rPr lang="de-CH" dirty="0" err="1"/>
              <a:t>ac</a:t>
            </a:r>
            <a:r>
              <a:rPr lang="de-CH" dirty="0"/>
              <a:t> </a:t>
            </a:r>
            <a:r>
              <a:rPr lang="de-CH" dirty="0" err="1"/>
              <a:t>venenatis</a:t>
            </a:r>
            <a:r>
              <a:rPr lang="de-CH" dirty="0"/>
              <a:t> </a:t>
            </a:r>
            <a:r>
              <a:rPr lang="de-CH" dirty="0" err="1"/>
              <a:t>turpis</a:t>
            </a:r>
            <a:r>
              <a:rPr lang="de-CH" dirty="0"/>
              <a:t>. </a:t>
            </a:r>
            <a:r>
              <a:rPr lang="de-CH" dirty="0" err="1"/>
              <a:t>Etiam</a:t>
            </a:r>
            <a:r>
              <a:rPr lang="de-CH" dirty="0"/>
              <a:t> </a:t>
            </a:r>
            <a:r>
              <a:rPr lang="de-CH" dirty="0" err="1"/>
              <a:t>pellentesque</a:t>
            </a:r>
            <a:r>
              <a:rPr lang="de-CH" dirty="0"/>
              <a:t> </a:t>
            </a:r>
            <a:r>
              <a:rPr lang="de-CH" dirty="0" err="1"/>
              <a:t>viverra</a:t>
            </a:r>
            <a:r>
              <a:rPr lang="de-CH" dirty="0"/>
              <a:t> </a:t>
            </a:r>
            <a:r>
              <a:rPr lang="de-CH" dirty="0" err="1"/>
              <a:t>turpis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ullamcorper</a:t>
            </a:r>
            <a:r>
              <a:rPr lang="de-CH" dirty="0"/>
              <a:t>. </a:t>
            </a:r>
          </a:p>
          <a:p>
            <a:r>
              <a:rPr lang="de-CH" dirty="0"/>
              <a:t>Nam </a:t>
            </a:r>
            <a:r>
              <a:rPr lang="de-CH" dirty="0" err="1"/>
              <a:t>fringilla</a:t>
            </a:r>
            <a:r>
              <a:rPr lang="de-CH" dirty="0"/>
              <a:t> </a:t>
            </a:r>
            <a:r>
              <a:rPr lang="de-CH" dirty="0" err="1"/>
              <a:t>vitae</a:t>
            </a:r>
            <a:r>
              <a:rPr lang="de-CH" dirty="0"/>
              <a:t> </a:t>
            </a:r>
            <a:r>
              <a:rPr lang="de-CH" dirty="0" err="1"/>
              <a:t>sem</a:t>
            </a:r>
            <a:r>
              <a:rPr lang="de-CH" dirty="0"/>
              <a:t> </a:t>
            </a:r>
            <a:r>
              <a:rPr lang="de-CH" dirty="0" err="1"/>
              <a:t>gravida</a:t>
            </a:r>
            <a:r>
              <a:rPr lang="de-CH" dirty="0"/>
              <a:t> </a:t>
            </a:r>
            <a:r>
              <a:rPr lang="de-CH" dirty="0" err="1"/>
              <a:t>blandit</a:t>
            </a:r>
            <a:r>
              <a:rPr lang="de-CH" dirty="0"/>
              <a:t>. </a:t>
            </a:r>
          </a:p>
          <a:p>
            <a:r>
              <a:rPr lang="de-CH" dirty="0" err="1"/>
              <a:t>Proin</a:t>
            </a:r>
            <a:r>
              <a:rPr lang="de-CH" dirty="0"/>
              <a:t> </a:t>
            </a:r>
            <a:r>
              <a:rPr lang="de-CH" dirty="0" err="1"/>
              <a:t>eget</a:t>
            </a:r>
            <a:r>
              <a:rPr lang="de-CH" dirty="0"/>
              <a:t> </a:t>
            </a:r>
            <a:r>
              <a:rPr lang="de-CH" dirty="0" err="1"/>
              <a:t>accumsan</a:t>
            </a:r>
            <a:r>
              <a:rPr lang="de-CH" dirty="0"/>
              <a:t> mi.</a:t>
            </a:r>
          </a:p>
        </p:txBody>
      </p:sp>
    </p:spTree>
    <p:extLst>
      <p:ext uri="{BB962C8B-B14F-4D97-AF65-F5344CB8AC3E}">
        <p14:creationId xmlns:p14="http://schemas.microsoft.com/office/powerpoint/2010/main" val="242905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A1F8-B153-453D-85FF-0C2E609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Duis ex </a:t>
            </a:r>
            <a:r>
              <a:rPr lang="de-CH" dirty="0" err="1"/>
              <a:t>ligula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9511-B33E-45F8-AC85-A7598581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Morbi </a:t>
            </a:r>
            <a:r>
              <a:rPr lang="de-CH" dirty="0" err="1"/>
              <a:t>fermentum</a:t>
            </a:r>
            <a:r>
              <a:rPr lang="de-CH" dirty="0"/>
              <a:t> </a:t>
            </a:r>
            <a:r>
              <a:rPr lang="de-CH" dirty="0" err="1"/>
              <a:t>consequat</a:t>
            </a:r>
            <a:r>
              <a:rPr lang="de-CH" dirty="0"/>
              <a:t> </a:t>
            </a:r>
            <a:r>
              <a:rPr lang="de-CH" dirty="0" err="1"/>
              <a:t>lectus</a:t>
            </a:r>
            <a:r>
              <a:rPr lang="de-CH" dirty="0"/>
              <a:t> </a:t>
            </a:r>
            <a:r>
              <a:rPr lang="de-CH" dirty="0" err="1"/>
              <a:t>vel</a:t>
            </a:r>
            <a:r>
              <a:rPr lang="de-CH" dirty="0"/>
              <a:t> </a:t>
            </a:r>
            <a:r>
              <a:rPr lang="de-CH" dirty="0" err="1"/>
              <a:t>ultrices</a:t>
            </a:r>
            <a:r>
              <a:rPr lang="de-CH" dirty="0"/>
              <a:t>. </a:t>
            </a:r>
          </a:p>
          <a:p>
            <a:r>
              <a:rPr lang="de-CH" dirty="0" err="1"/>
              <a:t>Donec</a:t>
            </a:r>
            <a:r>
              <a:rPr lang="de-CH" dirty="0"/>
              <a:t>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sollicitudin</a:t>
            </a:r>
            <a:r>
              <a:rPr lang="de-CH" dirty="0"/>
              <a:t> </a:t>
            </a:r>
            <a:r>
              <a:rPr lang="de-CH" dirty="0" err="1"/>
              <a:t>sapien</a:t>
            </a:r>
            <a:r>
              <a:rPr lang="de-CH" dirty="0"/>
              <a:t>, </a:t>
            </a:r>
            <a:r>
              <a:rPr lang="de-CH" dirty="0" err="1"/>
              <a:t>ac</a:t>
            </a:r>
            <a:r>
              <a:rPr lang="de-CH" dirty="0"/>
              <a:t> </a:t>
            </a:r>
            <a:r>
              <a:rPr lang="de-CH" dirty="0" err="1"/>
              <a:t>pulvinar</a:t>
            </a:r>
            <a:r>
              <a:rPr lang="de-CH" dirty="0"/>
              <a:t> </a:t>
            </a:r>
            <a:r>
              <a:rPr lang="de-CH" dirty="0" err="1"/>
              <a:t>orci</a:t>
            </a:r>
            <a:r>
              <a:rPr lang="de-CH" dirty="0"/>
              <a:t> </a:t>
            </a:r>
            <a:r>
              <a:rPr lang="de-CH" dirty="0" err="1"/>
              <a:t>interdum</a:t>
            </a:r>
            <a:r>
              <a:rPr lang="de-CH" dirty="0"/>
              <a:t> at.</a:t>
            </a:r>
          </a:p>
          <a:p>
            <a:r>
              <a:rPr lang="de-CH" dirty="0" err="1"/>
              <a:t>Suspendisse</a:t>
            </a:r>
            <a:r>
              <a:rPr lang="de-CH" dirty="0"/>
              <a:t> </a:t>
            </a:r>
            <a:r>
              <a:rPr lang="de-CH" dirty="0" err="1"/>
              <a:t>lacinia</a:t>
            </a:r>
            <a:r>
              <a:rPr lang="de-CH" dirty="0"/>
              <a:t> </a:t>
            </a:r>
            <a:r>
              <a:rPr lang="de-CH" dirty="0" err="1"/>
              <a:t>ligula</a:t>
            </a:r>
            <a:r>
              <a:rPr lang="de-CH" dirty="0"/>
              <a:t> in </a:t>
            </a:r>
            <a:r>
              <a:rPr lang="de-CH" dirty="0" err="1"/>
              <a:t>metus</a:t>
            </a:r>
            <a:r>
              <a:rPr lang="de-CH" dirty="0"/>
              <a:t> </a:t>
            </a:r>
            <a:r>
              <a:rPr lang="de-CH" dirty="0" err="1"/>
              <a:t>egestas</a:t>
            </a:r>
            <a:r>
              <a:rPr lang="de-CH" dirty="0"/>
              <a:t> cursus. </a:t>
            </a:r>
          </a:p>
          <a:p>
            <a:r>
              <a:rPr lang="de-CH" dirty="0" err="1"/>
              <a:t>Phasellus</a:t>
            </a:r>
            <a:r>
              <a:rPr lang="de-CH" dirty="0"/>
              <a:t> </a:t>
            </a:r>
            <a:r>
              <a:rPr lang="de-CH" dirty="0" err="1"/>
              <a:t>tincidunt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 </a:t>
            </a:r>
            <a:r>
              <a:rPr lang="de-CH" dirty="0" err="1"/>
              <a:t>libero</a:t>
            </a:r>
            <a:r>
              <a:rPr lang="de-CH" dirty="0"/>
              <a:t> </a:t>
            </a:r>
            <a:r>
              <a:rPr lang="de-CH" dirty="0" err="1"/>
              <a:t>eget</a:t>
            </a:r>
            <a:r>
              <a:rPr lang="de-CH" dirty="0"/>
              <a:t> </a:t>
            </a:r>
            <a:r>
              <a:rPr lang="de-CH" dirty="0" err="1"/>
              <a:t>mollis</a:t>
            </a:r>
            <a:r>
              <a:rPr lang="de-CH" dirty="0"/>
              <a:t>. </a:t>
            </a:r>
          </a:p>
          <a:p>
            <a:r>
              <a:rPr lang="de-CH" dirty="0" err="1"/>
              <a:t>Aliquam</a:t>
            </a:r>
            <a:r>
              <a:rPr lang="de-CH" dirty="0"/>
              <a:t> </a:t>
            </a:r>
            <a:r>
              <a:rPr lang="de-CH" dirty="0" err="1"/>
              <a:t>tristique</a:t>
            </a:r>
            <a:r>
              <a:rPr lang="de-CH" dirty="0"/>
              <a:t> quam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tincidunt</a:t>
            </a:r>
            <a:r>
              <a:rPr lang="de-CH" dirty="0"/>
              <a:t> </a:t>
            </a:r>
            <a:r>
              <a:rPr lang="de-CH" dirty="0" err="1"/>
              <a:t>dictum</a:t>
            </a:r>
            <a:r>
              <a:rPr lang="de-CH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43A0-C52A-4E13-9BCE-B0D4A9B54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/>
              <a:t>Proin</a:t>
            </a:r>
            <a:r>
              <a:rPr lang="de-CH" dirty="0"/>
              <a:t> et </a:t>
            </a:r>
            <a:r>
              <a:rPr lang="de-CH" dirty="0" err="1"/>
              <a:t>facilisis</a:t>
            </a:r>
            <a:r>
              <a:rPr lang="de-CH" dirty="0"/>
              <a:t> </a:t>
            </a:r>
            <a:r>
              <a:rPr lang="de-CH" dirty="0" err="1"/>
              <a:t>urna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189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1C23-BDA1-4DC1-B737-4F7D9B5C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Sed </a:t>
            </a:r>
            <a:r>
              <a:rPr lang="de-CH" dirty="0" err="1"/>
              <a:t>nisl</a:t>
            </a:r>
            <a:r>
              <a:rPr lang="de-CH" dirty="0"/>
              <a:t> </a:t>
            </a:r>
            <a:r>
              <a:rPr lang="de-CH" dirty="0" err="1"/>
              <a:t>neque</a:t>
            </a:r>
            <a:endParaRPr lang="de-C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F9B3A9-0972-4BDD-AA50-04C5F7BF3B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1691"/>
          <a:stretch/>
        </p:blipFill>
        <p:spPr>
          <a:xfrm>
            <a:off x="1154954" y="2603499"/>
            <a:ext cx="4760072" cy="34162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25A5C-C4A8-4960-821F-A0ECF141B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Integer sed </a:t>
            </a:r>
            <a:r>
              <a:rPr lang="de-CH" dirty="0" err="1"/>
              <a:t>ullamcorper</a:t>
            </a:r>
            <a:r>
              <a:rPr lang="de-CH" dirty="0"/>
              <a:t> nisi. Sed </a:t>
            </a:r>
            <a:r>
              <a:rPr lang="de-CH" dirty="0" err="1"/>
              <a:t>diam</a:t>
            </a:r>
            <a:r>
              <a:rPr lang="de-CH" dirty="0"/>
              <a:t> </a:t>
            </a:r>
            <a:r>
              <a:rPr lang="de-CH" dirty="0" err="1"/>
              <a:t>diam</a:t>
            </a:r>
            <a:r>
              <a:rPr lang="de-CH" dirty="0"/>
              <a:t>, </a:t>
            </a:r>
            <a:r>
              <a:rPr lang="de-CH" dirty="0" err="1"/>
              <a:t>imperdiet</a:t>
            </a:r>
            <a:r>
              <a:rPr lang="de-CH" dirty="0"/>
              <a:t> at </a:t>
            </a:r>
            <a:r>
              <a:rPr lang="de-CH" dirty="0" err="1"/>
              <a:t>finibus</a:t>
            </a:r>
            <a:r>
              <a:rPr lang="de-CH" dirty="0"/>
              <a:t> non, cursus </a:t>
            </a:r>
            <a:r>
              <a:rPr lang="de-CH" dirty="0" err="1"/>
              <a:t>quis</a:t>
            </a:r>
            <a:r>
              <a:rPr lang="de-CH" dirty="0"/>
              <a:t> magna. </a:t>
            </a:r>
          </a:p>
          <a:p>
            <a:r>
              <a:rPr lang="de-CH" dirty="0" err="1"/>
              <a:t>Aenean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mi </a:t>
            </a:r>
            <a:r>
              <a:rPr lang="de-CH" dirty="0" err="1"/>
              <a:t>vel</a:t>
            </a:r>
            <a:r>
              <a:rPr lang="de-CH" dirty="0"/>
              <a:t> </a:t>
            </a:r>
            <a:r>
              <a:rPr lang="de-CH" dirty="0" err="1"/>
              <a:t>felis</a:t>
            </a:r>
            <a:r>
              <a:rPr lang="de-CH" dirty="0"/>
              <a:t> </a:t>
            </a:r>
            <a:r>
              <a:rPr lang="de-CH" dirty="0" err="1"/>
              <a:t>eleifend</a:t>
            </a:r>
            <a:r>
              <a:rPr lang="de-CH" dirty="0"/>
              <a:t> </a:t>
            </a:r>
            <a:r>
              <a:rPr lang="de-CH" dirty="0" err="1"/>
              <a:t>volutpat</a:t>
            </a:r>
            <a:r>
              <a:rPr lang="de-CH" dirty="0"/>
              <a:t>.</a:t>
            </a:r>
          </a:p>
          <a:p>
            <a:r>
              <a:rPr lang="de-CH" dirty="0" err="1"/>
              <a:t>Praesent</a:t>
            </a:r>
            <a:r>
              <a:rPr lang="de-CH" dirty="0"/>
              <a:t> </a:t>
            </a:r>
            <a:r>
              <a:rPr lang="de-CH" dirty="0" err="1"/>
              <a:t>vel</a:t>
            </a:r>
            <a:r>
              <a:rPr lang="de-CH" dirty="0"/>
              <a:t> </a:t>
            </a:r>
            <a:r>
              <a:rPr lang="de-CH" dirty="0" err="1"/>
              <a:t>congue</a:t>
            </a:r>
            <a:r>
              <a:rPr lang="de-CH" dirty="0"/>
              <a:t> </a:t>
            </a:r>
            <a:r>
              <a:rPr lang="de-CH" dirty="0" err="1"/>
              <a:t>lectus</a:t>
            </a:r>
            <a:r>
              <a:rPr lang="de-CH" dirty="0"/>
              <a:t>. Vestibulum </a:t>
            </a:r>
            <a:r>
              <a:rPr lang="de-CH" dirty="0" err="1"/>
              <a:t>tellus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, </a:t>
            </a:r>
            <a:r>
              <a:rPr lang="de-CH" dirty="0" err="1"/>
              <a:t>interdum</a:t>
            </a:r>
            <a:r>
              <a:rPr lang="de-CH" dirty="0"/>
              <a:t> </a:t>
            </a:r>
            <a:r>
              <a:rPr lang="de-CH" dirty="0" err="1"/>
              <a:t>vitae</a:t>
            </a:r>
            <a:r>
              <a:rPr lang="de-CH" dirty="0"/>
              <a:t> </a:t>
            </a:r>
            <a:r>
              <a:rPr lang="de-CH" dirty="0" err="1"/>
              <a:t>convallis</a:t>
            </a:r>
            <a:r>
              <a:rPr lang="de-CH" dirty="0"/>
              <a:t> </a:t>
            </a:r>
            <a:r>
              <a:rPr lang="de-CH" dirty="0" err="1"/>
              <a:t>nec</a:t>
            </a:r>
            <a:r>
              <a:rPr lang="de-CH" dirty="0"/>
              <a:t>, </a:t>
            </a:r>
            <a:r>
              <a:rPr lang="de-CH" dirty="0" err="1"/>
              <a:t>scelerisque</a:t>
            </a:r>
            <a:r>
              <a:rPr lang="de-CH" dirty="0"/>
              <a:t> at </a:t>
            </a:r>
            <a:r>
              <a:rPr lang="de-CH" dirty="0" err="1"/>
              <a:t>felis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50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191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Lorem ipsum</vt:lpstr>
      <vt:lpstr>Cras pellentesque posuere fermentum</vt:lpstr>
      <vt:lpstr>Sed viverra porta diam vel ultrices.</vt:lpstr>
      <vt:lpstr>Duis ex ligula</vt:lpstr>
      <vt:lpstr>Sed nisl neque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Christoph Heer</dc:creator>
  <cp:lastModifiedBy>Christoph Heer</cp:lastModifiedBy>
  <cp:revision>1</cp:revision>
  <dcterms:created xsi:type="dcterms:W3CDTF">2019-03-07T16:04:33Z</dcterms:created>
  <dcterms:modified xsi:type="dcterms:W3CDTF">2019-03-07T16:11:00Z</dcterms:modified>
</cp:coreProperties>
</file>