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3" r:id="rId4"/>
    <p:sldId id="258" r:id="rId5"/>
    <p:sldId id="259" r:id="rId6"/>
    <p:sldId id="260" r:id="rId7"/>
    <p:sldId id="266" r:id="rId8"/>
    <p:sldId id="269" r:id="rId9"/>
    <p:sldId id="271" r:id="rId10"/>
    <p:sldId id="272" r:id="rId11"/>
    <p:sldId id="273" r:id="rId12"/>
    <p:sldId id="276" r:id="rId13"/>
    <p:sldId id="278" r:id="rId14"/>
    <p:sldId id="277" r:id="rId15"/>
    <p:sldId id="279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1F8D-6551-2F4F-A11D-8ABFFEB14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7AB9B-5EB4-E644-A2FE-CDC3E371E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60C3-5950-8F4E-A116-DA7A4F52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6FA9E-9594-4D41-97E7-1530F9A8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55E4-8FE1-1845-A50B-837FF67D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4235-338B-FF4C-B9E4-F272A10B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F78B-C98A-6E49-A8F0-FED57B964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45A6-63D2-EB4D-A0C9-97877ED9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18F1-79B3-8441-9728-987D7D8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1AB6E-A985-C045-8AD9-12876715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44B8B-7017-B147-B645-FDA4DE68A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4624F-52A0-3F47-93F7-0AB648D17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CDAB-C86D-E148-8206-C45FADF7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195C-6B06-D643-8B5E-ECE4D3DD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4D04-E8D9-A940-8B01-38037356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95E7-736A-2F45-AAA2-48C350E1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DFD7-3376-6042-A00B-9D16EEDD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9996-D10B-5A4E-B3D0-C7225446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BCA1-0452-7946-84BF-03C551E3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F133D-12EB-B142-ABB7-82FD7354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A2D7-5689-8B41-B58C-14980D66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44B5-03F8-494A-B560-59E93921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08F4-B504-5347-B7F6-4F148FBC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9926-A1F1-CD4D-BAE9-009A0F42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2515-ECA3-1744-96DB-5C5FD919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B63F-A688-B34C-A729-E52AFBB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C042-8EE8-664A-B60E-0531A893E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E454A-D00C-B245-A39B-EB3116806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B5B5-E089-9345-80B0-BEA09F89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A50B0-6E57-0346-B990-AF598838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633F-3E1E-E24E-8AE7-6BBAC21B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2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CD82-84CC-BB4E-8DF5-E98F4817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C5E3-D838-634E-B7CC-CC48AFA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2C62-5DA2-324E-B8D5-7CE0FA18B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2EE0E-2BEA-0343-8D2B-3013276A8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85734-8F40-774E-B664-BF124E7DD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1DF4C-0081-DC4B-88CD-B7D51D0D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062A3-D393-064C-8576-987DCFAA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C36F2-0E55-7F4B-97C6-282C349C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2883-2663-F34C-9797-8DDF5FF9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5935C-7A61-FB4F-8BEB-E2C2CEC1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94B64-B245-1D47-B68D-BBF1B25E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64057-A19C-5E41-B874-36ADA6CB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7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1BFF8-631A-754B-ACC2-5D08FD36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D2D46-87AF-7643-B0B3-69C01B72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240CC-8283-EB47-8EB8-51F18006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6982-92B5-A240-8645-EFDD52C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B604-7F0A-AF4A-AAB0-603E7A81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5F2B-60C9-7E48-B7AE-C9F11E31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4C74A-4C32-8248-AA41-3838BD1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38DE-BCDD-774A-8F01-AC320C96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8C8D-0E27-E644-9164-123BBB23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3C50-F693-8847-ABAB-DC30A823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7AEA0-B563-0E48-929F-3E3EE5CD7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E68DF-DBF4-0449-BAEC-A03B9D6F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1A2C6-7B00-EE4E-8663-4033BF17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E6F3-9F05-7941-82AA-8F3CCEA4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23DD-0FBF-144E-959A-7A4C74BD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4F422-505B-A949-967A-F638F170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744BB-9C06-FB4A-8C7B-E91300AB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0BF2-4CBC-3E4E-8514-96F41BED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E2C30-8919-D64D-831A-BE49AED6F177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DA925-C9DA-8446-82DB-796C2563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15195-0617-6847-B2D7-B4AD6DFE7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DC6D-5990-844F-9092-8715FCABC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4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s.careerengine.us/p/5ffeb4b76f4b534162abbe3f?from=latest-posts-panel&amp;type=tit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ke2.io/architecture/architectu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rke2.io/architecture/architectur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4012385E-E5F0-674F-BF0D-B48B239DB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82" y="773289"/>
            <a:ext cx="9372446" cy="531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5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DBD36C7-67F4-F246-BE5A-F44BB704536C}"/>
              </a:ext>
            </a:extLst>
          </p:cNvPr>
          <p:cNvSpPr/>
          <p:nvPr/>
        </p:nvSpPr>
        <p:spPr>
          <a:xfrm>
            <a:off x="2409663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717E5D-0DF0-EF4F-90FB-A961B59621FF}"/>
              </a:ext>
            </a:extLst>
          </p:cNvPr>
          <p:cNvSpPr/>
          <p:nvPr/>
        </p:nvSpPr>
        <p:spPr>
          <a:xfrm>
            <a:off x="3555595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B04157-6F5F-6243-81EE-161457708E46}"/>
              </a:ext>
            </a:extLst>
          </p:cNvPr>
          <p:cNvSpPr/>
          <p:nvPr/>
        </p:nvSpPr>
        <p:spPr>
          <a:xfrm>
            <a:off x="4701528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1796236" y="820640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Ark</a:t>
            </a:r>
            <a:r>
              <a:rPr lang="en-US" altLang="zh-CN" dirty="0"/>
              <a:t>tos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163640" y="3803746"/>
            <a:ext cx="118647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076844" y="4513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059366" y="389359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68919C-1C84-E34D-96EF-9AFB78364C29}"/>
              </a:ext>
            </a:extLst>
          </p:cNvPr>
          <p:cNvSpPr/>
          <p:nvPr/>
        </p:nvSpPr>
        <p:spPr>
          <a:xfrm>
            <a:off x="6002336" y="5207268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F06098-2035-444C-BAEA-A96F70463E50}"/>
              </a:ext>
            </a:extLst>
          </p:cNvPr>
          <p:cNvSpPr/>
          <p:nvPr/>
        </p:nvSpPr>
        <p:spPr>
          <a:xfrm>
            <a:off x="7250988" y="5772473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A4BC825-1D12-8C4C-9D14-143108823973}"/>
              </a:ext>
            </a:extLst>
          </p:cNvPr>
          <p:cNvSpPr/>
          <p:nvPr/>
        </p:nvSpPr>
        <p:spPr>
          <a:xfrm>
            <a:off x="8352984" y="4348628"/>
            <a:ext cx="931985" cy="83819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3C1278E-17A7-C441-A0E1-59F0F70001EE}"/>
              </a:ext>
            </a:extLst>
          </p:cNvPr>
          <p:cNvSpPr/>
          <p:nvPr/>
        </p:nvSpPr>
        <p:spPr>
          <a:xfrm>
            <a:off x="9565028" y="5207268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68D1B62-B232-2240-9EB2-E52C3FDD0B92}"/>
              </a:ext>
            </a:extLst>
          </p:cNvPr>
          <p:cNvSpPr/>
          <p:nvPr/>
        </p:nvSpPr>
        <p:spPr>
          <a:xfrm>
            <a:off x="1796236" y="2116375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1D1D9C-D167-E640-B80F-68CCCE716D6B}"/>
              </a:ext>
            </a:extLst>
          </p:cNvPr>
          <p:cNvSpPr/>
          <p:nvPr/>
        </p:nvSpPr>
        <p:spPr>
          <a:xfrm>
            <a:off x="7433731" y="10981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2809DCD-85A9-1A44-9EBB-9300713DA0E4}"/>
              </a:ext>
            </a:extLst>
          </p:cNvPr>
          <p:cNvSpPr/>
          <p:nvPr/>
        </p:nvSpPr>
        <p:spPr>
          <a:xfrm>
            <a:off x="7586131" y="12505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68D4DA1-900C-F341-8D06-6AE7BA235C38}"/>
              </a:ext>
            </a:extLst>
          </p:cNvPr>
          <p:cNvSpPr/>
          <p:nvPr/>
        </p:nvSpPr>
        <p:spPr>
          <a:xfrm>
            <a:off x="7738531" y="14029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4279937-3491-1941-AE5B-1DB526CEF1D8}"/>
              </a:ext>
            </a:extLst>
          </p:cNvPr>
          <p:cNvSpPr/>
          <p:nvPr/>
        </p:nvSpPr>
        <p:spPr>
          <a:xfrm>
            <a:off x="7890931" y="15553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D311A-F103-AC40-A6E7-D5506794714C}"/>
              </a:ext>
            </a:extLst>
          </p:cNvPr>
          <p:cNvCxnSpPr>
            <a:cxnSpLocks/>
            <a:stCxn id="28" idx="0"/>
            <a:endCxn id="42" idx="2"/>
          </p:cNvCxnSpPr>
          <p:nvPr/>
        </p:nvCxnSpPr>
        <p:spPr>
          <a:xfrm flipV="1">
            <a:off x="2875656" y="2954573"/>
            <a:ext cx="3325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742AB-924E-2E4B-BE73-060CACC15982}"/>
              </a:ext>
            </a:extLst>
          </p:cNvPr>
          <p:cNvCxnSpPr>
            <a:cxnSpLocks/>
            <a:stCxn id="29" idx="0"/>
            <a:endCxn id="42" idx="2"/>
          </p:cNvCxnSpPr>
          <p:nvPr/>
        </p:nvCxnSpPr>
        <p:spPr>
          <a:xfrm flipH="1" flipV="1">
            <a:off x="2908912" y="2954573"/>
            <a:ext cx="111267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5606FB-E706-1C4F-BD2B-250328ADA4A5}"/>
              </a:ext>
            </a:extLst>
          </p:cNvPr>
          <p:cNvCxnSpPr>
            <a:cxnSpLocks/>
            <a:stCxn id="30" idx="0"/>
            <a:endCxn id="42" idx="2"/>
          </p:cNvCxnSpPr>
          <p:nvPr/>
        </p:nvCxnSpPr>
        <p:spPr>
          <a:xfrm flipH="1" flipV="1">
            <a:off x="2908912" y="2954573"/>
            <a:ext cx="2258609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29DC206-3634-174E-8471-4C3BD74DC7E2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 flipV="1">
            <a:off x="8182973" y="5186826"/>
            <a:ext cx="636004" cy="1004746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D9A0C5C-3FFB-D444-B24B-2F69E6AE02B5}"/>
              </a:ext>
            </a:extLst>
          </p:cNvPr>
          <p:cNvCxnSpPr>
            <a:cxnSpLocks/>
            <a:stCxn id="39" idx="1"/>
            <a:endCxn id="38" idx="2"/>
          </p:cNvCxnSpPr>
          <p:nvPr/>
        </p:nvCxnSpPr>
        <p:spPr>
          <a:xfrm rot="10800000">
            <a:off x="8818978" y="5186827"/>
            <a:ext cx="746051" cy="439541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1EBFFD-D048-5545-A889-B824B7D8D5F3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flipH="1" flipV="1">
            <a:off x="2908912" y="2954573"/>
            <a:ext cx="5910065" cy="1394055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9B7C731-4AAD-6C49-BE84-ED8156B37287}"/>
              </a:ext>
            </a:extLst>
          </p:cNvPr>
          <p:cNvCxnSpPr>
            <a:cxnSpLocks/>
            <a:stCxn id="23" idx="3"/>
            <a:endCxn id="38" idx="2"/>
          </p:cNvCxnSpPr>
          <p:nvPr/>
        </p:nvCxnSpPr>
        <p:spPr>
          <a:xfrm flipV="1">
            <a:off x="6934321" y="5186826"/>
            <a:ext cx="1884656" cy="439541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C51A9C-D2E2-9344-ADB2-FF0820B21A18}"/>
              </a:ext>
            </a:extLst>
          </p:cNvPr>
          <p:cNvSpPr txBox="1"/>
          <p:nvPr/>
        </p:nvSpPr>
        <p:spPr>
          <a:xfrm>
            <a:off x="9060308" y="6249209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Local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Scaling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DBD36C7-67F4-F246-BE5A-F44BB704536C}"/>
              </a:ext>
            </a:extLst>
          </p:cNvPr>
          <p:cNvSpPr/>
          <p:nvPr/>
        </p:nvSpPr>
        <p:spPr>
          <a:xfrm>
            <a:off x="2409663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717E5D-0DF0-EF4F-90FB-A961B59621FF}"/>
              </a:ext>
            </a:extLst>
          </p:cNvPr>
          <p:cNvSpPr/>
          <p:nvPr/>
        </p:nvSpPr>
        <p:spPr>
          <a:xfrm>
            <a:off x="3555595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B04157-6F5F-6243-81EE-161457708E46}"/>
              </a:ext>
            </a:extLst>
          </p:cNvPr>
          <p:cNvSpPr/>
          <p:nvPr/>
        </p:nvSpPr>
        <p:spPr>
          <a:xfrm>
            <a:off x="4701528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1796236" y="820640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Ark</a:t>
            </a:r>
            <a:r>
              <a:rPr lang="en-US" altLang="zh-CN" dirty="0"/>
              <a:t>tos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163640" y="3803746"/>
            <a:ext cx="118647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076844" y="4513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059366" y="389359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68919C-1C84-E34D-96EF-9AFB78364C29}"/>
              </a:ext>
            </a:extLst>
          </p:cNvPr>
          <p:cNvSpPr/>
          <p:nvPr/>
        </p:nvSpPr>
        <p:spPr>
          <a:xfrm>
            <a:off x="6002336" y="5207268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F06098-2035-444C-BAEA-A96F70463E50}"/>
              </a:ext>
            </a:extLst>
          </p:cNvPr>
          <p:cNvSpPr/>
          <p:nvPr/>
        </p:nvSpPr>
        <p:spPr>
          <a:xfrm>
            <a:off x="7250988" y="5772473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A4BC825-1D12-8C4C-9D14-143108823973}"/>
              </a:ext>
            </a:extLst>
          </p:cNvPr>
          <p:cNvSpPr/>
          <p:nvPr/>
        </p:nvSpPr>
        <p:spPr>
          <a:xfrm>
            <a:off x="8182973" y="4188893"/>
            <a:ext cx="931985" cy="83819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3C1278E-17A7-C441-A0E1-59F0F70001EE}"/>
              </a:ext>
            </a:extLst>
          </p:cNvPr>
          <p:cNvSpPr/>
          <p:nvPr/>
        </p:nvSpPr>
        <p:spPr>
          <a:xfrm>
            <a:off x="9565028" y="5207268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68D1B62-B232-2240-9EB2-E52C3FDD0B92}"/>
              </a:ext>
            </a:extLst>
          </p:cNvPr>
          <p:cNvSpPr/>
          <p:nvPr/>
        </p:nvSpPr>
        <p:spPr>
          <a:xfrm>
            <a:off x="1796236" y="2116375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1D1D9C-D167-E640-B80F-68CCCE716D6B}"/>
              </a:ext>
            </a:extLst>
          </p:cNvPr>
          <p:cNvSpPr/>
          <p:nvPr/>
        </p:nvSpPr>
        <p:spPr>
          <a:xfrm>
            <a:off x="7433731" y="10981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2809DCD-85A9-1A44-9EBB-9300713DA0E4}"/>
              </a:ext>
            </a:extLst>
          </p:cNvPr>
          <p:cNvSpPr/>
          <p:nvPr/>
        </p:nvSpPr>
        <p:spPr>
          <a:xfrm>
            <a:off x="7586131" y="12505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68D4DA1-900C-F341-8D06-6AE7BA235C38}"/>
              </a:ext>
            </a:extLst>
          </p:cNvPr>
          <p:cNvSpPr/>
          <p:nvPr/>
        </p:nvSpPr>
        <p:spPr>
          <a:xfrm>
            <a:off x="7738531" y="14029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4279937-3491-1941-AE5B-1DB526CEF1D8}"/>
              </a:ext>
            </a:extLst>
          </p:cNvPr>
          <p:cNvSpPr/>
          <p:nvPr/>
        </p:nvSpPr>
        <p:spPr>
          <a:xfrm>
            <a:off x="7890931" y="15553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D311A-F103-AC40-A6E7-D5506794714C}"/>
              </a:ext>
            </a:extLst>
          </p:cNvPr>
          <p:cNvCxnSpPr>
            <a:cxnSpLocks/>
            <a:stCxn id="28" idx="0"/>
            <a:endCxn id="42" idx="2"/>
          </p:cNvCxnSpPr>
          <p:nvPr/>
        </p:nvCxnSpPr>
        <p:spPr>
          <a:xfrm flipV="1">
            <a:off x="2875656" y="2954573"/>
            <a:ext cx="3325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742AB-924E-2E4B-BE73-060CACC15982}"/>
              </a:ext>
            </a:extLst>
          </p:cNvPr>
          <p:cNvCxnSpPr>
            <a:cxnSpLocks/>
            <a:stCxn id="29" idx="0"/>
            <a:endCxn id="42" idx="2"/>
          </p:cNvCxnSpPr>
          <p:nvPr/>
        </p:nvCxnSpPr>
        <p:spPr>
          <a:xfrm flipH="1" flipV="1">
            <a:off x="2908912" y="2954573"/>
            <a:ext cx="111267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5606FB-E706-1C4F-BD2B-250328ADA4A5}"/>
              </a:ext>
            </a:extLst>
          </p:cNvPr>
          <p:cNvCxnSpPr>
            <a:cxnSpLocks/>
            <a:stCxn id="30" idx="0"/>
            <a:endCxn id="42" idx="2"/>
          </p:cNvCxnSpPr>
          <p:nvPr/>
        </p:nvCxnSpPr>
        <p:spPr>
          <a:xfrm flipH="1" flipV="1">
            <a:off x="2908912" y="2954573"/>
            <a:ext cx="2258609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29DC206-3634-174E-8471-4C3BD74DC7E2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 flipV="1">
            <a:off x="8182973" y="5027091"/>
            <a:ext cx="465993" cy="1164481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D9A0C5C-3FFB-D444-B24B-2F69E6AE02B5}"/>
              </a:ext>
            </a:extLst>
          </p:cNvPr>
          <p:cNvCxnSpPr>
            <a:cxnSpLocks/>
            <a:stCxn id="39" idx="1"/>
            <a:endCxn id="38" idx="2"/>
          </p:cNvCxnSpPr>
          <p:nvPr/>
        </p:nvCxnSpPr>
        <p:spPr>
          <a:xfrm rot="10800000">
            <a:off x="8648966" y="5027091"/>
            <a:ext cx="916062" cy="599276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1EBFFD-D048-5545-A889-B824B7D8D5F3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flipH="1" flipV="1">
            <a:off x="2908912" y="2954573"/>
            <a:ext cx="5740054" cy="1234320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9B7C731-4AAD-6C49-BE84-ED8156B37287}"/>
              </a:ext>
            </a:extLst>
          </p:cNvPr>
          <p:cNvCxnSpPr>
            <a:cxnSpLocks/>
            <a:stCxn id="23" idx="3"/>
            <a:endCxn id="38" idx="2"/>
          </p:cNvCxnSpPr>
          <p:nvPr/>
        </p:nvCxnSpPr>
        <p:spPr>
          <a:xfrm flipV="1">
            <a:off x="6934321" y="5027091"/>
            <a:ext cx="1714645" cy="599276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96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DBD36C7-67F4-F246-BE5A-F44BB704536C}"/>
              </a:ext>
            </a:extLst>
          </p:cNvPr>
          <p:cNvSpPr/>
          <p:nvPr/>
        </p:nvSpPr>
        <p:spPr>
          <a:xfrm>
            <a:off x="2409663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717E5D-0DF0-EF4F-90FB-A961B59621FF}"/>
              </a:ext>
            </a:extLst>
          </p:cNvPr>
          <p:cNvSpPr/>
          <p:nvPr/>
        </p:nvSpPr>
        <p:spPr>
          <a:xfrm>
            <a:off x="3555595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B04157-6F5F-6243-81EE-161457708E46}"/>
              </a:ext>
            </a:extLst>
          </p:cNvPr>
          <p:cNvSpPr/>
          <p:nvPr/>
        </p:nvSpPr>
        <p:spPr>
          <a:xfrm>
            <a:off x="4701528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1796236" y="820640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Ark</a:t>
            </a:r>
            <a:r>
              <a:rPr lang="en-US" altLang="zh-CN" dirty="0"/>
              <a:t>tos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163640" y="3803746"/>
            <a:ext cx="118647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076844" y="4513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059366" y="389359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68919C-1C84-E34D-96EF-9AFB78364C29}"/>
              </a:ext>
            </a:extLst>
          </p:cNvPr>
          <p:cNvSpPr/>
          <p:nvPr/>
        </p:nvSpPr>
        <p:spPr>
          <a:xfrm>
            <a:off x="6002336" y="5207268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F06098-2035-444C-BAEA-A96F70463E50}"/>
              </a:ext>
            </a:extLst>
          </p:cNvPr>
          <p:cNvSpPr/>
          <p:nvPr/>
        </p:nvSpPr>
        <p:spPr>
          <a:xfrm>
            <a:off x="7250988" y="5772473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A4BC825-1D12-8C4C-9D14-143108823973}"/>
              </a:ext>
            </a:extLst>
          </p:cNvPr>
          <p:cNvSpPr/>
          <p:nvPr/>
        </p:nvSpPr>
        <p:spPr>
          <a:xfrm>
            <a:off x="9639674" y="4194648"/>
            <a:ext cx="931985" cy="83819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3C1278E-17A7-C441-A0E1-59F0F70001EE}"/>
              </a:ext>
            </a:extLst>
          </p:cNvPr>
          <p:cNvSpPr/>
          <p:nvPr/>
        </p:nvSpPr>
        <p:spPr>
          <a:xfrm>
            <a:off x="9580951" y="5481403"/>
            <a:ext cx="931985" cy="83819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68D1B62-B232-2240-9EB2-E52C3FDD0B92}"/>
              </a:ext>
            </a:extLst>
          </p:cNvPr>
          <p:cNvSpPr/>
          <p:nvPr/>
        </p:nvSpPr>
        <p:spPr>
          <a:xfrm>
            <a:off x="1796236" y="2116375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1D1D9C-D167-E640-B80F-68CCCE716D6B}"/>
              </a:ext>
            </a:extLst>
          </p:cNvPr>
          <p:cNvSpPr/>
          <p:nvPr/>
        </p:nvSpPr>
        <p:spPr>
          <a:xfrm>
            <a:off x="7433731" y="10981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2809DCD-85A9-1A44-9EBB-9300713DA0E4}"/>
              </a:ext>
            </a:extLst>
          </p:cNvPr>
          <p:cNvSpPr/>
          <p:nvPr/>
        </p:nvSpPr>
        <p:spPr>
          <a:xfrm>
            <a:off x="7586131" y="12505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68D4DA1-900C-F341-8D06-6AE7BA235C38}"/>
              </a:ext>
            </a:extLst>
          </p:cNvPr>
          <p:cNvSpPr/>
          <p:nvPr/>
        </p:nvSpPr>
        <p:spPr>
          <a:xfrm>
            <a:off x="7738531" y="14029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4279937-3491-1941-AE5B-1DB526CEF1D8}"/>
              </a:ext>
            </a:extLst>
          </p:cNvPr>
          <p:cNvSpPr/>
          <p:nvPr/>
        </p:nvSpPr>
        <p:spPr>
          <a:xfrm>
            <a:off x="7890931" y="15553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D311A-F103-AC40-A6E7-D5506794714C}"/>
              </a:ext>
            </a:extLst>
          </p:cNvPr>
          <p:cNvCxnSpPr>
            <a:cxnSpLocks/>
            <a:stCxn id="28" idx="0"/>
            <a:endCxn id="42" idx="2"/>
          </p:cNvCxnSpPr>
          <p:nvPr/>
        </p:nvCxnSpPr>
        <p:spPr>
          <a:xfrm flipV="1">
            <a:off x="2875656" y="2954573"/>
            <a:ext cx="3325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742AB-924E-2E4B-BE73-060CACC15982}"/>
              </a:ext>
            </a:extLst>
          </p:cNvPr>
          <p:cNvCxnSpPr>
            <a:cxnSpLocks/>
            <a:stCxn id="29" idx="0"/>
            <a:endCxn id="42" idx="2"/>
          </p:cNvCxnSpPr>
          <p:nvPr/>
        </p:nvCxnSpPr>
        <p:spPr>
          <a:xfrm flipH="1" flipV="1">
            <a:off x="2908912" y="2954573"/>
            <a:ext cx="111267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5606FB-E706-1C4F-BD2B-250328ADA4A5}"/>
              </a:ext>
            </a:extLst>
          </p:cNvPr>
          <p:cNvCxnSpPr>
            <a:cxnSpLocks/>
            <a:stCxn id="30" idx="0"/>
            <a:endCxn id="42" idx="2"/>
          </p:cNvCxnSpPr>
          <p:nvPr/>
        </p:nvCxnSpPr>
        <p:spPr>
          <a:xfrm flipH="1" flipV="1">
            <a:off x="2908912" y="2954573"/>
            <a:ext cx="2258609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29DC206-3634-174E-8471-4C3BD74DC7E2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8182973" y="5900502"/>
            <a:ext cx="1397978" cy="291070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1EBFFD-D048-5545-A889-B824B7D8D5F3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H="1" flipV="1">
            <a:off x="2908912" y="2954573"/>
            <a:ext cx="7138032" cy="2526830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9B7C731-4AAD-6C49-BE84-ED8156B37287}"/>
              </a:ext>
            </a:extLst>
          </p:cNvPr>
          <p:cNvCxnSpPr>
            <a:cxnSpLocks/>
            <a:stCxn id="23" idx="3"/>
            <a:endCxn id="39" idx="1"/>
          </p:cNvCxnSpPr>
          <p:nvPr/>
        </p:nvCxnSpPr>
        <p:spPr>
          <a:xfrm>
            <a:off x="6934321" y="5626367"/>
            <a:ext cx="2646630" cy="274135"/>
          </a:xfrm>
          <a:prstGeom prst="bentConnector3">
            <a:avLst>
              <a:gd name="adj1" fmla="val 73595"/>
            </a:avLst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EA3226-9D80-3840-8470-4D77E83EED84}"/>
              </a:ext>
            </a:extLst>
          </p:cNvPr>
          <p:cNvSpPr txBox="1"/>
          <p:nvPr/>
        </p:nvSpPr>
        <p:spPr>
          <a:xfrm>
            <a:off x="8881962" y="6378517"/>
            <a:ext cx="15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Local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Recovery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07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DBD36C7-67F4-F246-BE5A-F44BB704536C}"/>
              </a:ext>
            </a:extLst>
          </p:cNvPr>
          <p:cNvSpPr/>
          <p:nvPr/>
        </p:nvSpPr>
        <p:spPr>
          <a:xfrm>
            <a:off x="2409663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717E5D-0DF0-EF4F-90FB-A961B59621FF}"/>
              </a:ext>
            </a:extLst>
          </p:cNvPr>
          <p:cNvSpPr/>
          <p:nvPr/>
        </p:nvSpPr>
        <p:spPr>
          <a:xfrm>
            <a:off x="3555595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B04157-6F5F-6243-81EE-161457708E46}"/>
              </a:ext>
            </a:extLst>
          </p:cNvPr>
          <p:cNvSpPr/>
          <p:nvPr/>
        </p:nvSpPr>
        <p:spPr>
          <a:xfrm>
            <a:off x="4701528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1796236" y="820640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Ark</a:t>
            </a:r>
            <a:r>
              <a:rPr lang="en-US" altLang="zh-CN" dirty="0"/>
              <a:t>tos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163640" y="3803746"/>
            <a:ext cx="118647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076844" y="4513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059366" y="389359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68919C-1C84-E34D-96EF-9AFB78364C29}"/>
              </a:ext>
            </a:extLst>
          </p:cNvPr>
          <p:cNvSpPr/>
          <p:nvPr/>
        </p:nvSpPr>
        <p:spPr>
          <a:xfrm>
            <a:off x="6002336" y="5207268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F06098-2035-444C-BAEA-A96F70463E50}"/>
              </a:ext>
            </a:extLst>
          </p:cNvPr>
          <p:cNvSpPr/>
          <p:nvPr/>
        </p:nvSpPr>
        <p:spPr>
          <a:xfrm>
            <a:off x="7250988" y="5772473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A4BC825-1D12-8C4C-9D14-143108823973}"/>
              </a:ext>
            </a:extLst>
          </p:cNvPr>
          <p:cNvSpPr/>
          <p:nvPr/>
        </p:nvSpPr>
        <p:spPr>
          <a:xfrm>
            <a:off x="8352984" y="4348628"/>
            <a:ext cx="931985" cy="83819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3C1278E-17A7-C441-A0E1-59F0F70001EE}"/>
              </a:ext>
            </a:extLst>
          </p:cNvPr>
          <p:cNvSpPr/>
          <p:nvPr/>
        </p:nvSpPr>
        <p:spPr>
          <a:xfrm>
            <a:off x="9565028" y="5207268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68D1B62-B232-2240-9EB2-E52C3FDD0B92}"/>
              </a:ext>
            </a:extLst>
          </p:cNvPr>
          <p:cNvSpPr/>
          <p:nvPr/>
        </p:nvSpPr>
        <p:spPr>
          <a:xfrm>
            <a:off x="1796236" y="2116375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1D1D9C-D167-E640-B80F-68CCCE716D6B}"/>
              </a:ext>
            </a:extLst>
          </p:cNvPr>
          <p:cNvSpPr/>
          <p:nvPr/>
        </p:nvSpPr>
        <p:spPr>
          <a:xfrm>
            <a:off x="7433731" y="10981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2809DCD-85A9-1A44-9EBB-9300713DA0E4}"/>
              </a:ext>
            </a:extLst>
          </p:cNvPr>
          <p:cNvSpPr/>
          <p:nvPr/>
        </p:nvSpPr>
        <p:spPr>
          <a:xfrm>
            <a:off x="7586131" y="12505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68D4DA1-900C-F341-8D06-6AE7BA235C38}"/>
              </a:ext>
            </a:extLst>
          </p:cNvPr>
          <p:cNvSpPr/>
          <p:nvPr/>
        </p:nvSpPr>
        <p:spPr>
          <a:xfrm>
            <a:off x="7738531" y="14029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4279937-3491-1941-AE5B-1DB526CEF1D8}"/>
              </a:ext>
            </a:extLst>
          </p:cNvPr>
          <p:cNvSpPr/>
          <p:nvPr/>
        </p:nvSpPr>
        <p:spPr>
          <a:xfrm>
            <a:off x="7890931" y="15553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D311A-F103-AC40-A6E7-D5506794714C}"/>
              </a:ext>
            </a:extLst>
          </p:cNvPr>
          <p:cNvCxnSpPr>
            <a:cxnSpLocks/>
            <a:stCxn id="28" idx="0"/>
            <a:endCxn id="42" idx="2"/>
          </p:cNvCxnSpPr>
          <p:nvPr/>
        </p:nvCxnSpPr>
        <p:spPr>
          <a:xfrm flipV="1">
            <a:off x="2875656" y="2954573"/>
            <a:ext cx="3325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742AB-924E-2E4B-BE73-060CACC15982}"/>
              </a:ext>
            </a:extLst>
          </p:cNvPr>
          <p:cNvCxnSpPr>
            <a:cxnSpLocks/>
            <a:stCxn id="29" idx="0"/>
            <a:endCxn id="42" idx="2"/>
          </p:cNvCxnSpPr>
          <p:nvPr/>
        </p:nvCxnSpPr>
        <p:spPr>
          <a:xfrm flipH="1" flipV="1">
            <a:off x="2908912" y="2954573"/>
            <a:ext cx="111267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5606FB-E706-1C4F-BD2B-250328ADA4A5}"/>
              </a:ext>
            </a:extLst>
          </p:cNvPr>
          <p:cNvCxnSpPr>
            <a:cxnSpLocks/>
            <a:stCxn id="30" idx="0"/>
            <a:endCxn id="42" idx="2"/>
          </p:cNvCxnSpPr>
          <p:nvPr/>
        </p:nvCxnSpPr>
        <p:spPr>
          <a:xfrm flipH="1" flipV="1">
            <a:off x="2908912" y="2954573"/>
            <a:ext cx="2258609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29DC206-3634-174E-8471-4C3BD74DC7E2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 flipV="1">
            <a:off x="8182973" y="5186826"/>
            <a:ext cx="636004" cy="1004746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D9A0C5C-3FFB-D444-B24B-2F69E6AE02B5}"/>
              </a:ext>
            </a:extLst>
          </p:cNvPr>
          <p:cNvCxnSpPr>
            <a:cxnSpLocks/>
            <a:stCxn id="39" idx="1"/>
            <a:endCxn id="38" idx="2"/>
          </p:cNvCxnSpPr>
          <p:nvPr/>
        </p:nvCxnSpPr>
        <p:spPr>
          <a:xfrm rot="10800000">
            <a:off x="8818978" y="5186827"/>
            <a:ext cx="746051" cy="439541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1EBFFD-D048-5545-A889-B824B7D8D5F3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flipH="1" flipV="1">
            <a:off x="2908912" y="2954573"/>
            <a:ext cx="5910065" cy="1394055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9B7C731-4AAD-6C49-BE84-ED8156B37287}"/>
              </a:ext>
            </a:extLst>
          </p:cNvPr>
          <p:cNvCxnSpPr>
            <a:cxnSpLocks/>
            <a:stCxn id="23" idx="3"/>
            <a:endCxn id="38" idx="2"/>
          </p:cNvCxnSpPr>
          <p:nvPr/>
        </p:nvCxnSpPr>
        <p:spPr>
          <a:xfrm flipV="1">
            <a:off x="6934321" y="5186826"/>
            <a:ext cx="1884656" cy="439541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C51A9C-D2E2-9344-ADB2-FF0820B21A18}"/>
              </a:ext>
            </a:extLst>
          </p:cNvPr>
          <p:cNvSpPr txBox="1"/>
          <p:nvPr/>
        </p:nvSpPr>
        <p:spPr>
          <a:xfrm>
            <a:off x="9060308" y="6249209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Local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Scaling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6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159-6B17-C94C-BF5C-C277B363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3" y="75954"/>
            <a:ext cx="4291361" cy="63848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Cavolini" panose="03000502040302020204" pitchFamily="66" charset="0"/>
                <a:cs typeface="Cavolini" panose="03000502040302020204" pitchFamily="66" charset="0"/>
              </a:rPr>
              <a:t>Abstraction</a:t>
            </a:r>
            <a:endParaRPr 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7F7ED-08F3-7347-8896-FC141398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29" y="899105"/>
            <a:ext cx="4200225" cy="2335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EFA8E-1D58-B24D-972A-6E0AB87D5964}"/>
              </a:ext>
            </a:extLst>
          </p:cNvPr>
          <p:cNvSpPr txBox="1"/>
          <p:nvPr/>
        </p:nvSpPr>
        <p:spPr>
          <a:xfrm>
            <a:off x="6601522" y="52977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3B3D2-9F7C-774F-8E95-FC69FC5F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22" y="4642194"/>
            <a:ext cx="4869453" cy="1170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1F109C-38B7-7E49-A1F5-16A94CF4A68F}"/>
              </a:ext>
            </a:extLst>
          </p:cNvPr>
          <p:cNvSpPr txBox="1"/>
          <p:nvPr/>
        </p:nvSpPr>
        <p:spPr>
          <a:xfrm>
            <a:off x="6601522" y="4272862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EdgeCluster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34B73-5E48-0A42-8C19-64BEDAAA1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3" y="2394238"/>
            <a:ext cx="3511799" cy="1463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FDBEF7-1DBB-054E-9EDE-3E571EC336A9}"/>
              </a:ext>
            </a:extLst>
          </p:cNvPr>
          <p:cNvSpPr txBox="1"/>
          <p:nvPr/>
        </p:nvSpPr>
        <p:spPr>
          <a:xfrm>
            <a:off x="135673" y="2024906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Deployment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58CD37-105D-CF4A-A64F-E7E3CF9853F7}"/>
              </a:ext>
            </a:extLst>
          </p:cNvPr>
          <p:cNvSpPr/>
          <p:nvPr/>
        </p:nvSpPr>
        <p:spPr>
          <a:xfrm>
            <a:off x="4222527" y="3034937"/>
            <a:ext cx="164592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988E2-F459-AE45-9731-D23DE0E5EF5D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>
            <a:off x="3647472" y="3126068"/>
            <a:ext cx="575055" cy="731829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E742C1-789D-2C4F-A2BC-C3A26C09DFDA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5868447" y="3234267"/>
            <a:ext cx="851275" cy="62363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286352-1FA2-394D-BF7C-2B1D96E30333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5868447" y="3857897"/>
            <a:ext cx="733075" cy="59963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98E99D-5AD0-2B4A-88E7-4FA5AC422E7E}"/>
              </a:ext>
            </a:extLst>
          </p:cNvPr>
          <p:cNvSpPr txBox="1"/>
          <p:nvPr/>
        </p:nvSpPr>
        <p:spPr>
          <a:xfrm>
            <a:off x="1733006" y="5268686"/>
            <a:ext cx="3975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Scheduler: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Schedule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workload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/>
              <a:t>EdgeCluster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workload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EdgeCluster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1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DBD36C7-67F4-F246-BE5A-F44BB704536C}"/>
              </a:ext>
            </a:extLst>
          </p:cNvPr>
          <p:cNvSpPr/>
          <p:nvPr/>
        </p:nvSpPr>
        <p:spPr>
          <a:xfrm>
            <a:off x="2409663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717E5D-0DF0-EF4F-90FB-A961B59621FF}"/>
              </a:ext>
            </a:extLst>
          </p:cNvPr>
          <p:cNvSpPr/>
          <p:nvPr/>
        </p:nvSpPr>
        <p:spPr>
          <a:xfrm>
            <a:off x="3555595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B04157-6F5F-6243-81EE-161457708E46}"/>
              </a:ext>
            </a:extLst>
          </p:cNvPr>
          <p:cNvSpPr/>
          <p:nvPr/>
        </p:nvSpPr>
        <p:spPr>
          <a:xfrm>
            <a:off x="4701528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1796236" y="150080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Ark</a:t>
            </a:r>
            <a:r>
              <a:rPr lang="en-US" altLang="zh-CN" dirty="0"/>
              <a:t>tos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186861" y="2810969"/>
            <a:ext cx="118647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420089" y="228401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252832" y="2887258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68D1B62-B232-2240-9EB2-E52C3FDD0B92}"/>
              </a:ext>
            </a:extLst>
          </p:cNvPr>
          <p:cNvSpPr/>
          <p:nvPr/>
        </p:nvSpPr>
        <p:spPr>
          <a:xfrm>
            <a:off x="1796236" y="1445815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1D1D9C-D167-E640-B80F-68CCCE716D6B}"/>
              </a:ext>
            </a:extLst>
          </p:cNvPr>
          <p:cNvSpPr/>
          <p:nvPr/>
        </p:nvSpPr>
        <p:spPr>
          <a:xfrm>
            <a:off x="7433731" y="42762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2809DCD-85A9-1A44-9EBB-9300713DA0E4}"/>
              </a:ext>
            </a:extLst>
          </p:cNvPr>
          <p:cNvSpPr/>
          <p:nvPr/>
        </p:nvSpPr>
        <p:spPr>
          <a:xfrm>
            <a:off x="7586131" y="58002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68D4DA1-900C-F341-8D06-6AE7BA235C38}"/>
              </a:ext>
            </a:extLst>
          </p:cNvPr>
          <p:cNvSpPr/>
          <p:nvPr/>
        </p:nvSpPr>
        <p:spPr>
          <a:xfrm>
            <a:off x="7738531" y="73242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4279937-3491-1941-AE5B-1DB526CEF1D8}"/>
              </a:ext>
            </a:extLst>
          </p:cNvPr>
          <p:cNvSpPr/>
          <p:nvPr/>
        </p:nvSpPr>
        <p:spPr>
          <a:xfrm>
            <a:off x="7890931" y="88482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D311A-F103-AC40-A6E7-D5506794714C}"/>
              </a:ext>
            </a:extLst>
          </p:cNvPr>
          <p:cNvCxnSpPr>
            <a:cxnSpLocks/>
            <a:stCxn id="28" idx="0"/>
            <a:endCxn id="42" idx="2"/>
          </p:cNvCxnSpPr>
          <p:nvPr/>
        </p:nvCxnSpPr>
        <p:spPr>
          <a:xfrm flipV="1">
            <a:off x="2875656" y="2284013"/>
            <a:ext cx="33256" cy="277829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742AB-924E-2E4B-BE73-060CACC15982}"/>
              </a:ext>
            </a:extLst>
          </p:cNvPr>
          <p:cNvCxnSpPr>
            <a:cxnSpLocks/>
            <a:stCxn id="29" idx="0"/>
            <a:endCxn id="42" idx="2"/>
          </p:cNvCxnSpPr>
          <p:nvPr/>
        </p:nvCxnSpPr>
        <p:spPr>
          <a:xfrm flipH="1" flipV="1">
            <a:off x="2908912" y="2284013"/>
            <a:ext cx="1112676" cy="277829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5606FB-E706-1C4F-BD2B-250328ADA4A5}"/>
              </a:ext>
            </a:extLst>
          </p:cNvPr>
          <p:cNvCxnSpPr>
            <a:cxnSpLocks/>
            <a:stCxn id="30" idx="0"/>
            <a:endCxn id="42" idx="2"/>
          </p:cNvCxnSpPr>
          <p:nvPr/>
        </p:nvCxnSpPr>
        <p:spPr>
          <a:xfrm flipH="1" flipV="1">
            <a:off x="2908912" y="2284013"/>
            <a:ext cx="2258609" cy="277829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92D774B-2B5D-8245-BBF7-6E7BD4151F34}"/>
              </a:ext>
            </a:extLst>
          </p:cNvPr>
          <p:cNvSpPr/>
          <p:nvPr/>
        </p:nvSpPr>
        <p:spPr>
          <a:xfrm>
            <a:off x="6827400" y="3170452"/>
            <a:ext cx="4425216" cy="32426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A4D61F4-2E47-9C4A-A69C-E9D38A323CAD}"/>
              </a:ext>
            </a:extLst>
          </p:cNvPr>
          <p:cNvSpPr/>
          <p:nvPr/>
        </p:nvSpPr>
        <p:spPr>
          <a:xfrm>
            <a:off x="7920009" y="5795664"/>
            <a:ext cx="2571401" cy="8286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Kubelet/edged</a:t>
            </a:r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C4645A3-9899-054F-ABA5-F2D4EB8BE4B0}"/>
              </a:ext>
            </a:extLst>
          </p:cNvPr>
          <p:cNvSpPr/>
          <p:nvPr/>
        </p:nvSpPr>
        <p:spPr>
          <a:xfrm>
            <a:off x="7200740" y="3256590"/>
            <a:ext cx="2571401" cy="55756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EdgeHub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(tunnel,</a:t>
            </a:r>
            <a:r>
              <a:rPr lang="zh-CN" altLang="en-US" dirty="0"/>
              <a:t> </a:t>
            </a:r>
            <a:r>
              <a:rPr lang="en-US" altLang="zh-CN" dirty="0"/>
              <a:t>proxy)</a:t>
            </a:r>
            <a:endParaRPr lang="en-US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9EDEB2ED-0D95-4241-BBD6-EE7F6D71BFA8}"/>
              </a:ext>
            </a:extLst>
          </p:cNvPr>
          <p:cNvSpPr/>
          <p:nvPr/>
        </p:nvSpPr>
        <p:spPr>
          <a:xfrm>
            <a:off x="6563766" y="4537399"/>
            <a:ext cx="407157" cy="745414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6439453-004F-034E-BD10-DFFADB60BB75}"/>
              </a:ext>
            </a:extLst>
          </p:cNvPr>
          <p:cNvSpPr/>
          <p:nvPr/>
        </p:nvSpPr>
        <p:spPr>
          <a:xfrm>
            <a:off x="7227128" y="4988664"/>
            <a:ext cx="1137932" cy="30201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DeviceTwin</a:t>
            </a:r>
            <a:endParaRPr lang="en-US" sz="14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BA69478-E2BB-7743-9380-0E36E9C81119}"/>
              </a:ext>
            </a:extLst>
          </p:cNvPr>
          <p:cNvSpPr/>
          <p:nvPr/>
        </p:nvSpPr>
        <p:spPr>
          <a:xfrm>
            <a:off x="7234557" y="4501689"/>
            <a:ext cx="1463850" cy="30201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MetaManager</a:t>
            </a:r>
            <a:endParaRPr lang="en-US" sz="14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FEBB8A1-DDFB-4D40-ACAF-F4FFC16734AD}"/>
              </a:ext>
            </a:extLst>
          </p:cNvPr>
          <p:cNvSpPr/>
          <p:nvPr/>
        </p:nvSpPr>
        <p:spPr>
          <a:xfrm>
            <a:off x="10829412" y="5840663"/>
            <a:ext cx="1222168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ServiceBus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B0D900E-7324-9644-9536-C59C8620E7B6}"/>
              </a:ext>
            </a:extLst>
          </p:cNvPr>
          <p:cNvSpPr/>
          <p:nvPr/>
        </p:nvSpPr>
        <p:spPr>
          <a:xfrm>
            <a:off x="6359839" y="5789579"/>
            <a:ext cx="1222168" cy="42041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EventBus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F77FA8-5BEB-FF4C-BE64-C8CB1594D44C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2908912" y="2284013"/>
            <a:ext cx="4062012" cy="1144988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26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A9D211-8E42-794C-885D-7BE04A2C0550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 flipV="1">
            <a:off x="1702277" y="1959183"/>
            <a:ext cx="6199474" cy="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9F08B-156E-5640-B099-34E2F633CE52}"/>
              </a:ext>
            </a:extLst>
          </p:cNvPr>
          <p:cNvSpPr/>
          <p:nvPr/>
        </p:nvSpPr>
        <p:spPr>
          <a:xfrm>
            <a:off x="532900" y="1453948"/>
            <a:ext cx="1169377" cy="1010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2B5069-7850-8A42-92A8-F15289DC637F}"/>
              </a:ext>
            </a:extLst>
          </p:cNvPr>
          <p:cNvSpPr/>
          <p:nvPr/>
        </p:nvSpPr>
        <p:spPr>
          <a:xfrm>
            <a:off x="2095504" y="1453947"/>
            <a:ext cx="1169377" cy="10104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EdgeCluster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F300D1-4189-EA49-999D-4416E55FD8E8}"/>
              </a:ext>
            </a:extLst>
          </p:cNvPr>
          <p:cNvSpPr/>
          <p:nvPr/>
        </p:nvSpPr>
        <p:spPr>
          <a:xfrm>
            <a:off x="1938168" y="3199688"/>
            <a:ext cx="148404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group</a:t>
            </a:r>
            <a:r>
              <a:rPr lang="zh-CN" altLang="en-US" sz="1400" dirty="0"/>
              <a:t> </a:t>
            </a:r>
            <a:r>
              <a:rPr lang="en-US" altLang="zh-CN" sz="1400" dirty="0"/>
              <a:t>master/worker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1B555-6FC9-2C42-806D-7FA54DD2DEA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680189" y="2464419"/>
            <a:ext cx="4" cy="735269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70636BC-0965-E94A-B979-F6877FF0F453}"/>
              </a:ext>
            </a:extLst>
          </p:cNvPr>
          <p:cNvSpPr/>
          <p:nvPr/>
        </p:nvSpPr>
        <p:spPr>
          <a:xfrm>
            <a:off x="3814230" y="1453947"/>
            <a:ext cx="1169377" cy="10104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EdgeCluster</a:t>
            </a:r>
            <a:endParaRPr lang="en-US" sz="14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FCF01C-562B-6C41-BE74-BDEFE3C28752}"/>
              </a:ext>
            </a:extLst>
          </p:cNvPr>
          <p:cNvSpPr/>
          <p:nvPr/>
        </p:nvSpPr>
        <p:spPr>
          <a:xfrm>
            <a:off x="3943920" y="3858745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group</a:t>
            </a:r>
            <a:r>
              <a:rPr lang="zh-CN" altLang="en-US" sz="1400" dirty="0"/>
              <a:t> </a:t>
            </a:r>
            <a:r>
              <a:rPr lang="en-US" altLang="zh-CN" sz="1400" dirty="0"/>
              <a:t>master</a:t>
            </a:r>
            <a:endParaRPr lang="en-US" sz="14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DBD36C7-67F4-F246-BE5A-F44BB704536C}"/>
              </a:ext>
            </a:extLst>
          </p:cNvPr>
          <p:cNvSpPr/>
          <p:nvPr/>
        </p:nvSpPr>
        <p:spPr>
          <a:xfrm>
            <a:off x="2797987" y="5072087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717E5D-0DF0-EF4F-90FB-A961B59621FF}"/>
              </a:ext>
            </a:extLst>
          </p:cNvPr>
          <p:cNvSpPr/>
          <p:nvPr/>
        </p:nvSpPr>
        <p:spPr>
          <a:xfrm>
            <a:off x="3943919" y="5072087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B04157-6F5F-6243-81EE-161457708E46}"/>
              </a:ext>
            </a:extLst>
          </p:cNvPr>
          <p:cNvSpPr/>
          <p:nvPr/>
        </p:nvSpPr>
        <p:spPr>
          <a:xfrm>
            <a:off x="5089852" y="5072087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33E0E3-052E-8C47-8FFB-2A761B78622E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398919" y="2464419"/>
            <a:ext cx="10994" cy="1394326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8A9481-C92F-2846-8746-551776CC882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3263980" y="4696943"/>
            <a:ext cx="1145933" cy="37514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2149C8-9734-C64D-969A-53A1F1113D08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4409912" y="4696943"/>
            <a:ext cx="1" cy="37514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69D695-3A60-064E-A259-DD44FAA3034E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409913" y="4696943"/>
            <a:ext cx="1145932" cy="375144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5213959" y="216875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0" y="2788985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474843" y="235278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307586" y="2801120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A71DEF-9318-FF43-8989-2FA7861D622C}"/>
              </a:ext>
            </a:extLst>
          </p:cNvPr>
          <p:cNvSpPr/>
          <p:nvPr/>
        </p:nvSpPr>
        <p:spPr>
          <a:xfrm>
            <a:off x="6827400" y="3170452"/>
            <a:ext cx="4425216" cy="32426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6294621-61DA-134C-818B-7E8672DA45C8}"/>
              </a:ext>
            </a:extLst>
          </p:cNvPr>
          <p:cNvSpPr/>
          <p:nvPr/>
        </p:nvSpPr>
        <p:spPr>
          <a:xfrm>
            <a:off x="7920009" y="5795664"/>
            <a:ext cx="2571401" cy="82866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Kubelet/edged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9EDBCB-1395-1F41-A50E-B3923542309F}"/>
              </a:ext>
            </a:extLst>
          </p:cNvPr>
          <p:cNvSpPr/>
          <p:nvPr/>
        </p:nvSpPr>
        <p:spPr>
          <a:xfrm>
            <a:off x="7200740" y="3256590"/>
            <a:ext cx="2571401" cy="55756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EdgeHub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(tunnel,</a:t>
            </a:r>
            <a:r>
              <a:rPr lang="zh-CN" altLang="en-US" dirty="0"/>
              <a:t> </a:t>
            </a:r>
            <a:r>
              <a:rPr lang="en-US" altLang="zh-CN" dirty="0"/>
              <a:t>proxy)</a:t>
            </a:r>
            <a:endParaRPr lang="en-US" dirty="0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1A5FD5-35AA-8944-8980-76457B769CB1}"/>
              </a:ext>
            </a:extLst>
          </p:cNvPr>
          <p:cNvSpPr/>
          <p:nvPr/>
        </p:nvSpPr>
        <p:spPr>
          <a:xfrm>
            <a:off x="6563766" y="4537399"/>
            <a:ext cx="407157" cy="745414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89A359-8D8A-D644-B7CD-0B1B9CD09C11}"/>
              </a:ext>
            </a:extLst>
          </p:cNvPr>
          <p:cNvSpPr/>
          <p:nvPr/>
        </p:nvSpPr>
        <p:spPr>
          <a:xfrm>
            <a:off x="9070773" y="4195617"/>
            <a:ext cx="1809477" cy="3832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apiserver</a:t>
            </a:r>
            <a:r>
              <a:rPr lang="zh-CN" altLang="en-US" sz="1600" dirty="0"/>
              <a:t> </a:t>
            </a:r>
            <a:r>
              <a:rPr lang="en-US" altLang="zh-CN" sz="1600" dirty="0"/>
              <a:t>(“RP”)</a:t>
            </a:r>
            <a:endParaRPr lang="en-US" sz="16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13930F1-2287-9D4B-9531-56815775CC47}"/>
              </a:ext>
            </a:extLst>
          </p:cNvPr>
          <p:cNvSpPr/>
          <p:nvPr/>
        </p:nvSpPr>
        <p:spPr>
          <a:xfrm>
            <a:off x="7227128" y="4988664"/>
            <a:ext cx="1137932" cy="30201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DeviceTwin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E56A6C-C92C-1146-BDAE-8053AB4CAB06}"/>
              </a:ext>
            </a:extLst>
          </p:cNvPr>
          <p:cNvSpPr/>
          <p:nvPr/>
        </p:nvSpPr>
        <p:spPr>
          <a:xfrm>
            <a:off x="7234557" y="4501689"/>
            <a:ext cx="1463850" cy="30201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MetaManager</a:t>
            </a:r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64CBA66-BAB7-024F-8F40-A2F0662ED381}"/>
              </a:ext>
            </a:extLst>
          </p:cNvPr>
          <p:cNvSpPr/>
          <p:nvPr/>
        </p:nvSpPr>
        <p:spPr>
          <a:xfrm>
            <a:off x="10829412" y="5840663"/>
            <a:ext cx="1222168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ServiceBus</a:t>
            </a:r>
            <a:endParaRPr lang="en-US" sz="14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127EAEE-0BBE-6D47-B781-104BC18FF00A}"/>
              </a:ext>
            </a:extLst>
          </p:cNvPr>
          <p:cNvSpPr/>
          <p:nvPr/>
        </p:nvSpPr>
        <p:spPr>
          <a:xfrm>
            <a:off x="6359839" y="5789579"/>
            <a:ext cx="1222168" cy="42041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EventBus</a:t>
            </a:r>
            <a:endParaRPr lang="en-US" sz="14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145AA41-1F1D-6E4E-86A8-D6EEE85395FD}"/>
              </a:ext>
            </a:extLst>
          </p:cNvPr>
          <p:cNvSpPr/>
          <p:nvPr/>
        </p:nvSpPr>
        <p:spPr>
          <a:xfrm>
            <a:off x="9774774" y="4578508"/>
            <a:ext cx="1104418" cy="3832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controller</a:t>
            </a:r>
            <a:endParaRPr lang="en-US" sz="16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13E7D4C-44DF-3646-BBF1-E7D224919ED6}"/>
              </a:ext>
            </a:extLst>
          </p:cNvPr>
          <p:cNvSpPr/>
          <p:nvPr/>
        </p:nvSpPr>
        <p:spPr>
          <a:xfrm>
            <a:off x="9774774" y="4961398"/>
            <a:ext cx="1104418" cy="3832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scheduler</a:t>
            </a:r>
            <a:endParaRPr lang="en-US" sz="16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35B47D2-4DF0-0047-97A0-5E33F1B1FD94}"/>
              </a:ext>
            </a:extLst>
          </p:cNvPr>
          <p:cNvSpPr/>
          <p:nvPr/>
        </p:nvSpPr>
        <p:spPr>
          <a:xfrm>
            <a:off x="7901751" y="1453947"/>
            <a:ext cx="1169377" cy="10104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EdgeCluster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A9D2153-EEE7-2F40-BA40-70D9A0FD34A8}"/>
              </a:ext>
            </a:extLst>
          </p:cNvPr>
          <p:cNvCxnSpPr>
            <a:cxnSpLocks/>
            <a:stCxn id="50" idx="2"/>
            <a:endCxn id="37" idx="0"/>
          </p:cNvCxnSpPr>
          <p:nvPr/>
        </p:nvCxnSpPr>
        <p:spPr>
          <a:xfrm>
            <a:off x="8486440" y="2464419"/>
            <a:ext cx="1" cy="792171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4645850" y="516422"/>
            <a:ext cx="349357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Arktos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(“TP”)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-4972" y="2311459"/>
            <a:ext cx="1219200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469871" y="18752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302614" y="2323594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A71DEF-9318-FF43-8989-2FA7861D622C}"/>
              </a:ext>
            </a:extLst>
          </p:cNvPr>
          <p:cNvSpPr/>
          <p:nvPr/>
        </p:nvSpPr>
        <p:spPr>
          <a:xfrm>
            <a:off x="871820" y="3043851"/>
            <a:ext cx="4425216" cy="23074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6294621-61DA-134C-818B-7E8672DA45C8}"/>
              </a:ext>
            </a:extLst>
          </p:cNvPr>
          <p:cNvSpPr/>
          <p:nvPr/>
        </p:nvSpPr>
        <p:spPr>
          <a:xfrm>
            <a:off x="2074450" y="5029923"/>
            <a:ext cx="2571401" cy="54071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Kubelet/edged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F9EDBCB-1395-1F41-A50E-B3923542309F}"/>
              </a:ext>
            </a:extLst>
          </p:cNvPr>
          <p:cNvSpPr/>
          <p:nvPr/>
        </p:nvSpPr>
        <p:spPr>
          <a:xfrm>
            <a:off x="1245160" y="3129988"/>
            <a:ext cx="2571401" cy="55756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EdgeHub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(tunnel,</a:t>
            </a:r>
            <a:r>
              <a:rPr lang="zh-CN" altLang="en-US" dirty="0"/>
              <a:t> </a:t>
            </a:r>
            <a:r>
              <a:rPr lang="en-US" altLang="zh-CN" dirty="0"/>
              <a:t>proxy)</a:t>
            </a:r>
            <a:endParaRPr lang="en-US" dirty="0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1A5FD5-35AA-8944-8980-76457B769CB1}"/>
              </a:ext>
            </a:extLst>
          </p:cNvPr>
          <p:cNvSpPr/>
          <p:nvPr/>
        </p:nvSpPr>
        <p:spPr>
          <a:xfrm>
            <a:off x="620206" y="3983992"/>
            <a:ext cx="407157" cy="745414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13930F1-2287-9D4B-9531-56815775CC47}"/>
              </a:ext>
            </a:extLst>
          </p:cNvPr>
          <p:cNvSpPr/>
          <p:nvPr/>
        </p:nvSpPr>
        <p:spPr>
          <a:xfrm>
            <a:off x="3084428" y="3953019"/>
            <a:ext cx="1137932" cy="30201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DeviceTwin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E56A6C-C92C-1146-BDAE-8053AB4CAB06}"/>
              </a:ext>
            </a:extLst>
          </p:cNvPr>
          <p:cNvSpPr/>
          <p:nvPr/>
        </p:nvSpPr>
        <p:spPr>
          <a:xfrm>
            <a:off x="1290997" y="3948282"/>
            <a:ext cx="1463850" cy="30201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MetaManager</a:t>
            </a:r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64CBA66-BAB7-024F-8F40-A2F0662ED381}"/>
              </a:ext>
            </a:extLst>
          </p:cNvPr>
          <p:cNvSpPr/>
          <p:nvPr/>
        </p:nvSpPr>
        <p:spPr>
          <a:xfrm>
            <a:off x="4255974" y="4418789"/>
            <a:ext cx="1222168" cy="3693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ServiceBus</a:t>
            </a:r>
            <a:endParaRPr lang="en-US" sz="14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127EAEE-0BBE-6D47-B781-104BC18FF00A}"/>
              </a:ext>
            </a:extLst>
          </p:cNvPr>
          <p:cNvSpPr/>
          <p:nvPr/>
        </p:nvSpPr>
        <p:spPr>
          <a:xfrm>
            <a:off x="647518" y="4761876"/>
            <a:ext cx="1222168" cy="42041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EventBus</a:t>
            </a:r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35B47D2-4DF0-0047-97A0-5E33F1B1FD94}"/>
              </a:ext>
            </a:extLst>
          </p:cNvPr>
          <p:cNvSpPr/>
          <p:nvPr/>
        </p:nvSpPr>
        <p:spPr>
          <a:xfrm>
            <a:off x="1941199" y="856956"/>
            <a:ext cx="1169377" cy="10104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A9D2153-EEE7-2F40-BA40-70D9A0FD34A8}"/>
              </a:ext>
            </a:extLst>
          </p:cNvPr>
          <p:cNvCxnSpPr>
            <a:cxnSpLocks/>
          </p:cNvCxnSpPr>
          <p:nvPr/>
        </p:nvCxnSpPr>
        <p:spPr>
          <a:xfrm flipH="1">
            <a:off x="2525887" y="1860291"/>
            <a:ext cx="1" cy="1144415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11D2EB-D68D-594E-B203-7B8369201E01}"/>
              </a:ext>
            </a:extLst>
          </p:cNvPr>
          <p:cNvGrpSpPr/>
          <p:nvPr/>
        </p:nvGrpSpPr>
        <p:grpSpPr>
          <a:xfrm>
            <a:off x="9023824" y="3016853"/>
            <a:ext cx="3088632" cy="1762294"/>
            <a:chOff x="8831850" y="4834796"/>
            <a:chExt cx="3088632" cy="176229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9D61E3F-AE55-5849-946A-07C539C82549}"/>
                </a:ext>
              </a:extLst>
            </p:cNvPr>
            <p:cNvSpPr/>
            <p:nvPr/>
          </p:nvSpPr>
          <p:spPr>
            <a:xfrm>
              <a:off x="9586239" y="4834796"/>
              <a:ext cx="2334243" cy="12826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D961E8F-473A-624E-9601-EE9A54369E5E}"/>
                </a:ext>
              </a:extLst>
            </p:cNvPr>
            <p:cNvSpPr/>
            <p:nvPr/>
          </p:nvSpPr>
          <p:spPr>
            <a:xfrm>
              <a:off x="9327705" y="4996024"/>
              <a:ext cx="2334243" cy="12826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C99109D2-7E45-E844-9118-5B83067B1911}"/>
                </a:ext>
              </a:extLst>
            </p:cNvPr>
            <p:cNvSpPr/>
            <p:nvPr/>
          </p:nvSpPr>
          <p:spPr>
            <a:xfrm>
              <a:off x="9060449" y="5174625"/>
              <a:ext cx="2334243" cy="12826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960C959-6F9B-3C48-AD61-273DE608F915}"/>
                </a:ext>
              </a:extLst>
            </p:cNvPr>
            <p:cNvSpPr/>
            <p:nvPr/>
          </p:nvSpPr>
          <p:spPr>
            <a:xfrm>
              <a:off x="8831850" y="5314408"/>
              <a:ext cx="2334243" cy="128268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8CF7F19B-371A-D940-8306-07E314714ED6}"/>
                </a:ext>
              </a:extLst>
            </p:cNvPr>
            <p:cNvSpPr/>
            <p:nvPr/>
          </p:nvSpPr>
          <p:spPr>
            <a:xfrm>
              <a:off x="9060449" y="6093183"/>
              <a:ext cx="1877043" cy="36933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Kubelet/edged</a:t>
              </a:r>
              <a:endParaRPr lang="en-US" dirty="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31BB5BD8-B795-A14B-BE01-581727FEFA77}"/>
                </a:ext>
              </a:extLst>
            </p:cNvPr>
            <p:cNvSpPr/>
            <p:nvPr/>
          </p:nvSpPr>
          <p:spPr>
            <a:xfrm>
              <a:off x="8951841" y="5535333"/>
              <a:ext cx="992084" cy="27110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EventBus</a:t>
              </a:r>
              <a:endParaRPr lang="en-US" sz="1400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808BBE4-484E-B546-A9F6-75939C4111C2}"/>
                </a:ext>
              </a:extLst>
            </p:cNvPr>
            <p:cNvSpPr/>
            <p:nvPr/>
          </p:nvSpPr>
          <p:spPr>
            <a:xfrm>
              <a:off x="10073952" y="5538434"/>
              <a:ext cx="992084" cy="2711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ServiceBus</a:t>
              </a:r>
              <a:endParaRPr lang="en-US" sz="1400" dirty="0"/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9960D418-126D-584B-B2D6-44A3E858CE82}"/>
              </a:ext>
            </a:extLst>
          </p:cNvPr>
          <p:cNvSpPr/>
          <p:nvPr/>
        </p:nvSpPr>
        <p:spPr>
          <a:xfrm>
            <a:off x="6373287" y="2853219"/>
            <a:ext cx="2334243" cy="19259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89A359-8D8A-D644-B7CD-0B1B9CD09C11}"/>
              </a:ext>
            </a:extLst>
          </p:cNvPr>
          <p:cNvSpPr/>
          <p:nvPr/>
        </p:nvSpPr>
        <p:spPr>
          <a:xfrm>
            <a:off x="6536899" y="2992843"/>
            <a:ext cx="1809477" cy="3832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apiserver</a:t>
            </a:r>
            <a:r>
              <a:rPr lang="zh-CN" altLang="en-US" sz="1600" dirty="0"/>
              <a:t> </a:t>
            </a:r>
            <a:r>
              <a:rPr lang="en-US" altLang="zh-CN" sz="1600" dirty="0"/>
              <a:t>(“RP”)</a:t>
            </a:r>
            <a:endParaRPr lang="en-US" sz="16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145AA41-1F1D-6E4E-86A8-D6EEE85395FD}"/>
              </a:ext>
            </a:extLst>
          </p:cNvPr>
          <p:cNvSpPr/>
          <p:nvPr/>
        </p:nvSpPr>
        <p:spPr>
          <a:xfrm>
            <a:off x="7240900" y="3375734"/>
            <a:ext cx="1104418" cy="3832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controller</a:t>
            </a:r>
            <a:endParaRPr lang="en-US" sz="16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13E7D4C-44DF-3646-BBF1-E7D224919ED6}"/>
              </a:ext>
            </a:extLst>
          </p:cNvPr>
          <p:cNvSpPr/>
          <p:nvPr/>
        </p:nvSpPr>
        <p:spPr>
          <a:xfrm>
            <a:off x="7240900" y="3758624"/>
            <a:ext cx="1104418" cy="383217"/>
          </a:xfrm>
          <a:prstGeom prst="round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scheduler</a:t>
            </a:r>
            <a:endParaRPr lang="en-US" sz="1600" dirty="0"/>
          </a:p>
        </p:txBody>
      </p:sp>
      <p:sp>
        <p:nvSpPr>
          <p:cNvPr id="2" name="Snip and Round Single Corner Rectangle 1">
            <a:extLst>
              <a:ext uri="{FF2B5EF4-FFF2-40B4-BE49-F238E27FC236}">
                <a16:creationId xmlns:a16="http://schemas.microsoft.com/office/drawing/2014/main" id="{3C1217D0-D644-E849-98FD-FC669D9F1250}"/>
              </a:ext>
            </a:extLst>
          </p:cNvPr>
          <p:cNvSpPr/>
          <p:nvPr/>
        </p:nvSpPr>
        <p:spPr>
          <a:xfrm>
            <a:off x="2906261" y="5695922"/>
            <a:ext cx="1739590" cy="662463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Cluster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control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pod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2026F73-10DE-A549-A4C1-7934325D39F4}"/>
              </a:ext>
            </a:extLst>
          </p:cNvPr>
          <p:cNvCxnSpPr>
            <a:stCxn id="42" idx="1"/>
            <a:endCxn id="2" idx="0"/>
          </p:cNvCxnSpPr>
          <p:nvPr/>
        </p:nvCxnSpPr>
        <p:spPr>
          <a:xfrm rot="10800000" flipV="1">
            <a:off x="4645851" y="3184452"/>
            <a:ext cx="1891048" cy="2842702"/>
          </a:xfrm>
          <a:prstGeom prst="bentConnector3">
            <a:avLst>
              <a:gd name="adj1" fmla="val 35848"/>
            </a:avLst>
          </a:prstGeom>
          <a:ln w="254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BC9D146-1102-E54C-B55F-2E4EF3A3A9BE}"/>
              </a:ext>
            </a:extLst>
          </p:cNvPr>
          <p:cNvSpPr/>
          <p:nvPr/>
        </p:nvSpPr>
        <p:spPr>
          <a:xfrm>
            <a:off x="7240900" y="4281878"/>
            <a:ext cx="1104418" cy="38013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Kubelet/edged</a:t>
            </a:r>
            <a:endParaRPr lang="en-US" sz="1100" dirty="0"/>
          </a:p>
        </p:txBody>
      </p:sp>
      <p:sp>
        <p:nvSpPr>
          <p:cNvPr id="60" name="Snip and Round Single Corner Rectangle 59">
            <a:extLst>
              <a:ext uri="{FF2B5EF4-FFF2-40B4-BE49-F238E27FC236}">
                <a16:creationId xmlns:a16="http://schemas.microsoft.com/office/drawing/2014/main" id="{852B2162-389E-A54B-8FCC-79A169AFDC81}"/>
              </a:ext>
            </a:extLst>
          </p:cNvPr>
          <p:cNvSpPr/>
          <p:nvPr/>
        </p:nvSpPr>
        <p:spPr>
          <a:xfrm>
            <a:off x="1869686" y="5691250"/>
            <a:ext cx="883188" cy="662463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Regular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pod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DDD2148-203D-3E4D-8FBC-4ABAB2568C28}"/>
              </a:ext>
            </a:extLst>
          </p:cNvPr>
          <p:cNvGrpSpPr/>
          <p:nvPr/>
        </p:nvGrpSpPr>
        <p:grpSpPr>
          <a:xfrm>
            <a:off x="1098458" y="3838226"/>
            <a:ext cx="2220707" cy="2686752"/>
            <a:chOff x="1098458" y="3838226"/>
            <a:chExt cx="2220707" cy="268675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C3040B-1B0E-364D-902D-9C82B3F6CDED}"/>
                </a:ext>
              </a:extLst>
            </p:cNvPr>
            <p:cNvSpPr/>
            <p:nvPr/>
          </p:nvSpPr>
          <p:spPr>
            <a:xfrm>
              <a:off x="1757778" y="6129867"/>
              <a:ext cx="240355" cy="395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C044F1-0399-3B4A-B060-D73F4E0C72BF}"/>
                </a:ext>
              </a:extLst>
            </p:cNvPr>
            <p:cNvSpPr/>
            <p:nvPr/>
          </p:nvSpPr>
          <p:spPr>
            <a:xfrm>
              <a:off x="2433132" y="6129867"/>
              <a:ext cx="240355" cy="395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4B9B66F-1FEC-224A-AACF-7B55890A4A33}"/>
                </a:ext>
              </a:extLst>
            </p:cNvPr>
            <p:cNvSpPr/>
            <p:nvPr/>
          </p:nvSpPr>
          <p:spPr>
            <a:xfrm>
              <a:off x="1098458" y="3838226"/>
              <a:ext cx="2220707" cy="144496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Edge</a:t>
              </a:r>
              <a:r>
                <a:rPr lang="zh-CN" altLang="en-US" dirty="0"/>
                <a:t> </a:t>
              </a:r>
              <a:r>
                <a:rPr lang="en-US" altLang="zh-CN" dirty="0"/>
                <a:t>Worker</a:t>
              </a:r>
              <a:r>
                <a:rPr lang="zh-CN" altLang="en-US" dirty="0"/>
                <a:t> </a:t>
              </a:r>
              <a:r>
                <a:rPr lang="en-US" altLang="zh-CN" dirty="0"/>
                <a:t>Node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4C56AF7-C101-BC4D-8269-53D6ED8E7E6D}"/>
                </a:ext>
              </a:extLst>
            </p:cNvPr>
            <p:cNvCxnSpPr>
              <a:cxnSpLocks/>
              <a:stCxn id="11" idx="0"/>
              <a:endCxn id="24" idx="2"/>
            </p:cNvCxnSpPr>
            <p:nvPr/>
          </p:nvCxnSpPr>
          <p:spPr>
            <a:xfrm flipV="1">
              <a:off x="1877956" y="5283193"/>
              <a:ext cx="330856" cy="8466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B968345-8F04-634E-9175-C7C011979069}"/>
                </a:ext>
              </a:extLst>
            </p:cNvPr>
            <p:cNvCxnSpPr>
              <a:cxnSpLocks/>
              <a:stCxn id="12" idx="0"/>
              <a:endCxn id="24" idx="2"/>
            </p:cNvCxnSpPr>
            <p:nvPr/>
          </p:nvCxnSpPr>
          <p:spPr>
            <a:xfrm flipH="1" flipV="1">
              <a:off x="2208812" y="5283193"/>
              <a:ext cx="344498" cy="8466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A6426E-686E-1A4F-9B9E-3F42D9799BD2}"/>
              </a:ext>
            </a:extLst>
          </p:cNvPr>
          <p:cNvGrpSpPr/>
          <p:nvPr/>
        </p:nvGrpSpPr>
        <p:grpSpPr>
          <a:xfrm>
            <a:off x="5419340" y="3287782"/>
            <a:ext cx="5355382" cy="3324812"/>
            <a:chOff x="5419340" y="3287782"/>
            <a:chExt cx="5355382" cy="332481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E5F883E-BA2D-6B43-939C-41BE2DD6F3DC}"/>
                </a:ext>
              </a:extLst>
            </p:cNvPr>
            <p:cNvSpPr/>
            <p:nvPr/>
          </p:nvSpPr>
          <p:spPr>
            <a:xfrm>
              <a:off x="6864624" y="3287782"/>
              <a:ext cx="2220707" cy="115148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Edge</a:t>
              </a:r>
              <a:r>
                <a:rPr lang="zh-CN" altLang="en-US" dirty="0"/>
                <a:t> </a:t>
              </a:r>
              <a:r>
                <a:rPr lang="en-US" altLang="zh-CN" dirty="0"/>
                <a:t>Master</a:t>
              </a:r>
              <a:r>
                <a:rPr lang="zh-CN" altLang="en-US" dirty="0"/>
                <a:t> </a:t>
              </a:r>
              <a:r>
                <a:rPr lang="en-US" altLang="zh-CN" dirty="0"/>
                <a:t>Node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C1C0F4E-9245-E045-A087-4B589EE13F48}"/>
                </a:ext>
              </a:extLst>
            </p:cNvPr>
            <p:cNvSpPr/>
            <p:nvPr/>
          </p:nvSpPr>
          <p:spPr>
            <a:xfrm>
              <a:off x="5419340" y="4840230"/>
              <a:ext cx="1689391" cy="5531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Edge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Worker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Node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C81A334-3E5B-E44B-AA68-B100B6349CBF}"/>
                </a:ext>
              </a:extLst>
            </p:cNvPr>
            <p:cNvSpPr/>
            <p:nvPr/>
          </p:nvSpPr>
          <p:spPr>
            <a:xfrm>
              <a:off x="7252336" y="4824007"/>
              <a:ext cx="1689391" cy="5531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Edge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Worker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Node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A3D4F-A1E2-3648-8D3B-8ED898170A7A}"/>
                </a:ext>
              </a:extLst>
            </p:cNvPr>
            <p:cNvSpPr/>
            <p:nvPr/>
          </p:nvSpPr>
          <p:spPr>
            <a:xfrm>
              <a:off x="9085331" y="4824006"/>
              <a:ext cx="1689391" cy="5531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Edge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Worker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Node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F5B8F2A-C35E-2642-8CDE-6750B019B121}"/>
                </a:ext>
              </a:extLst>
            </p:cNvPr>
            <p:cNvSpPr/>
            <p:nvPr/>
          </p:nvSpPr>
          <p:spPr>
            <a:xfrm>
              <a:off x="5927147" y="6217483"/>
              <a:ext cx="240355" cy="395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403B75-CE46-2D41-82F0-D22D2F58CDB5}"/>
                </a:ext>
              </a:extLst>
            </p:cNvPr>
            <p:cNvSpPr/>
            <p:nvPr/>
          </p:nvSpPr>
          <p:spPr>
            <a:xfrm>
              <a:off x="6602501" y="6217483"/>
              <a:ext cx="240355" cy="3951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FFC3EF7-A6DF-8940-91FE-DE1416A8B903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6047325" y="5370809"/>
              <a:ext cx="330856" cy="84667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9808042-C776-DE4D-A1E4-4E35B450C7CC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 flipV="1">
              <a:off x="6378181" y="5370809"/>
              <a:ext cx="344498" cy="84667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DB9010D-A2B7-A841-89AB-11958411BCC7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15C67E-CA27-E447-90E7-EC6BC990399D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C613-CEDA-384B-ABE1-18FEDFBAA6DE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9C3040B-1B0E-364D-902D-9C82B3F6CDED}"/>
              </a:ext>
            </a:extLst>
          </p:cNvPr>
          <p:cNvSpPr/>
          <p:nvPr/>
        </p:nvSpPr>
        <p:spPr>
          <a:xfrm>
            <a:off x="1415876" y="5975897"/>
            <a:ext cx="240355" cy="395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044F1-0399-3B4A-B060-D73F4E0C72BF}"/>
              </a:ext>
            </a:extLst>
          </p:cNvPr>
          <p:cNvSpPr/>
          <p:nvPr/>
        </p:nvSpPr>
        <p:spPr>
          <a:xfrm>
            <a:off x="2091230" y="5975897"/>
            <a:ext cx="240355" cy="395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B9B66F-1FEC-224A-AACF-7B55890A4A33}"/>
              </a:ext>
            </a:extLst>
          </p:cNvPr>
          <p:cNvSpPr/>
          <p:nvPr/>
        </p:nvSpPr>
        <p:spPr>
          <a:xfrm>
            <a:off x="756556" y="3684256"/>
            <a:ext cx="2220707" cy="144496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C56AF7-C101-BC4D-8269-53D6ED8E7E6D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1536054" y="5129223"/>
            <a:ext cx="330856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968345-8F04-634E-9175-C7C011979069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1866910" y="5129223"/>
            <a:ext cx="344498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5F883E-BA2D-6B43-939C-41BE2DD6F3DC}"/>
              </a:ext>
            </a:extLst>
          </p:cNvPr>
          <p:cNvSpPr/>
          <p:nvPr/>
        </p:nvSpPr>
        <p:spPr>
          <a:xfrm>
            <a:off x="3962646" y="3135804"/>
            <a:ext cx="2220707" cy="115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C1C0F4E-9245-E045-A087-4B589EE13F48}"/>
              </a:ext>
            </a:extLst>
          </p:cNvPr>
          <p:cNvSpPr/>
          <p:nvPr/>
        </p:nvSpPr>
        <p:spPr>
          <a:xfrm>
            <a:off x="3941911" y="4631312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C81A334-3E5B-E44B-AA68-B100B6349CBF}"/>
              </a:ext>
            </a:extLst>
          </p:cNvPr>
          <p:cNvSpPr/>
          <p:nvPr/>
        </p:nvSpPr>
        <p:spPr>
          <a:xfrm>
            <a:off x="4228305" y="4821650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EFA3D4F-A1E2-3648-8D3B-8ED898170A7A}"/>
              </a:ext>
            </a:extLst>
          </p:cNvPr>
          <p:cNvSpPr/>
          <p:nvPr/>
        </p:nvSpPr>
        <p:spPr>
          <a:xfrm>
            <a:off x="4569896" y="5032071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5B8F2A-C35E-2642-8CDE-6750B019B121}"/>
              </a:ext>
            </a:extLst>
          </p:cNvPr>
          <p:cNvSpPr/>
          <p:nvPr/>
        </p:nvSpPr>
        <p:spPr>
          <a:xfrm>
            <a:off x="4989667" y="6239057"/>
            <a:ext cx="240355" cy="395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403B75-CE46-2D41-82F0-D22D2F58CDB5}"/>
              </a:ext>
            </a:extLst>
          </p:cNvPr>
          <p:cNvSpPr/>
          <p:nvPr/>
        </p:nvSpPr>
        <p:spPr>
          <a:xfrm>
            <a:off x="5665021" y="6239057"/>
            <a:ext cx="240355" cy="39511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FC3EF7-A6DF-8940-91FE-DE1416A8B90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5109845" y="5585228"/>
            <a:ext cx="304747" cy="6538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808042-C776-DE4D-A1E4-4E35B450C7CC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H="1" flipV="1">
            <a:off x="5414592" y="5585228"/>
            <a:ext cx="370607" cy="6538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B9010D-A2B7-A841-89AB-11958411BCC7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15C67E-CA27-E447-90E7-EC6BC990399D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C613-CEDA-384B-ABE1-18FEDFBAA6DE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D40BC-E754-E64B-AAEF-1BC9BFC3CCC2}"/>
              </a:ext>
            </a:extLst>
          </p:cNvPr>
          <p:cNvSpPr txBox="1"/>
          <p:nvPr/>
        </p:nvSpPr>
        <p:spPr>
          <a:xfrm>
            <a:off x="7934593" y="3620900"/>
            <a:ext cx="31908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&amp; Elastic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7591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9C3040B-1B0E-364D-902D-9C82B3F6CDED}"/>
              </a:ext>
            </a:extLst>
          </p:cNvPr>
          <p:cNvSpPr/>
          <p:nvPr/>
        </p:nvSpPr>
        <p:spPr>
          <a:xfrm>
            <a:off x="1757778" y="6129867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044F1-0399-3B4A-B060-D73F4E0C72BF}"/>
              </a:ext>
            </a:extLst>
          </p:cNvPr>
          <p:cNvSpPr/>
          <p:nvPr/>
        </p:nvSpPr>
        <p:spPr>
          <a:xfrm>
            <a:off x="2433132" y="6129867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4B9B66F-1FEC-224A-AACF-7B55890A4A33}"/>
              </a:ext>
            </a:extLst>
          </p:cNvPr>
          <p:cNvSpPr/>
          <p:nvPr/>
        </p:nvSpPr>
        <p:spPr>
          <a:xfrm>
            <a:off x="1098458" y="3031067"/>
            <a:ext cx="3304209" cy="259233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C56AF7-C101-BC4D-8269-53D6ED8E7E6D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1877956" y="5623398"/>
            <a:ext cx="872607" cy="506469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968345-8F04-634E-9175-C7C011979069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V="1">
            <a:off x="2553310" y="5623398"/>
            <a:ext cx="197253" cy="506469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53F378-74F4-404C-9E97-FB3E6937F48E}"/>
              </a:ext>
            </a:extLst>
          </p:cNvPr>
          <p:cNvSpPr txBox="1"/>
          <p:nvPr/>
        </p:nvSpPr>
        <p:spPr>
          <a:xfrm>
            <a:off x="6221287" y="3196378"/>
            <a:ext cx="121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KubeEdge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7B80E1-5C54-B743-B8AE-3585896C2EE2}"/>
              </a:ext>
            </a:extLst>
          </p:cNvPr>
          <p:cNvSpPr txBox="1"/>
          <p:nvPr/>
        </p:nvSpPr>
        <p:spPr>
          <a:xfrm>
            <a:off x="6221287" y="3662878"/>
            <a:ext cx="2328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</a:rPr>
              <a:t>SuperEdge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(Tencent)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3924A-EED6-8041-A009-0200BCDDD53A}"/>
              </a:ext>
            </a:extLst>
          </p:cNvPr>
          <p:cNvSpPr txBox="1"/>
          <p:nvPr/>
        </p:nvSpPr>
        <p:spPr>
          <a:xfrm>
            <a:off x="6221286" y="4157015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</a:rPr>
              <a:t>OpenYurt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(Ali)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2D9EC2-2E8E-A840-99D3-7F0FE18764D4}"/>
              </a:ext>
            </a:extLst>
          </p:cNvPr>
          <p:cNvSpPr txBox="1"/>
          <p:nvPr/>
        </p:nvSpPr>
        <p:spPr>
          <a:xfrm>
            <a:off x="6221286" y="4607911"/>
            <a:ext cx="20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2">
                    <a:lumMod val="50000"/>
                  </a:schemeClr>
                </a:solidFill>
              </a:rPr>
              <a:t>OpenEdge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(Baidu)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4DE27-07B7-DB47-BA91-5DD58BE9CCBE}"/>
              </a:ext>
            </a:extLst>
          </p:cNvPr>
          <p:cNvSpPr txBox="1"/>
          <p:nvPr/>
        </p:nvSpPr>
        <p:spPr>
          <a:xfrm>
            <a:off x="7436619" y="5105642"/>
            <a:ext cx="1288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More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2"/>
              </a:rPr>
              <a:t>here</a:t>
            </a:r>
            <a:endParaRPr 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1275B3-E9CD-1440-B301-D33A2C954062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0D99C2-84DD-5642-864A-38D82962210C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BF124D-542D-2646-A0CD-85F3DD55F089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5F883E-BA2D-6B43-939C-41BE2DD6F3DC}"/>
              </a:ext>
            </a:extLst>
          </p:cNvPr>
          <p:cNvSpPr/>
          <p:nvPr/>
        </p:nvSpPr>
        <p:spPr>
          <a:xfrm>
            <a:off x="2185902" y="3272335"/>
            <a:ext cx="2220707" cy="115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C1C0F4E-9245-E045-A087-4B589EE13F48}"/>
              </a:ext>
            </a:extLst>
          </p:cNvPr>
          <p:cNvSpPr/>
          <p:nvPr/>
        </p:nvSpPr>
        <p:spPr>
          <a:xfrm>
            <a:off x="740618" y="4824783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C81A334-3E5B-E44B-AA68-B100B6349CBF}"/>
              </a:ext>
            </a:extLst>
          </p:cNvPr>
          <p:cNvSpPr/>
          <p:nvPr/>
        </p:nvSpPr>
        <p:spPr>
          <a:xfrm>
            <a:off x="2573614" y="4808560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EFA3D4F-A1E2-3648-8D3B-8ED898170A7A}"/>
              </a:ext>
            </a:extLst>
          </p:cNvPr>
          <p:cNvSpPr/>
          <p:nvPr/>
        </p:nvSpPr>
        <p:spPr>
          <a:xfrm>
            <a:off x="4406609" y="4808559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5B8F2A-C35E-2642-8CDE-6750B019B121}"/>
              </a:ext>
            </a:extLst>
          </p:cNvPr>
          <p:cNvSpPr/>
          <p:nvPr/>
        </p:nvSpPr>
        <p:spPr>
          <a:xfrm>
            <a:off x="1248425" y="6202036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403B75-CE46-2D41-82F0-D22D2F58CDB5}"/>
              </a:ext>
            </a:extLst>
          </p:cNvPr>
          <p:cNvSpPr/>
          <p:nvPr/>
        </p:nvSpPr>
        <p:spPr>
          <a:xfrm>
            <a:off x="1923779" y="6202036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FC3EF7-A6DF-8940-91FE-DE1416A8B90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68603" y="5355362"/>
            <a:ext cx="330856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808042-C776-DE4D-A1E4-4E35B450C7CC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1699459" y="5355362"/>
            <a:ext cx="344498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B9010D-A2B7-A841-89AB-11958411BCC7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C613-CEDA-384B-ABE1-18FEDFBAA6DE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1E9AC-26BC-8341-A960-D2927A968A33}"/>
              </a:ext>
            </a:extLst>
          </p:cNvPr>
          <p:cNvSpPr txBox="1"/>
          <p:nvPr/>
        </p:nvSpPr>
        <p:spPr>
          <a:xfrm>
            <a:off x="7785393" y="3710834"/>
            <a:ext cx="294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RKE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K8s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or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K3s,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hlinkClick r:id="rId2"/>
              </a:rPr>
              <a:t>RKE2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DB2FD3-0EFB-9F4C-A720-21A45A18FAE6}"/>
              </a:ext>
            </a:extLst>
          </p:cNvPr>
          <p:cNvSpPr txBox="1"/>
          <p:nvPr/>
        </p:nvSpPr>
        <p:spPr>
          <a:xfrm>
            <a:off x="7785393" y="4577179"/>
            <a:ext cx="249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KubeEdge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Site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</a:rPr>
              <a:t>(??)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558CA4-EF54-3947-9C30-46D0B89EC14F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6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E9141B-A85E-054C-BCDF-7585C68A9412}"/>
              </a:ext>
            </a:extLst>
          </p:cNvPr>
          <p:cNvSpPr/>
          <p:nvPr/>
        </p:nvSpPr>
        <p:spPr>
          <a:xfrm>
            <a:off x="2208812" y="918480"/>
            <a:ext cx="2293893" cy="10919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8B2AD-B4D8-7C48-95D9-AEC2BAFDB77F}"/>
              </a:ext>
            </a:extLst>
          </p:cNvPr>
          <p:cNvCxnSpPr>
            <a:cxnSpLocks/>
          </p:cNvCxnSpPr>
          <p:nvPr/>
        </p:nvCxnSpPr>
        <p:spPr>
          <a:xfrm>
            <a:off x="905961" y="27778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256619-9058-D44D-9F4C-84F681A13115}"/>
              </a:ext>
            </a:extLst>
          </p:cNvPr>
          <p:cNvCxnSpPr>
            <a:cxnSpLocks/>
          </p:cNvCxnSpPr>
          <p:nvPr/>
        </p:nvCxnSpPr>
        <p:spPr>
          <a:xfrm>
            <a:off x="993314" y="5876634"/>
            <a:ext cx="10380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061F0C-86B1-DD46-9622-D1B04EE9A2D1}"/>
              </a:ext>
            </a:extLst>
          </p:cNvPr>
          <p:cNvSpPr/>
          <p:nvPr/>
        </p:nvSpPr>
        <p:spPr>
          <a:xfrm>
            <a:off x="6096000" y="421590"/>
            <a:ext cx="3621378" cy="20833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Worker</a:t>
            </a:r>
            <a:r>
              <a:rPr lang="zh-CN" altLang="en-US" dirty="0"/>
              <a:t> </a:t>
            </a:r>
            <a:r>
              <a:rPr lang="en-US" altLang="zh-CN" dirty="0"/>
              <a:t>Fleet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F7407A-67D0-DE44-B0C8-719A23921748}"/>
              </a:ext>
            </a:extLst>
          </p:cNvPr>
          <p:cNvSpPr/>
          <p:nvPr/>
        </p:nvSpPr>
        <p:spPr>
          <a:xfrm>
            <a:off x="6435161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65B1C6F-6624-6A49-B427-089A882CE731}"/>
              </a:ext>
            </a:extLst>
          </p:cNvPr>
          <p:cNvSpPr/>
          <p:nvPr/>
        </p:nvSpPr>
        <p:spPr>
          <a:xfrm>
            <a:off x="8026075" y="1463262"/>
            <a:ext cx="1251753" cy="691444"/>
          </a:xfrm>
          <a:prstGeom prst="roundRect">
            <a:avLst/>
          </a:prstGeom>
          <a:solidFill>
            <a:srgbClr val="92D05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Workload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E5F883E-BA2D-6B43-939C-41BE2DD6F3DC}"/>
              </a:ext>
            </a:extLst>
          </p:cNvPr>
          <p:cNvSpPr/>
          <p:nvPr/>
        </p:nvSpPr>
        <p:spPr>
          <a:xfrm>
            <a:off x="2185902" y="3272335"/>
            <a:ext cx="2220707" cy="11514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C1C0F4E-9245-E045-A087-4B589EE13F48}"/>
              </a:ext>
            </a:extLst>
          </p:cNvPr>
          <p:cNvSpPr/>
          <p:nvPr/>
        </p:nvSpPr>
        <p:spPr>
          <a:xfrm>
            <a:off x="740618" y="4824783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C81A334-3E5B-E44B-AA68-B100B6349CBF}"/>
              </a:ext>
            </a:extLst>
          </p:cNvPr>
          <p:cNvSpPr/>
          <p:nvPr/>
        </p:nvSpPr>
        <p:spPr>
          <a:xfrm>
            <a:off x="2573614" y="4808560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EFA3D4F-A1E2-3648-8D3B-8ED898170A7A}"/>
              </a:ext>
            </a:extLst>
          </p:cNvPr>
          <p:cNvSpPr/>
          <p:nvPr/>
        </p:nvSpPr>
        <p:spPr>
          <a:xfrm>
            <a:off x="4406609" y="4808559"/>
            <a:ext cx="1689391" cy="55315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Edge</a:t>
            </a:r>
            <a:r>
              <a:rPr lang="zh-CN" altLang="en-US" sz="1400" dirty="0"/>
              <a:t> </a:t>
            </a:r>
            <a:r>
              <a:rPr lang="en-US" altLang="zh-CN" sz="1400" dirty="0"/>
              <a:t>Worker</a:t>
            </a:r>
            <a:r>
              <a:rPr lang="zh-CN" altLang="en-US" sz="1400" dirty="0"/>
              <a:t> </a:t>
            </a:r>
            <a:r>
              <a:rPr lang="en-US" altLang="zh-CN" sz="1400" dirty="0"/>
              <a:t>Node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5B8F2A-C35E-2642-8CDE-6750B019B121}"/>
              </a:ext>
            </a:extLst>
          </p:cNvPr>
          <p:cNvSpPr/>
          <p:nvPr/>
        </p:nvSpPr>
        <p:spPr>
          <a:xfrm>
            <a:off x="1248425" y="6202036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A403B75-CE46-2D41-82F0-D22D2F58CDB5}"/>
              </a:ext>
            </a:extLst>
          </p:cNvPr>
          <p:cNvSpPr/>
          <p:nvPr/>
        </p:nvSpPr>
        <p:spPr>
          <a:xfrm>
            <a:off x="1923779" y="6202036"/>
            <a:ext cx="240355" cy="395111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FC3EF7-A6DF-8940-91FE-DE1416A8B90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1368603" y="5355362"/>
            <a:ext cx="330856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808042-C776-DE4D-A1E4-4E35B450C7CC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1699459" y="5355362"/>
            <a:ext cx="344498" cy="846674"/>
          </a:xfrm>
          <a:prstGeom prst="straightConnector1">
            <a:avLst/>
          </a:prstGeom>
          <a:ln w="1905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B9010D-A2B7-A841-89AB-11958411BCC7}"/>
              </a:ext>
            </a:extLst>
          </p:cNvPr>
          <p:cNvSpPr txBox="1"/>
          <p:nvPr/>
        </p:nvSpPr>
        <p:spPr>
          <a:xfrm>
            <a:off x="11286039" y="36233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FC613-CEDA-384B-ABE1-18FEDFBAA6DE}"/>
              </a:ext>
            </a:extLst>
          </p:cNvPr>
          <p:cNvSpPr txBox="1"/>
          <p:nvPr/>
        </p:nvSpPr>
        <p:spPr>
          <a:xfrm>
            <a:off x="11373392" y="604570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Device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1E9AC-26BC-8341-A960-D2927A968A33}"/>
              </a:ext>
            </a:extLst>
          </p:cNvPr>
          <p:cNvSpPr txBox="1"/>
          <p:nvPr/>
        </p:nvSpPr>
        <p:spPr>
          <a:xfrm>
            <a:off x="6379763" y="3175904"/>
            <a:ext cx="68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RKE2</a:t>
            </a:r>
            <a:endParaRPr lang="en-US" dirty="0"/>
          </a:p>
        </p:txBody>
      </p:sp>
      <p:pic>
        <p:nvPicPr>
          <p:cNvPr id="4098" name="Picture 2" descr="Architecture Overview">
            <a:extLst>
              <a:ext uri="{FF2B5EF4-FFF2-40B4-BE49-F238E27FC236}">
                <a16:creationId xmlns:a16="http://schemas.microsoft.com/office/drawing/2014/main" id="{8E6DC0C8-EF5D-E54A-82CD-89A00507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373" y="3586741"/>
            <a:ext cx="5130963" cy="187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C9AC10-D5B5-9547-A02E-A394DDF55BBE}"/>
              </a:ext>
            </a:extLst>
          </p:cNvPr>
          <p:cNvSpPr txBox="1"/>
          <p:nvPr/>
        </p:nvSpPr>
        <p:spPr>
          <a:xfrm>
            <a:off x="10871185" y="3034947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7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A9D211-8E42-794C-885D-7BE04A2C0550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2409663" y="2558561"/>
            <a:ext cx="706422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9F08B-156E-5640-B099-34E2F633CE52}"/>
              </a:ext>
            </a:extLst>
          </p:cNvPr>
          <p:cNvSpPr/>
          <p:nvPr/>
        </p:nvSpPr>
        <p:spPr>
          <a:xfrm>
            <a:off x="2740840" y="1688123"/>
            <a:ext cx="1169377" cy="174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07BD5E-006A-724A-A943-25062472A41F}"/>
              </a:ext>
            </a:extLst>
          </p:cNvPr>
          <p:cNvSpPr/>
          <p:nvPr/>
        </p:nvSpPr>
        <p:spPr>
          <a:xfrm>
            <a:off x="4241394" y="1688122"/>
            <a:ext cx="1169377" cy="174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0397F2-D503-564E-B5FF-D0C4507CC5BB}"/>
              </a:ext>
            </a:extLst>
          </p:cNvPr>
          <p:cNvSpPr/>
          <p:nvPr/>
        </p:nvSpPr>
        <p:spPr>
          <a:xfrm>
            <a:off x="1240286" y="1688122"/>
            <a:ext cx="1169377" cy="17408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2B5069-7850-8A42-92A8-F15289DC637F}"/>
              </a:ext>
            </a:extLst>
          </p:cNvPr>
          <p:cNvSpPr/>
          <p:nvPr/>
        </p:nvSpPr>
        <p:spPr>
          <a:xfrm>
            <a:off x="5741949" y="1688122"/>
            <a:ext cx="1169377" cy="174087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F300D1-4189-EA49-999D-4416E55FD8E8}"/>
              </a:ext>
            </a:extLst>
          </p:cNvPr>
          <p:cNvSpPr/>
          <p:nvPr/>
        </p:nvSpPr>
        <p:spPr>
          <a:xfrm>
            <a:off x="5584613" y="4589585"/>
            <a:ext cx="148404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Node</a:t>
            </a:r>
            <a:r>
              <a:rPr lang="zh-CN" altLang="en-US" sz="1400" dirty="0"/>
              <a:t> </a:t>
            </a:r>
            <a:r>
              <a:rPr lang="en-US" altLang="zh-CN" sz="1400" dirty="0"/>
              <a:t>group</a:t>
            </a:r>
            <a:r>
              <a:rPr lang="zh-CN" altLang="en-US" sz="1400" dirty="0"/>
              <a:t> </a:t>
            </a:r>
            <a:r>
              <a:rPr lang="en-US" altLang="zh-CN" sz="1400" dirty="0"/>
              <a:t>master/worker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1B555-6FC9-2C42-806D-7FA54DD2DEA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326634" y="3428999"/>
            <a:ext cx="4" cy="1160586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54B3FE-C4BB-BE49-8BEB-A2D5103870E6}"/>
              </a:ext>
            </a:extLst>
          </p:cNvPr>
          <p:cNvGrpSpPr/>
          <p:nvPr/>
        </p:nvGrpSpPr>
        <p:grpSpPr>
          <a:xfrm>
            <a:off x="8446652" y="1688122"/>
            <a:ext cx="3223850" cy="4953003"/>
            <a:chOff x="4692409" y="1008755"/>
            <a:chExt cx="3223850" cy="495300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70636BC-0965-E94A-B979-F6877FF0F453}"/>
                </a:ext>
              </a:extLst>
            </p:cNvPr>
            <p:cNvSpPr/>
            <p:nvPr/>
          </p:nvSpPr>
          <p:spPr>
            <a:xfrm>
              <a:off x="5719647" y="1008755"/>
              <a:ext cx="1169377" cy="174087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</a:t>
              </a:r>
              <a:r>
                <a:rPr lang="zh-CN" altLang="en-US" dirty="0"/>
                <a:t> </a:t>
              </a:r>
              <a:r>
                <a:rPr lang="en-US" altLang="zh-CN" dirty="0"/>
                <a:t>Group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CFCF01C-562B-6C41-BE74-BDEFE3C28752}"/>
                </a:ext>
              </a:extLst>
            </p:cNvPr>
            <p:cNvSpPr/>
            <p:nvPr/>
          </p:nvSpPr>
          <p:spPr>
            <a:xfrm>
              <a:off x="5838342" y="3910218"/>
              <a:ext cx="931985" cy="83819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Node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group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master</a:t>
              </a:r>
              <a:endParaRPr lang="en-US" sz="1400" dirty="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DBD36C7-67F4-F246-BE5A-F44BB704536C}"/>
                </a:ext>
              </a:extLst>
            </p:cNvPr>
            <p:cNvSpPr/>
            <p:nvPr/>
          </p:nvSpPr>
          <p:spPr>
            <a:xfrm>
              <a:off x="4692409" y="5123560"/>
              <a:ext cx="931985" cy="83819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</a:t>
              </a:r>
              <a:endParaRPr lang="en-US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6717E5D-0DF0-EF4F-90FB-A961B59621FF}"/>
                </a:ext>
              </a:extLst>
            </p:cNvPr>
            <p:cNvSpPr/>
            <p:nvPr/>
          </p:nvSpPr>
          <p:spPr>
            <a:xfrm>
              <a:off x="5838341" y="5123560"/>
              <a:ext cx="931985" cy="83819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</a:t>
              </a:r>
              <a:endParaRPr lang="en-US" dirty="0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DB04157-6F5F-6243-81EE-161457708E46}"/>
                </a:ext>
              </a:extLst>
            </p:cNvPr>
            <p:cNvSpPr/>
            <p:nvPr/>
          </p:nvSpPr>
          <p:spPr>
            <a:xfrm>
              <a:off x="6984274" y="5123560"/>
              <a:ext cx="931985" cy="83819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node</a:t>
              </a:r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33E0E3-052E-8C47-8FFB-2A761B78622E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flipH="1">
              <a:off x="6304335" y="2749632"/>
              <a:ext cx="1" cy="1160586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8A9481-C92F-2846-8746-551776CC8829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5158402" y="4748416"/>
              <a:ext cx="1145933" cy="375144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2149C8-9734-C64D-969A-53A1F1113D08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flipH="1">
              <a:off x="6304334" y="4748416"/>
              <a:ext cx="1" cy="375144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69D695-3A60-064E-A259-DD44FAA3034E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6304335" y="4748416"/>
              <a:ext cx="1145932" cy="375144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5213959" y="216875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163640" y="3803746"/>
            <a:ext cx="118647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076844" y="4513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059366" y="389359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2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DBD36C7-67F4-F246-BE5A-F44BB704536C}"/>
              </a:ext>
            </a:extLst>
          </p:cNvPr>
          <p:cNvSpPr/>
          <p:nvPr/>
        </p:nvSpPr>
        <p:spPr>
          <a:xfrm>
            <a:off x="2409663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717E5D-0DF0-EF4F-90FB-A961B59621FF}"/>
              </a:ext>
            </a:extLst>
          </p:cNvPr>
          <p:cNvSpPr/>
          <p:nvPr/>
        </p:nvSpPr>
        <p:spPr>
          <a:xfrm>
            <a:off x="3555595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B04157-6F5F-6243-81EE-161457708E46}"/>
              </a:ext>
            </a:extLst>
          </p:cNvPr>
          <p:cNvSpPr/>
          <p:nvPr/>
        </p:nvSpPr>
        <p:spPr>
          <a:xfrm>
            <a:off x="4701528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1796236" y="820640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Ark</a:t>
            </a:r>
            <a:r>
              <a:rPr lang="en-US" altLang="zh-CN" dirty="0"/>
              <a:t>tos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163640" y="3803746"/>
            <a:ext cx="118647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076844" y="4513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059366" y="389359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68919C-1C84-E34D-96EF-9AFB78364C29}"/>
              </a:ext>
            </a:extLst>
          </p:cNvPr>
          <p:cNvSpPr/>
          <p:nvPr/>
        </p:nvSpPr>
        <p:spPr>
          <a:xfrm>
            <a:off x="5849247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F06098-2035-444C-BAEA-A96F70463E50}"/>
              </a:ext>
            </a:extLst>
          </p:cNvPr>
          <p:cNvSpPr/>
          <p:nvPr/>
        </p:nvSpPr>
        <p:spPr>
          <a:xfrm>
            <a:off x="6995179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A4BC825-1D12-8C4C-9D14-143108823973}"/>
              </a:ext>
            </a:extLst>
          </p:cNvPr>
          <p:cNvSpPr/>
          <p:nvPr/>
        </p:nvSpPr>
        <p:spPr>
          <a:xfrm>
            <a:off x="8141112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3C1278E-17A7-C441-A0E1-59F0F70001EE}"/>
              </a:ext>
            </a:extLst>
          </p:cNvPr>
          <p:cNvSpPr/>
          <p:nvPr/>
        </p:nvSpPr>
        <p:spPr>
          <a:xfrm>
            <a:off x="9353156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68D1B62-B232-2240-9EB2-E52C3FDD0B92}"/>
              </a:ext>
            </a:extLst>
          </p:cNvPr>
          <p:cNvSpPr/>
          <p:nvPr/>
        </p:nvSpPr>
        <p:spPr>
          <a:xfrm>
            <a:off x="1796236" y="2116375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1D1D9C-D167-E640-B80F-68CCCE716D6B}"/>
              </a:ext>
            </a:extLst>
          </p:cNvPr>
          <p:cNvSpPr/>
          <p:nvPr/>
        </p:nvSpPr>
        <p:spPr>
          <a:xfrm>
            <a:off x="7433731" y="10981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2809DCD-85A9-1A44-9EBB-9300713DA0E4}"/>
              </a:ext>
            </a:extLst>
          </p:cNvPr>
          <p:cNvSpPr/>
          <p:nvPr/>
        </p:nvSpPr>
        <p:spPr>
          <a:xfrm>
            <a:off x="7586131" y="12505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68D4DA1-900C-F341-8D06-6AE7BA235C38}"/>
              </a:ext>
            </a:extLst>
          </p:cNvPr>
          <p:cNvSpPr/>
          <p:nvPr/>
        </p:nvSpPr>
        <p:spPr>
          <a:xfrm>
            <a:off x="7738531" y="14029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4279937-3491-1941-AE5B-1DB526CEF1D8}"/>
              </a:ext>
            </a:extLst>
          </p:cNvPr>
          <p:cNvSpPr/>
          <p:nvPr/>
        </p:nvSpPr>
        <p:spPr>
          <a:xfrm>
            <a:off x="7890931" y="15553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D311A-F103-AC40-A6E7-D5506794714C}"/>
              </a:ext>
            </a:extLst>
          </p:cNvPr>
          <p:cNvCxnSpPr>
            <a:cxnSpLocks/>
            <a:stCxn id="28" idx="0"/>
            <a:endCxn id="42" idx="2"/>
          </p:cNvCxnSpPr>
          <p:nvPr/>
        </p:nvCxnSpPr>
        <p:spPr>
          <a:xfrm flipV="1">
            <a:off x="2875656" y="2954573"/>
            <a:ext cx="33256" cy="210773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742AB-924E-2E4B-BE73-060CACC15982}"/>
              </a:ext>
            </a:extLst>
          </p:cNvPr>
          <p:cNvCxnSpPr>
            <a:cxnSpLocks/>
            <a:stCxn id="29" idx="0"/>
            <a:endCxn id="42" idx="2"/>
          </p:cNvCxnSpPr>
          <p:nvPr/>
        </p:nvCxnSpPr>
        <p:spPr>
          <a:xfrm flipH="1" flipV="1">
            <a:off x="2908912" y="2954573"/>
            <a:ext cx="1112676" cy="210773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5606FB-E706-1C4F-BD2B-250328ADA4A5}"/>
              </a:ext>
            </a:extLst>
          </p:cNvPr>
          <p:cNvCxnSpPr>
            <a:cxnSpLocks/>
            <a:stCxn id="30" idx="0"/>
            <a:endCxn id="42" idx="2"/>
          </p:cNvCxnSpPr>
          <p:nvPr/>
        </p:nvCxnSpPr>
        <p:spPr>
          <a:xfrm flipH="1" flipV="1">
            <a:off x="2908912" y="2954573"/>
            <a:ext cx="2258609" cy="210773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C268AC-88EB-B74A-A066-3590D03B9149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60616" y="2954574"/>
            <a:ext cx="3454624" cy="210773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D029CE1-FF62-F845-B64C-71C86ADE2793}"/>
              </a:ext>
            </a:extLst>
          </p:cNvPr>
          <p:cNvCxnSpPr>
            <a:cxnSpLocks/>
            <a:stCxn id="37" idx="0"/>
            <a:endCxn id="42" idx="2"/>
          </p:cNvCxnSpPr>
          <p:nvPr/>
        </p:nvCxnSpPr>
        <p:spPr>
          <a:xfrm flipH="1" flipV="1">
            <a:off x="2908912" y="2954573"/>
            <a:ext cx="4552260" cy="210773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F00F3C-44D9-204C-986F-D9D21A20B72A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flipH="1" flipV="1">
            <a:off x="2908912" y="2954573"/>
            <a:ext cx="5698193" cy="210773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CA4ECF-273B-B045-B270-94B2965238B4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H="1" flipV="1">
            <a:off x="2908912" y="2954573"/>
            <a:ext cx="6910237" cy="2107731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3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DBD36C7-67F4-F246-BE5A-F44BB704536C}"/>
              </a:ext>
            </a:extLst>
          </p:cNvPr>
          <p:cNvSpPr/>
          <p:nvPr/>
        </p:nvSpPr>
        <p:spPr>
          <a:xfrm>
            <a:off x="2409663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6717E5D-0DF0-EF4F-90FB-A961B59621FF}"/>
              </a:ext>
            </a:extLst>
          </p:cNvPr>
          <p:cNvSpPr/>
          <p:nvPr/>
        </p:nvSpPr>
        <p:spPr>
          <a:xfrm>
            <a:off x="3555595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B04157-6F5F-6243-81EE-161457708E46}"/>
              </a:ext>
            </a:extLst>
          </p:cNvPr>
          <p:cNvSpPr/>
          <p:nvPr/>
        </p:nvSpPr>
        <p:spPr>
          <a:xfrm>
            <a:off x="4701528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0155DDF-6F2C-6E4E-82F3-57A7F014F7E3}"/>
              </a:ext>
            </a:extLst>
          </p:cNvPr>
          <p:cNvSpPr/>
          <p:nvPr/>
        </p:nvSpPr>
        <p:spPr>
          <a:xfrm>
            <a:off x="1796236" y="820640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Ark</a:t>
            </a:r>
            <a:r>
              <a:rPr lang="en-US" altLang="zh-CN" dirty="0"/>
              <a:t>tos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09B8A6-2422-A045-BEEB-B2DDC6B29EF5}"/>
              </a:ext>
            </a:extLst>
          </p:cNvPr>
          <p:cNvCxnSpPr>
            <a:cxnSpLocks/>
          </p:cNvCxnSpPr>
          <p:nvPr/>
        </p:nvCxnSpPr>
        <p:spPr>
          <a:xfrm>
            <a:off x="163640" y="3803746"/>
            <a:ext cx="1186471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1CADC-E43F-F74B-86FF-87E848CF5B41}"/>
              </a:ext>
            </a:extLst>
          </p:cNvPr>
          <p:cNvSpPr txBox="1"/>
          <p:nvPr/>
        </p:nvSpPr>
        <p:spPr>
          <a:xfrm>
            <a:off x="11076844" y="45130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Cloud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22A0A-E05A-8C4C-B8D6-E29AC79A9A0D}"/>
              </a:ext>
            </a:extLst>
          </p:cNvPr>
          <p:cNvSpPr txBox="1"/>
          <p:nvPr/>
        </p:nvSpPr>
        <p:spPr>
          <a:xfrm>
            <a:off x="11059366" y="3893591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DS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968919C-1C84-E34D-96EF-9AFB78364C29}"/>
              </a:ext>
            </a:extLst>
          </p:cNvPr>
          <p:cNvSpPr/>
          <p:nvPr/>
        </p:nvSpPr>
        <p:spPr>
          <a:xfrm>
            <a:off x="5849247" y="5062304"/>
            <a:ext cx="931985" cy="8381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F06098-2035-444C-BAEA-A96F70463E50}"/>
              </a:ext>
            </a:extLst>
          </p:cNvPr>
          <p:cNvSpPr/>
          <p:nvPr/>
        </p:nvSpPr>
        <p:spPr>
          <a:xfrm>
            <a:off x="7207051" y="5207268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A4BC825-1D12-8C4C-9D14-143108823973}"/>
              </a:ext>
            </a:extLst>
          </p:cNvPr>
          <p:cNvSpPr/>
          <p:nvPr/>
        </p:nvSpPr>
        <p:spPr>
          <a:xfrm>
            <a:off x="8352984" y="4348628"/>
            <a:ext cx="931985" cy="83819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3C1278E-17A7-C441-A0E1-59F0F70001EE}"/>
              </a:ext>
            </a:extLst>
          </p:cNvPr>
          <p:cNvSpPr/>
          <p:nvPr/>
        </p:nvSpPr>
        <p:spPr>
          <a:xfrm>
            <a:off x="9565028" y="5207268"/>
            <a:ext cx="931985" cy="8381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68D1B62-B232-2240-9EB2-E52C3FDD0B92}"/>
              </a:ext>
            </a:extLst>
          </p:cNvPr>
          <p:cNvSpPr/>
          <p:nvPr/>
        </p:nvSpPr>
        <p:spPr>
          <a:xfrm>
            <a:off x="1796236" y="2116375"/>
            <a:ext cx="2225351" cy="83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11D1D9C-D167-E640-B80F-68CCCE716D6B}"/>
              </a:ext>
            </a:extLst>
          </p:cNvPr>
          <p:cNvSpPr/>
          <p:nvPr/>
        </p:nvSpPr>
        <p:spPr>
          <a:xfrm>
            <a:off x="7433731" y="10981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2809DCD-85A9-1A44-9EBB-9300713DA0E4}"/>
              </a:ext>
            </a:extLst>
          </p:cNvPr>
          <p:cNvSpPr/>
          <p:nvPr/>
        </p:nvSpPr>
        <p:spPr>
          <a:xfrm>
            <a:off x="7586131" y="12505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68D4DA1-900C-F341-8D06-6AE7BA235C38}"/>
              </a:ext>
            </a:extLst>
          </p:cNvPr>
          <p:cNvSpPr/>
          <p:nvPr/>
        </p:nvSpPr>
        <p:spPr>
          <a:xfrm>
            <a:off x="7738531" y="14029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4279937-3491-1941-AE5B-1DB526CEF1D8}"/>
              </a:ext>
            </a:extLst>
          </p:cNvPr>
          <p:cNvSpPr/>
          <p:nvPr/>
        </p:nvSpPr>
        <p:spPr>
          <a:xfrm>
            <a:off x="7890931" y="1555383"/>
            <a:ext cx="1169377" cy="1121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D311A-F103-AC40-A6E7-D5506794714C}"/>
              </a:ext>
            </a:extLst>
          </p:cNvPr>
          <p:cNvCxnSpPr>
            <a:cxnSpLocks/>
            <a:stCxn id="28" idx="0"/>
            <a:endCxn id="42" idx="2"/>
          </p:cNvCxnSpPr>
          <p:nvPr/>
        </p:nvCxnSpPr>
        <p:spPr>
          <a:xfrm flipV="1">
            <a:off x="2875656" y="2954573"/>
            <a:ext cx="3325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742AB-924E-2E4B-BE73-060CACC15982}"/>
              </a:ext>
            </a:extLst>
          </p:cNvPr>
          <p:cNvCxnSpPr>
            <a:cxnSpLocks/>
            <a:stCxn id="29" idx="0"/>
            <a:endCxn id="42" idx="2"/>
          </p:cNvCxnSpPr>
          <p:nvPr/>
        </p:nvCxnSpPr>
        <p:spPr>
          <a:xfrm flipH="1" flipV="1">
            <a:off x="2908912" y="2954573"/>
            <a:ext cx="1112676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5606FB-E706-1C4F-BD2B-250328ADA4A5}"/>
              </a:ext>
            </a:extLst>
          </p:cNvPr>
          <p:cNvCxnSpPr>
            <a:cxnSpLocks/>
            <a:stCxn id="30" idx="0"/>
            <a:endCxn id="42" idx="2"/>
          </p:cNvCxnSpPr>
          <p:nvPr/>
        </p:nvCxnSpPr>
        <p:spPr>
          <a:xfrm flipH="1" flipV="1">
            <a:off x="2908912" y="2954573"/>
            <a:ext cx="2258609" cy="2107731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C268AC-88EB-B74A-A066-3590D03B9149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60616" y="2954574"/>
            <a:ext cx="3454624" cy="2107730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29DC206-3634-174E-8471-4C3BD74DC7E2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 flipV="1">
            <a:off x="8139036" y="5186826"/>
            <a:ext cx="679941" cy="439541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D9A0C5C-3FFB-D444-B24B-2F69E6AE02B5}"/>
              </a:ext>
            </a:extLst>
          </p:cNvPr>
          <p:cNvCxnSpPr>
            <a:cxnSpLocks/>
            <a:stCxn id="39" idx="1"/>
            <a:endCxn id="38" idx="2"/>
          </p:cNvCxnSpPr>
          <p:nvPr/>
        </p:nvCxnSpPr>
        <p:spPr>
          <a:xfrm rot="10800000">
            <a:off x="8818978" y="5186827"/>
            <a:ext cx="746051" cy="439541"/>
          </a:xfrm>
          <a:prstGeom prst="bentConnector2">
            <a:avLst/>
          </a:prstGeom>
          <a:ln w="22225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1EBFFD-D048-5545-A889-B824B7D8D5F3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flipH="1" flipV="1">
            <a:off x="2908912" y="2954573"/>
            <a:ext cx="5910065" cy="1394055"/>
          </a:xfrm>
          <a:prstGeom prst="straightConnector1">
            <a:avLst/>
          </a:prstGeom>
          <a:ln w="22225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93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422</Words>
  <Application>Microsoft Macintosh PowerPoint</Application>
  <PresentationFormat>Widescreen</PresentationFormat>
  <Paragraphs>260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Cavolini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</dc:title>
  <dc:creator>Peng Du</dc:creator>
  <cp:lastModifiedBy>Peng Du</cp:lastModifiedBy>
  <cp:revision>59</cp:revision>
  <dcterms:created xsi:type="dcterms:W3CDTF">2021-02-24T18:31:44Z</dcterms:created>
  <dcterms:modified xsi:type="dcterms:W3CDTF">2021-03-01T20:10:09Z</dcterms:modified>
</cp:coreProperties>
</file>