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 Chen" initials="QC" lastIdx="2" clrIdx="0">
    <p:extLst>
      <p:ext uri="{19B8F6BF-5375-455C-9EA6-DF929625EA0E}">
        <p15:presenceInfo xmlns:p15="http://schemas.microsoft.com/office/powerpoint/2012/main" userId="S::qchen@futurewei.com::1e7bc7e2-e2c6-402f-b39e-4ecb575223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7T14:59:48.745" idx="1">
    <p:pos x="4354" y="1952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7T15:04:08.834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FC4D-61D4-4115-A13A-991C8B6F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AAC81-FFE7-4811-87AF-55D41F627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7DF4-F9BD-4AB6-AF51-D41B60D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89AB-05EA-4D99-8050-3D90A7A4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AA71-9411-428B-92D4-4C0D4D1D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7069-6BAF-48B8-BA23-048E7FD4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E57A-32D7-4386-9977-24EAB1FF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E676-B9B3-40C3-ACA5-DDD3198B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BE94-B725-4145-8DEC-32B5E98E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1DF6-C452-4D21-91EE-F913E93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AD5CC-03A7-4188-A331-56AFA16EF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B9D0E-4E94-4E7E-A028-B5A91B68D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3D74-4E5D-4C83-B736-C6BAFB38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BB479-9E61-4D11-8229-FF3A5A8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DA6C-0564-4821-8B3F-99F8C245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537C-5409-4144-8EDB-B637908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CBDF-ED2A-45E2-B474-FB217AD5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2216-879A-497F-ACE1-F198335B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BCAF-AB14-4FAD-A69E-754F7E4F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3650-340E-45F4-90F8-F8D9CBD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EB63-2F8E-4563-8719-D3C5CB2C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851D-B001-47FA-9BED-32554787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3678-F832-40DF-A653-78F4CF97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ED6A-8CC1-4AFB-B261-304C3229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60EB-C18A-409C-82F4-1E898640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27F8-0B96-46CB-85B2-BB87F2FE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AA4B-CF12-45F8-9D3F-B43C60444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278F5-A53E-45A7-9974-1600DEFB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FCAAF-DB95-44F4-BE35-09551166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ADFCB-42E3-4693-AB78-58EA75F0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5C79-460B-4559-AD09-27D45D0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D574-E1BA-47E1-AD5A-E3CD0511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4230-AD20-4FC6-9C6E-1EC5475F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7005-07AB-4292-9A53-81621DD0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571CD-3F84-4041-8941-726B87867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FD1B6-4234-476E-9EDA-D9024C5F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79066-1629-45C7-854A-3D7A2981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EA53F-066E-46BA-835B-5222D019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14C7A-1C3A-4006-B376-EA584776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3E1E-B928-49A9-8ED0-D2E96FF0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3698C-C861-45AB-8624-D5C82BD2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4E86-6A3C-4A4C-B920-8CF4511D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23A7-9379-4CEA-B082-376C3780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BC4C6-291B-431A-B84D-2A50E59A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B4A73-4290-43ED-A376-7ED7EB0F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1731C-D6DD-46C5-8117-1BA5C402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802-02AF-4274-B931-95CBE71F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B963-50D4-4C82-875D-EB6FA5F5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65CD-57E3-4644-AC16-CE915872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A8AEF-3925-4F3F-9C1D-A746A928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DC46-F4E4-4D52-8F80-C79AFF0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82BB9-4A99-4228-99F5-3BCE1958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AE94-49C4-4679-A70C-59A6E11C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B9A0-A771-4D6A-8D09-6EA8D2DF5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ED44A-4B7A-4D31-A89F-64238620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A88E-B641-40DD-9B04-00675644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D187-1F1A-4404-8A42-B9DAEDAD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50D5-331B-45D8-8480-6D89652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677C2-9AEA-405E-99C7-AA9A7BFB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457D-2189-41A1-AF76-600E0388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D3CC-B23D-404D-A625-2E40C9339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A9F9-F05C-47F6-BE81-8CBF8B3C32D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7D18-D466-4816-9645-38CC6762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6876-A3B0-45E5-A3EB-081D82E7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edge/kubeedge" TargetMode="External"/><Relationship Id="rId2" Type="http://schemas.openxmlformats.org/officeDocument/2006/relationships/hyperlink" Target="https://github.com/chenqianfzh/kubeedge/wiki/Deploying-Kube-Ed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edge-docs.readthedocs.io/en/latest/modules/kubeedge.html" TargetMode="External"/><Relationship Id="rId4" Type="http://schemas.openxmlformats.org/officeDocument/2006/relationships/hyperlink" Target="https://kubeedge.io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A50B-9889-4814-AC17-9DFDDDDC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Ramp-Up on </a:t>
            </a:r>
            <a:r>
              <a:rPr lang="en-US" dirty="0" err="1"/>
              <a:t>KubeEdge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331F6-D01E-45B6-9288-3DF2B048B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Qian Chen</a:t>
            </a:r>
          </a:p>
          <a:p>
            <a:r>
              <a:rPr lang="en-US" dirty="0"/>
              <a:t>Feb 17 2021</a:t>
            </a:r>
          </a:p>
        </p:txBody>
      </p:sp>
    </p:spTree>
    <p:extLst>
      <p:ext uri="{BB962C8B-B14F-4D97-AF65-F5344CB8AC3E}">
        <p14:creationId xmlns:p14="http://schemas.microsoft.com/office/powerpoint/2010/main" val="197268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9496-B933-4053-8DF2-4BB6118F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463B-691D-4B2C-9B0C-E2D99185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 a test </a:t>
            </a:r>
            <a:r>
              <a:rPr lang="en-US" dirty="0" err="1"/>
              <a:t>kube</a:t>
            </a:r>
            <a:r>
              <a:rPr lang="en-US" dirty="0"/>
              <a:t>-edge environments using two AWS machines.</a:t>
            </a:r>
          </a:p>
          <a:p>
            <a:pPr lvl="1"/>
            <a:r>
              <a:rPr lang="en-US" dirty="0" err="1"/>
              <a:t>WikiDoc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https://github.com/chenqianfzh/kubeedge/wiki/Deploying-Kube-Edge</a:t>
            </a:r>
            <a:endParaRPr lang="en-US" dirty="0"/>
          </a:p>
          <a:p>
            <a:r>
              <a:rPr lang="en-US" dirty="0"/>
              <a:t>Ramp-Up on </a:t>
            </a:r>
            <a:r>
              <a:rPr lang="en-US" dirty="0" err="1"/>
              <a:t>KubeEdge</a:t>
            </a:r>
            <a:endParaRPr lang="en-US" dirty="0"/>
          </a:p>
          <a:p>
            <a:pPr lvl="1"/>
            <a:r>
              <a:rPr lang="en-US" dirty="0"/>
              <a:t>Official repo: </a:t>
            </a:r>
            <a:r>
              <a:rPr lang="en-US" dirty="0">
                <a:hlinkClick r:id="rId3"/>
              </a:rPr>
              <a:t>https://github.com/kubeedge/kubeedge</a:t>
            </a:r>
            <a:endParaRPr lang="en-US" dirty="0"/>
          </a:p>
          <a:p>
            <a:pPr lvl="1"/>
            <a:r>
              <a:rPr lang="en-US" dirty="0"/>
              <a:t>Official do</a:t>
            </a:r>
            <a:r>
              <a:rPr lang="en-US" altLang="zh-CN" dirty="0"/>
              <a:t>c: </a:t>
            </a:r>
            <a:r>
              <a:rPr lang="en-US" altLang="zh-CN" dirty="0">
                <a:hlinkClick r:id="rId4"/>
              </a:rPr>
              <a:t>https://kubeedge.io/en/</a:t>
            </a:r>
            <a:endParaRPr lang="en-US" altLang="zh-CN" dirty="0"/>
          </a:p>
          <a:p>
            <a:pPr lvl="1"/>
            <a:r>
              <a:rPr lang="en-US" dirty="0">
                <a:hlinkClick r:id="rId5"/>
              </a:rPr>
              <a:t>https://kubeedge-docs.readthedocs.io/en/latest/modules/kubeedge.html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very helpful!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 talks ( good 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304930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C283-EF16-4253-8E74-A8020C5C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 from </a:t>
            </a:r>
            <a:r>
              <a:rPr lang="en-US" dirty="0" err="1"/>
              <a:t>KubeEdge</a:t>
            </a:r>
            <a:r>
              <a:rPr lang="en-US" dirty="0"/>
              <a:t> Repo)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8900A-2AE5-4230-9E56-59189351F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77" y="1825625"/>
            <a:ext cx="53748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48459C-CCFE-4AAD-ACB6-FE984828C0A4}"/>
              </a:ext>
            </a:extLst>
          </p:cNvPr>
          <p:cNvSpPr/>
          <p:nvPr/>
        </p:nvSpPr>
        <p:spPr>
          <a:xfrm>
            <a:off x="5454467" y="1743075"/>
            <a:ext cx="6470833" cy="27241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BA85AAE-CA73-4502-AEA6-1F99C8A77B52}"/>
              </a:ext>
            </a:extLst>
          </p:cNvPr>
          <p:cNvSpPr/>
          <p:nvPr/>
        </p:nvSpPr>
        <p:spPr>
          <a:xfrm>
            <a:off x="1095590" y="2603582"/>
            <a:ext cx="2583437" cy="760534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</a:t>
            </a:r>
          </a:p>
        </p:txBody>
      </p:sp>
      <p:pic>
        <p:nvPicPr>
          <p:cNvPr id="2052" name="Picture 4" descr="Image result for MQTT borker">
            <a:extLst>
              <a:ext uri="{FF2B5EF4-FFF2-40B4-BE49-F238E27FC236}">
                <a16:creationId xmlns:a16="http://schemas.microsoft.com/office/drawing/2014/main" id="{6A640F40-F641-4BDD-9674-123BF7F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05" y="2840687"/>
            <a:ext cx="514350" cy="4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2580C8E-329C-430B-A82E-27D1C6C516C9}"/>
              </a:ext>
            </a:extLst>
          </p:cNvPr>
          <p:cNvSpPr/>
          <p:nvPr/>
        </p:nvSpPr>
        <p:spPr>
          <a:xfrm>
            <a:off x="10452168" y="2766695"/>
            <a:ext cx="1317342" cy="542891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546B0A6-076D-4B94-8125-7ACF7D7A64F1}"/>
              </a:ext>
            </a:extLst>
          </p:cNvPr>
          <p:cNvSpPr/>
          <p:nvPr/>
        </p:nvSpPr>
        <p:spPr>
          <a:xfrm>
            <a:off x="5582533" y="2810004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7C4D739-E368-4838-8C44-4D9D85C885CD}"/>
              </a:ext>
            </a:extLst>
          </p:cNvPr>
          <p:cNvSpPr/>
          <p:nvPr/>
        </p:nvSpPr>
        <p:spPr>
          <a:xfrm>
            <a:off x="6414700" y="2834157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CBDE19F8-7E7A-422C-9B0E-FBBF365DF19C}"/>
              </a:ext>
            </a:extLst>
          </p:cNvPr>
          <p:cNvSpPr/>
          <p:nvPr/>
        </p:nvSpPr>
        <p:spPr>
          <a:xfrm>
            <a:off x="8171984" y="2299266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1E2B5E3C-42CE-4850-9176-536202385DDD}"/>
              </a:ext>
            </a:extLst>
          </p:cNvPr>
          <p:cNvSpPr/>
          <p:nvPr/>
        </p:nvSpPr>
        <p:spPr>
          <a:xfrm>
            <a:off x="9220073" y="2348554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F54578-DADD-4CA1-AD4D-8D6A07E4E04B}"/>
              </a:ext>
            </a:extLst>
          </p:cNvPr>
          <p:cNvCxnSpPr>
            <a:stCxn id="54" idx="3"/>
          </p:cNvCxnSpPr>
          <p:nvPr/>
        </p:nvCxnSpPr>
        <p:spPr>
          <a:xfrm>
            <a:off x="8515965" y="2630227"/>
            <a:ext cx="319963" cy="275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2CF801C3-F03E-498C-A1DF-6B431AB8E6AB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9220073" y="2679515"/>
            <a:ext cx="343981" cy="226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F230F7FD-B5CE-4680-BF9E-1A8D97C861FC}"/>
              </a:ext>
            </a:extLst>
          </p:cNvPr>
          <p:cNvCxnSpPr>
            <a:cxnSpLocks/>
          </p:cNvCxnSpPr>
          <p:nvPr/>
        </p:nvCxnSpPr>
        <p:spPr>
          <a:xfrm>
            <a:off x="5105400" y="76200"/>
            <a:ext cx="48887" cy="6781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2456C7E-D124-48BD-B22E-15BB960A7D23}"/>
              </a:ext>
            </a:extLst>
          </p:cNvPr>
          <p:cNvSpPr txBox="1"/>
          <p:nvPr/>
        </p:nvSpPr>
        <p:spPr>
          <a:xfrm>
            <a:off x="1468910" y="452852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Core Site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1303-F3B6-49FA-A238-A65914858DA0}"/>
              </a:ext>
            </a:extLst>
          </p:cNvPr>
          <p:cNvSpPr txBox="1"/>
          <p:nvPr/>
        </p:nvSpPr>
        <p:spPr>
          <a:xfrm>
            <a:off x="8345316" y="46540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Edge 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BCA4E-73F0-485D-AEFA-EF1496787B8A}"/>
              </a:ext>
            </a:extLst>
          </p:cNvPr>
          <p:cNvCxnSpPr>
            <a:stCxn id="27" idx="0"/>
          </p:cNvCxnSpPr>
          <p:nvPr/>
        </p:nvCxnSpPr>
        <p:spPr>
          <a:xfrm>
            <a:off x="3676874" y="2983849"/>
            <a:ext cx="1777593" cy="1652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09-2190-4F25-9439-35118A726889}"/>
              </a:ext>
            </a:extLst>
          </p:cNvPr>
          <p:cNvSpPr txBox="1"/>
          <p:nvPr/>
        </p:nvSpPr>
        <p:spPr>
          <a:xfrm>
            <a:off x="5623253" y="5490845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 Connection is undesirable because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Latency</a:t>
            </a:r>
          </a:p>
          <a:p>
            <a:pPr marL="342900" indent="-342900">
              <a:buAutoNum type="arabicPeriod"/>
            </a:pP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027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71DD23-86A0-4A03-ACB4-DD54EE40E328}"/>
              </a:ext>
            </a:extLst>
          </p:cNvPr>
          <p:cNvSpPr/>
          <p:nvPr/>
        </p:nvSpPr>
        <p:spPr>
          <a:xfrm>
            <a:off x="1304747" y="1877340"/>
            <a:ext cx="3676650" cy="38638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789B4-7D3F-4811-B16C-E4FCB0F49070}"/>
              </a:ext>
            </a:extLst>
          </p:cNvPr>
          <p:cNvSpPr/>
          <p:nvPr/>
        </p:nvSpPr>
        <p:spPr>
          <a:xfrm>
            <a:off x="5268074" y="1877340"/>
            <a:ext cx="6571501" cy="3942435"/>
          </a:xfrm>
          <a:prstGeom prst="rect">
            <a:avLst/>
          </a:prstGeom>
          <a:pattFill prst="pct5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C7843D-3E44-4093-9AC4-567C08A1EB58}"/>
              </a:ext>
            </a:extLst>
          </p:cNvPr>
          <p:cNvSpPr/>
          <p:nvPr/>
        </p:nvSpPr>
        <p:spPr>
          <a:xfrm>
            <a:off x="2158501" y="4730873"/>
            <a:ext cx="1619794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CloudHub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58329-3739-4DD0-9737-7945DA1FF117}"/>
              </a:ext>
            </a:extLst>
          </p:cNvPr>
          <p:cNvSpPr/>
          <p:nvPr/>
        </p:nvSpPr>
        <p:spPr>
          <a:xfrm>
            <a:off x="7023190" y="4730874"/>
            <a:ext cx="4530634" cy="5225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EdgeHub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B5669-88B5-46E5-B631-CA8731AC5BE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78295" y="4992131"/>
            <a:ext cx="32448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06E6FA-C098-45DB-A9F6-4682A9B139AD}"/>
              </a:ext>
            </a:extLst>
          </p:cNvPr>
          <p:cNvSpPr txBox="1"/>
          <p:nvPr/>
        </p:nvSpPr>
        <p:spPr>
          <a:xfrm>
            <a:off x="4527367" y="4969268"/>
            <a:ext cx="2743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WebSocket(default)</a:t>
            </a:r>
          </a:p>
          <a:p>
            <a:r>
              <a:rPr lang="en-US" sz="1100" dirty="0"/>
              <a:t>QUIC (</a:t>
            </a:r>
            <a:r>
              <a:rPr lang="en-US" sz="1100" dirty="0" err="1"/>
              <a:t>alternte</a:t>
            </a:r>
            <a:r>
              <a:rPr lang="en-US" sz="1100" dirty="0"/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782135-5CE3-4FAD-AFF2-B54117D6B452}"/>
              </a:ext>
            </a:extLst>
          </p:cNvPr>
          <p:cNvSpPr/>
          <p:nvPr/>
        </p:nvSpPr>
        <p:spPr>
          <a:xfrm>
            <a:off x="1412217" y="3422924"/>
            <a:ext cx="1492568" cy="94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  <a:r>
              <a:rPr lang="en-US" dirty="0" err="1"/>
              <a:t>Ctrler</a:t>
            </a:r>
            <a:endParaRPr lang="en-US" dirty="0"/>
          </a:p>
          <a:p>
            <a:pPr algn="ctr"/>
            <a:r>
              <a:rPr lang="en-US" sz="1200" dirty="0"/>
              <a:t>watch/sync data of pod/node..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560585-7446-4310-A35F-17688F7B56DD}"/>
              </a:ext>
            </a:extLst>
          </p:cNvPr>
          <p:cNvSpPr/>
          <p:nvPr/>
        </p:nvSpPr>
        <p:spPr>
          <a:xfrm>
            <a:off x="3222444" y="3496086"/>
            <a:ext cx="1727971" cy="87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</a:t>
            </a:r>
            <a:r>
              <a:rPr lang="en-US" dirty="0" err="1"/>
              <a:t>Ctrler</a:t>
            </a:r>
            <a:endParaRPr lang="en-US" dirty="0"/>
          </a:p>
          <a:p>
            <a:pPr algn="ctr"/>
            <a:r>
              <a:rPr lang="en-US" sz="1200" dirty="0"/>
              <a:t>watch/sync data of device/</a:t>
            </a:r>
            <a:r>
              <a:rPr lang="en-US" sz="1200" dirty="0" err="1"/>
              <a:t>deviceStatus</a:t>
            </a:r>
            <a:r>
              <a:rPr lang="en-US" sz="1200" dirty="0"/>
              <a:t> (CRDs in kubeedge.io)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20E635-46C6-45A8-AAE3-2E2D703C5AD4}"/>
              </a:ext>
            </a:extLst>
          </p:cNvPr>
          <p:cNvSpPr/>
          <p:nvPr/>
        </p:nvSpPr>
        <p:spPr>
          <a:xfrm>
            <a:off x="5668616" y="3492047"/>
            <a:ext cx="1976353" cy="76672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MetaManager</a:t>
            </a:r>
            <a:endParaRPr lang="en-US" dirty="0"/>
          </a:p>
          <a:p>
            <a:pPr algn="ctr"/>
            <a:r>
              <a:rPr lang="en-US" sz="1200" dirty="0"/>
              <a:t>watch/sync/</a:t>
            </a:r>
            <a:r>
              <a:rPr lang="en-US" sz="1200" dirty="0" err="1"/>
              <a:t>persiste</a:t>
            </a:r>
            <a:r>
              <a:rPr lang="en-US" sz="1200" dirty="0"/>
              <a:t> data of pod/node..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D04354-0AA8-420D-89CA-51D6D68479A0}"/>
              </a:ext>
            </a:extLst>
          </p:cNvPr>
          <p:cNvSpPr/>
          <p:nvPr/>
        </p:nvSpPr>
        <p:spPr>
          <a:xfrm>
            <a:off x="8105569" y="3627589"/>
            <a:ext cx="2012695" cy="66154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DeviceTwin</a:t>
            </a:r>
            <a:endParaRPr lang="en-US" dirty="0"/>
          </a:p>
          <a:p>
            <a:pPr algn="ctr"/>
            <a:r>
              <a:rPr lang="en-US" sz="1200" dirty="0"/>
              <a:t>watch/sync data of device/</a:t>
            </a:r>
            <a:r>
              <a:rPr lang="en-US" sz="1200" dirty="0" err="1"/>
              <a:t>deviceStatus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453D85-DC0C-459A-AB4A-AFB76B370C5F}"/>
              </a:ext>
            </a:extLst>
          </p:cNvPr>
          <p:cNvSpPr/>
          <p:nvPr/>
        </p:nvSpPr>
        <p:spPr>
          <a:xfrm>
            <a:off x="5310732" y="2403572"/>
            <a:ext cx="2016578" cy="8009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EdgeD</a:t>
            </a:r>
            <a:endParaRPr lang="en-US" dirty="0"/>
          </a:p>
          <a:p>
            <a:pPr algn="ctr"/>
            <a:r>
              <a:rPr lang="en-US" sz="1200" dirty="0"/>
              <a:t>Pod lifecycle management(comparable to </a:t>
            </a:r>
            <a:r>
              <a:rPr lang="en-US" sz="1200" dirty="0" err="1"/>
              <a:t>kubelet</a:t>
            </a:r>
            <a:r>
              <a:rPr lang="en-US" sz="1200" dirty="0"/>
              <a:t>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066F8B-9FA6-48B9-A17E-7D6CAED09E57}"/>
              </a:ext>
            </a:extLst>
          </p:cNvPr>
          <p:cNvSpPr/>
          <p:nvPr/>
        </p:nvSpPr>
        <p:spPr>
          <a:xfrm>
            <a:off x="10118272" y="2331940"/>
            <a:ext cx="1619794" cy="8009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ServerBus</a:t>
            </a:r>
            <a:endParaRPr lang="en-US" dirty="0"/>
          </a:p>
          <a:p>
            <a:pPr algn="ctr"/>
            <a:r>
              <a:rPr lang="en-US" sz="1200" dirty="0"/>
              <a:t>Server to HTTP 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66A1B3-BBAF-4A18-A2A1-20B78DA7A509}"/>
              </a:ext>
            </a:extLst>
          </p:cNvPr>
          <p:cNvSpPr/>
          <p:nvPr/>
        </p:nvSpPr>
        <p:spPr>
          <a:xfrm>
            <a:off x="7644969" y="2331940"/>
            <a:ext cx="2213883" cy="9922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EventBus</a:t>
            </a:r>
            <a:endParaRPr lang="en-US" dirty="0"/>
          </a:p>
          <a:p>
            <a:pPr algn="ctr"/>
            <a:r>
              <a:rPr lang="en-US" sz="1200" dirty="0"/>
              <a:t>A MQTT client interacting MQTT server(mosquito), to publish/subscribe to other devices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BA85AAE-CA73-4502-AEA6-1F99C8A77B52}"/>
              </a:ext>
            </a:extLst>
          </p:cNvPr>
          <p:cNvSpPr/>
          <p:nvPr/>
        </p:nvSpPr>
        <p:spPr>
          <a:xfrm>
            <a:off x="1619250" y="629000"/>
            <a:ext cx="2583437" cy="760534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</a:t>
            </a:r>
          </a:p>
        </p:txBody>
      </p:sp>
      <p:pic>
        <p:nvPicPr>
          <p:cNvPr id="2052" name="Picture 4" descr="Image result for MQTT borker">
            <a:extLst>
              <a:ext uri="{FF2B5EF4-FFF2-40B4-BE49-F238E27FC236}">
                <a16:creationId xmlns:a16="http://schemas.microsoft.com/office/drawing/2014/main" id="{6A640F40-F641-4BDD-9674-123BF7F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35" y="1135712"/>
            <a:ext cx="514350" cy="4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2580C8E-329C-430B-A82E-27D1C6C516C9}"/>
              </a:ext>
            </a:extLst>
          </p:cNvPr>
          <p:cNvSpPr/>
          <p:nvPr/>
        </p:nvSpPr>
        <p:spPr>
          <a:xfrm>
            <a:off x="10269498" y="1061720"/>
            <a:ext cx="1317342" cy="542891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5929EA-C02B-486D-8337-41461015DBB7}"/>
              </a:ext>
            </a:extLst>
          </p:cNvPr>
          <p:cNvCxnSpPr/>
          <p:nvPr/>
        </p:nvCxnSpPr>
        <p:spPr>
          <a:xfrm>
            <a:off x="2476500" y="4372372"/>
            <a:ext cx="0" cy="358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1DD343-02B2-4DD1-94C3-1A9FAE631985}"/>
              </a:ext>
            </a:extLst>
          </p:cNvPr>
          <p:cNvCxnSpPr/>
          <p:nvPr/>
        </p:nvCxnSpPr>
        <p:spPr>
          <a:xfrm>
            <a:off x="3543300" y="4372372"/>
            <a:ext cx="0" cy="358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1F436-2FC9-404A-A68C-2BA458C630B1}"/>
              </a:ext>
            </a:extLst>
          </p:cNvPr>
          <p:cNvCxnSpPr/>
          <p:nvPr/>
        </p:nvCxnSpPr>
        <p:spPr>
          <a:xfrm>
            <a:off x="7271112" y="4258772"/>
            <a:ext cx="0" cy="472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79A4-AC98-42EF-A4AF-B44B993C1241}"/>
              </a:ext>
            </a:extLst>
          </p:cNvPr>
          <p:cNvCxnSpPr/>
          <p:nvPr/>
        </p:nvCxnSpPr>
        <p:spPr>
          <a:xfrm>
            <a:off x="9019001" y="4301300"/>
            <a:ext cx="0" cy="429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FA635-95FF-42B8-AB49-0B0A3EB82149}"/>
              </a:ext>
            </a:extLst>
          </p:cNvPr>
          <p:cNvCxnSpPr/>
          <p:nvPr/>
        </p:nvCxnSpPr>
        <p:spPr>
          <a:xfrm>
            <a:off x="10687050" y="3132873"/>
            <a:ext cx="0" cy="159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A8CC8-3FF3-4CD7-865E-32F179029BF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319021" y="3204505"/>
            <a:ext cx="0" cy="303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62EBB7-5145-4979-9409-9587F04FF88A}"/>
              </a:ext>
            </a:extLst>
          </p:cNvPr>
          <p:cNvCxnSpPr>
            <a:stCxn id="25" idx="2"/>
          </p:cNvCxnSpPr>
          <p:nvPr/>
        </p:nvCxnSpPr>
        <p:spPr>
          <a:xfrm>
            <a:off x="8751911" y="3324186"/>
            <a:ext cx="11089" cy="44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6CB0CB-0D59-4D77-8BF0-A7DF33A8775F}"/>
              </a:ext>
            </a:extLst>
          </p:cNvPr>
          <p:cNvCxnSpPr/>
          <p:nvPr/>
        </p:nvCxnSpPr>
        <p:spPr>
          <a:xfrm>
            <a:off x="7989314" y="3324186"/>
            <a:ext cx="0" cy="140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546B0A6-076D-4B94-8125-7ACF7D7A64F1}"/>
              </a:ext>
            </a:extLst>
          </p:cNvPr>
          <p:cNvSpPr/>
          <p:nvPr/>
        </p:nvSpPr>
        <p:spPr>
          <a:xfrm>
            <a:off x="5399863" y="1105029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7C4D739-E368-4838-8C44-4D9D85C885CD}"/>
              </a:ext>
            </a:extLst>
          </p:cNvPr>
          <p:cNvSpPr/>
          <p:nvPr/>
        </p:nvSpPr>
        <p:spPr>
          <a:xfrm>
            <a:off x="6232030" y="1129182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CBDE19F8-7E7A-422C-9B0E-FBBF365DF19C}"/>
              </a:ext>
            </a:extLst>
          </p:cNvPr>
          <p:cNvSpPr/>
          <p:nvPr/>
        </p:nvSpPr>
        <p:spPr>
          <a:xfrm>
            <a:off x="7989314" y="594291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1E2B5E3C-42CE-4850-9176-536202385DDD}"/>
              </a:ext>
            </a:extLst>
          </p:cNvPr>
          <p:cNvSpPr/>
          <p:nvPr/>
        </p:nvSpPr>
        <p:spPr>
          <a:xfrm>
            <a:off x="9037403" y="643579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3DF46F-C585-4115-955C-9F3D68B6F5B0}"/>
              </a:ext>
            </a:extLst>
          </p:cNvPr>
          <p:cNvCxnSpPr>
            <a:stCxn id="53" idx="2"/>
          </p:cNvCxnSpPr>
          <p:nvPr/>
        </p:nvCxnSpPr>
        <p:spPr>
          <a:xfrm flipH="1">
            <a:off x="5751913" y="1452720"/>
            <a:ext cx="1" cy="93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483DFA-CC44-45C7-9676-BA83C3B326C2}"/>
              </a:ext>
            </a:extLst>
          </p:cNvPr>
          <p:cNvCxnSpPr>
            <a:stCxn id="56" idx="2"/>
          </p:cNvCxnSpPr>
          <p:nvPr/>
        </p:nvCxnSpPr>
        <p:spPr>
          <a:xfrm>
            <a:off x="6584081" y="1476873"/>
            <a:ext cx="18300" cy="94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F54578-DADD-4CA1-AD4D-8D6A07E4E04B}"/>
              </a:ext>
            </a:extLst>
          </p:cNvPr>
          <p:cNvCxnSpPr>
            <a:stCxn id="54" idx="3"/>
          </p:cNvCxnSpPr>
          <p:nvPr/>
        </p:nvCxnSpPr>
        <p:spPr>
          <a:xfrm>
            <a:off x="8333295" y="925252"/>
            <a:ext cx="319963" cy="275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2CF801C3-F03E-498C-A1DF-6B431AB8E6AB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9037403" y="974540"/>
            <a:ext cx="343981" cy="226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FE88FD28-145E-4C90-8C0F-C7777735B82C}"/>
              </a:ext>
            </a:extLst>
          </p:cNvPr>
          <p:cNvSpPr txBox="1"/>
          <p:nvPr/>
        </p:nvSpPr>
        <p:spPr>
          <a:xfrm>
            <a:off x="2476500" y="5375275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CloudCore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820F3-8C7D-4A75-8EC3-1F6A6E91B5CA}"/>
              </a:ext>
            </a:extLst>
          </p:cNvPr>
          <p:cNvSpPr txBox="1"/>
          <p:nvPr/>
        </p:nvSpPr>
        <p:spPr>
          <a:xfrm>
            <a:off x="8312962" y="5450443"/>
            <a:ext cx="107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EdgeCore</a:t>
            </a:r>
            <a:endParaRPr lang="en-US" dirty="0"/>
          </a:p>
        </p:txBody>
      </p: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CD367633-0174-4902-9FFA-509BFF42BD7F}"/>
              </a:ext>
            </a:extLst>
          </p:cNvPr>
          <p:cNvCxnSpPr>
            <a:endCxn id="25" idx="0"/>
          </p:cNvCxnSpPr>
          <p:nvPr/>
        </p:nvCxnSpPr>
        <p:spPr>
          <a:xfrm flipH="1">
            <a:off x="8751911" y="1604611"/>
            <a:ext cx="11089" cy="727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F17741C3-ACB8-4473-B80F-AD4410193450}"/>
              </a:ext>
            </a:extLst>
          </p:cNvPr>
          <p:cNvCxnSpPr>
            <a:stCxn id="30" idx="4"/>
            <a:endCxn id="24" idx="0"/>
          </p:cNvCxnSpPr>
          <p:nvPr/>
        </p:nvCxnSpPr>
        <p:spPr>
          <a:xfrm>
            <a:off x="10928169" y="1604611"/>
            <a:ext cx="0" cy="727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F230F7FD-B5CE-4680-BF9E-1A8D97C861FC}"/>
              </a:ext>
            </a:extLst>
          </p:cNvPr>
          <p:cNvCxnSpPr>
            <a:cxnSpLocks/>
          </p:cNvCxnSpPr>
          <p:nvPr/>
        </p:nvCxnSpPr>
        <p:spPr>
          <a:xfrm>
            <a:off x="5105400" y="76200"/>
            <a:ext cx="0" cy="6124575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2456C7E-D124-48BD-B22E-15BB960A7D23}"/>
              </a:ext>
            </a:extLst>
          </p:cNvPr>
          <p:cNvSpPr txBox="1"/>
          <p:nvPr/>
        </p:nvSpPr>
        <p:spPr>
          <a:xfrm>
            <a:off x="2158501" y="593133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Core Site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1303-F3B6-49FA-A238-A65914858DA0}"/>
              </a:ext>
            </a:extLst>
          </p:cNvPr>
          <p:cNvSpPr txBox="1"/>
          <p:nvPr/>
        </p:nvSpPr>
        <p:spPr>
          <a:xfrm>
            <a:off x="7858875" y="594515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Edge Site</a:t>
            </a:r>
          </a:p>
        </p:txBody>
      </p: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8A7B54A1-E0E4-4AC9-971A-F3DC59376413}"/>
              </a:ext>
            </a:extLst>
          </p:cNvPr>
          <p:cNvCxnSpPr>
            <a:endCxn id="16" idx="0"/>
          </p:cNvCxnSpPr>
          <p:nvPr/>
        </p:nvCxnSpPr>
        <p:spPr>
          <a:xfrm>
            <a:off x="2135571" y="1333165"/>
            <a:ext cx="22930" cy="2089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24A4488E-A5F1-42D3-963F-5E5B3116CCEE}"/>
              </a:ext>
            </a:extLst>
          </p:cNvPr>
          <p:cNvCxnSpPr/>
          <p:nvPr/>
        </p:nvCxnSpPr>
        <p:spPr>
          <a:xfrm>
            <a:off x="3736952" y="1333165"/>
            <a:ext cx="0" cy="2108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BCED2F38-A340-4535-BAAC-5609DAF7567F}"/>
              </a:ext>
            </a:extLst>
          </p:cNvPr>
          <p:cNvCxnSpPr/>
          <p:nvPr/>
        </p:nvCxnSpPr>
        <p:spPr>
          <a:xfrm>
            <a:off x="254524" y="4551622"/>
            <a:ext cx="11937476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5001FC-0B14-4E71-81AA-7F3B015BEB79}"/>
              </a:ext>
            </a:extLst>
          </p:cNvPr>
          <p:cNvCxnSpPr>
            <a:cxnSpLocks/>
          </p:cNvCxnSpPr>
          <p:nvPr/>
        </p:nvCxnSpPr>
        <p:spPr>
          <a:xfrm>
            <a:off x="159588" y="3371301"/>
            <a:ext cx="12144884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2" name="TextBox 2071">
            <a:extLst>
              <a:ext uri="{FF2B5EF4-FFF2-40B4-BE49-F238E27FC236}">
                <a16:creationId xmlns:a16="http://schemas.microsoft.com/office/drawing/2014/main" id="{644CA94E-B13A-411D-83F8-9C5C1E5FFF1F}"/>
              </a:ext>
            </a:extLst>
          </p:cNvPr>
          <p:cNvSpPr txBox="1"/>
          <p:nvPr/>
        </p:nvSpPr>
        <p:spPr>
          <a:xfrm>
            <a:off x="22117" y="4801945"/>
            <a:ext cx="13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Messaging Layer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E9E8A4-2450-4AC6-8891-DB0B55E33EE1}"/>
              </a:ext>
            </a:extLst>
          </p:cNvPr>
          <p:cNvSpPr txBox="1"/>
          <p:nvPr/>
        </p:nvSpPr>
        <p:spPr>
          <a:xfrm>
            <a:off x="59272" y="3697383"/>
            <a:ext cx="13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Data Sync Layer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D07680-3EA5-4C77-95FE-C855BFD46014}"/>
              </a:ext>
            </a:extLst>
          </p:cNvPr>
          <p:cNvSpPr txBox="1"/>
          <p:nvPr/>
        </p:nvSpPr>
        <p:spPr>
          <a:xfrm>
            <a:off x="97971" y="2411178"/>
            <a:ext cx="108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Resource Interface Layer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95DBDD-C144-4D49-9FAC-511E13221ABF}"/>
              </a:ext>
            </a:extLst>
          </p:cNvPr>
          <p:cNvCxnSpPr>
            <a:cxnSpLocks/>
          </p:cNvCxnSpPr>
          <p:nvPr/>
        </p:nvCxnSpPr>
        <p:spPr>
          <a:xfrm>
            <a:off x="59272" y="1723476"/>
            <a:ext cx="12144884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48459C-CCFE-4AAD-ACB6-FE984828C0A4}"/>
              </a:ext>
            </a:extLst>
          </p:cNvPr>
          <p:cNvSpPr/>
          <p:nvPr/>
        </p:nvSpPr>
        <p:spPr>
          <a:xfrm>
            <a:off x="5454467" y="1743075"/>
            <a:ext cx="6470833" cy="27241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BA85AAE-CA73-4502-AEA6-1F99C8A77B52}"/>
              </a:ext>
            </a:extLst>
          </p:cNvPr>
          <p:cNvSpPr/>
          <p:nvPr/>
        </p:nvSpPr>
        <p:spPr>
          <a:xfrm>
            <a:off x="1095590" y="2603582"/>
            <a:ext cx="2583437" cy="760534"/>
          </a:xfrm>
          <a:prstGeom prst="cloud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Arktos</a:t>
            </a:r>
            <a:r>
              <a:rPr lang="en-US" dirty="0"/>
              <a:t> Cluster</a:t>
            </a:r>
          </a:p>
        </p:txBody>
      </p:sp>
      <p:pic>
        <p:nvPicPr>
          <p:cNvPr id="2052" name="Picture 4" descr="Image result for MQTT borker">
            <a:extLst>
              <a:ext uri="{FF2B5EF4-FFF2-40B4-BE49-F238E27FC236}">
                <a16:creationId xmlns:a16="http://schemas.microsoft.com/office/drawing/2014/main" id="{6A640F40-F641-4BDD-9674-123BF7F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05" y="2840687"/>
            <a:ext cx="514350" cy="4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2580C8E-329C-430B-A82E-27D1C6C516C9}"/>
              </a:ext>
            </a:extLst>
          </p:cNvPr>
          <p:cNvSpPr/>
          <p:nvPr/>
        </p:nvSpPr>
        <p:spPr>
          <a:xfrm>
            <a:off x="10452168" y="2766695"/>
            <a:ext cx="1317342" cy="542891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546B0A6-076D-4B94-8125-7ACF7D7A64F1}"/>
              </a:ext>
            </a:extLst>
          </p:cNvPr>
          <p:cNvSpPr/>
          <p:nvPr/>
        </p:nvSpPr>
        <p:spPr>
          <a:xfrm>
            <a:off x="5582533" y="2810004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7C4D739-E368-4838-8C44-4D9D85C885CD}"/>
              </a:ext>
            </a:extLst>
          </p:cNvPr>
          <p:cNvSpPr/>
          <p:nvPr/>
        </p:nvSpPr>
        <p:spPr>
          <a:xfrm>
            <a:off x="6414700" y="2834157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CBDE19F8-7E7A-422C-9B0E-FBBF365DF19C}"/>
              </a:ext>
            </a:extLst>
          </p:cNvPr>
          <p:cNvSpPr/>
          <p:nvPr/>
        </p:nvSpPr>
        <p:spPr>
          <a:xfrm>
            <a:off x="8171984" y="2299266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1E2B5E3C-42CE-4850-9176-536202385DDD}"/>
              </a:ext>
            </a:extLst>
          </p:cNvPr>
          <p:cNvSpPr/>
          <p:nvPr/>
        </p:nvSpPr>
        <p:spPr>
          <a:xfrm>
            <a:off x="9220073" y="2348554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F54578-DADD-4CA1-AD4D-8D6A07E4E04B}"/>
              </a:ext>
            </a:extLst>
          </p:cNvPr>
          <p:cNvCxnSpPr>
            <a:stCxn id="54" idx="3"/>
          </p:cNvCxnSpPr>
          <p:nvPr/>
        </p:nvCxnSpPr>
        <p:spPr>
          <a:xfrm>
            <a:off x="8515965" y="2630227"/>
            <a:ext cx="319963" cy="275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2CF801C3-F03E-498C-A1DF-6B431AB8E6AB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9220073" y="2679515"/>
            <a:ext cx="343981" cy="226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F230F7FD-B5CE-4680-BF9E-1A8D97C861FC}"/>
              </a:ext>
            </a:extLst>
          </p:cNvPr>
          <p:cNvCxnSpPr>
            <a:cxnSpLocks/>
          </p:cNvCxnSpPr>
          <p:nvPr/>
        </p:nvCxnSpPr>
        <p:spPr>
          <a:xfrm>
            <a:off x="5105400" y="76200"/>
            <a:ext cx="48887" cy="6781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2456C7E-D124-48BD-B22E-15BB960A7D23}"/>
              </a:ext>
            </a:extLst>
          </p:cNvPr>
          <p:cNvSpPr txBox="1"/>
          <p:nvPr/>
        </p:nvSpPr>
        <p:spPr>
          <a:xfrm>
            <a:off x="1468910" y="452852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Core Site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1303-F3B6-49FA-A238-A65914858DA0}"/>
              </a:ext>
            </a:extLst>
          </p:cNvPr>
          <p:cNvSpPr txBox="1"/>
          <p:nvPr/>
        </p:nvSpPr>
        <p:spPr>
          <a:xfrm>
            <a:off x="8345316" y="46540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Edge 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BCA4E-73F0-485D-AEFA-EF1496787B8A}"/>
              </a:ext>
            </a:extLst>
          </p:cNvPr>
          <p:cNvCxnSpPr>
            <a:stCxn id="27" idx="0"/>
          </p:cNvCxnSpPr>
          <p:nvPr/>
        </p:nvCxnSpPr>
        <p:spPr>
          <a:xfrm>
            <a:off x="3676874" y="2983849"/>
            <a:ext cx="1777593" cy="1652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921EA0-DEDF-4B39-823C-BB9CFFA77565}"/>
              </a:ext>
            </a:extLst>
          </p:cNvPr>
          <p:cNvSpPr txBox="1"/>
          <p:nvPr/>
        </p:nvSpPr>
        <p:spPr>
          <a:xfrm>
            <a:off x="3436219" y="6131293"/>
            <a:ext cx="422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Next …</a:t>
            </a:r>
          </a:p>
        </p:txBody>
      </p:sp>
    </p:spTree>
    <p:extLst>
      <p:ext uri="{BB962C8B-B14F-4D97-AF65-F5344CB8AC3E}">
        <p14:creationId xmlns:p14="http://schemas.microsoft.com/office/powerpoint/2010/main" val="389222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246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Ramp-Up on KubeEdge</vt:lpstr>
      <vt:lpstr>Progress</vt:lpstr>
      <vt:lpstr>Architecture ( from KubeEdge Repo)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Chen</dc:creator>
  <cp:lastModifiedBy>Qian Chen</cp:lastModifiedBy>
  <cp:revision>22</cp:revision>
  <dcterms:created xsi:type="dcterms:W3CDTF">2021-02-17T17:50:04Z</dcterms:created>
  <dcterms:modified xsi:type="dcterms:W3CDTF">2021-02-18T01:49:53Z</dcterms:modified>
</cp:coreProperties>
</file>