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9" r:id="rId6"/>
    <p:sldId id="267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/>
              <a:t>Fornax vs </a:t>
            </a:r>
            <a:r>
              <a:rPr lang="en-US" sz="6000" dirty="0" err="1"/>
              <a:t>Karmada</a:t>
            </a:r>
            <a:br>
              <a:rPr lang="en-US" sz="3600" dirty="0"/>
            </a:br>
            <a:r>
              <a:rPr lang="en-US" sz="3600" dirty="0"/>
              <a:t>(and </a:t>
            </a:r>
            <a:r>
              <a:rPr lang="en-US" sz="3600" dirty="0" err="1"/>
              <a:t>KubeFed</a:t>
            </a:r>
            <a:r>
              <a:rPr lang="en-US" sz="3600" dirty="0"/>
              <a:t>/Global-Scheduler)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3EBD-4EE3-4B64-A660-F71D41E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1F19-4989-4F31-ADBD-E094CBAEE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04" y="2400807"/>
            <a:ext cx="2586613" cy="7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204E5-B6F4-47F5-8DE6-04776885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06" y="2314846"/>
            <a:ext cx="1681757" cy="7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6DB0C7-0E9B-4F46-BDFC-A65836CA2CE1}"/>
              </a:ext>
            </a:extLst>
          </p:cNvPr>
          <p:cNvSpPr txBox="1"/>
          <p:nvPr/>
        </p:nvSpPr>
        <p:spPr>
          <a:xfrm>
            <a:off x="8555180" y="25810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FORNAX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62578-3909-4EEB-81D5-A2ABC7F6359D}"/>
              </a:ext>
            </a:extLst>
          </p:cNvPr>
          <p:cNvSpPr txBox="1"/>
          <p:nvPr/>
        </p:nvSpPr>
        <p:spPr>
          <a:xfrm>
            <a:off x="1324302" y="3886927"/>
            <a:ext cx="384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Center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 power/network 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5FF7A-54E5-455B-A255-C18F846940C4}"/>
              </a:ext>
            </a:extLst>
          </p:cNvPr>
          <p:cNvSpPr txBox="1"/>
          <p:nvPr/>
        </p:nvSpPr>
        <p:spPr>
          <a:xfrm>
            <a:off x="6565811" y="3886926"/>
            <a:ext cx="402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unreliable power/network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3EBD-4EE3-4B64-A660-F71D41E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vs Autonomous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1F19-4989-4F31-ADBD-E094CBAEE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04" y="2400807"/>
            <a:ext cx="2586613" cy="7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204E5-B6F4-47F5-8DE6-04776885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06" y="2314846"/>
            <a:ext cx="1681757" cy="7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6DB0C7-0E9B-4F46-BDFC-A65836CA2CE1}"/>
              </a:ext>
            </a:extLst>
          </p:cNvPr>
          <p:cNvSpPr txBox="1"/>
          <p:nvPr/>
        </p:nvSpPr>
        <p:spPr>
          <a:xfrm>
            <a:off x="8555180" y="25810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FORNAX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328DD-B10C-4D34-83C2-30E6C2FB8FA3}"/>
              </a:ext>
            </a:extLst>
          </p:cNvPr>
          <p:cNvSpPr txBox="1"/>
          <p:nvPr/>
        </p:nvSpPr>
        <p:spPr>
          <a:xfrm>
            <a:off x="1324302" y="3886927"/>
            <a:ext cx="394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clusters cooperates to fulfil a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41DF1-3C8A-4829-BFE1-04A744E58D4E}"/>
              </a:ext>
            </a:extLst>
          </p:cNvPr>
          <p:cNvSpPr txBox="1"/>
          <p:nvPr/>
        </p:nvSpPr>
        <p:spPr>
          <a:xfrm>
            <a:off x="6565811" y="3886926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edge cluster works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94936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3EBD-4EE3-4B64-A660-F71D41E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1F19-4989-4F31-ADBD-E094CBAEE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04" y="2400807"/>
            <a:ext cx="2586613" cy="7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204E5-B6F4-47F5-8DE6-04776885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06" y="2314846"/>
            <a:ext cx="1681757" cy="7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6DB0C7-0E9B-4F46-BDFC-A65836CA2CE1}"/>
              </a:ext>
            </a:extLst>
          </p:cNvPr>
          <p:cNvSpPr txBox="1"/>
          <p:nvPr/>
        </p:nvSpPr>
        <p:spPr>
          <a:xfrm>
            <a:off x="8555180" y="25810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FORNAX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9B472-62B2-4074-A2B7-057C8F405E3F}"/>
              </a:ext>
            </a:extLst>
          </p:cNvPr>
          <p:cNvSpPr txBox="1"/>
          <p:nvPr/>
        </p:nvSpPr>
        <p:spPr>
          <a:xfrm>
            <a:off x="1324302" y="3886927"/>
            <a:ext cx="396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host cluster with multiple member cluster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cascading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7AF1F-29DC-4AD7-B1E7-17560C741E2C}"/>
              </a:ext>
            </a:extLst>
          </p:cNvPr>
          <p:cNvSpPr txBox="1"/>
          <p:nvPr/>
        </p:nvSpPr>
        <p:spPr>
          <a:xfrm>
            <a:off x="6516366" y="3886927"/>
            <a:ext cx="3049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 &amp; Allows cascading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One-layer is a special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3EBD-4EE3-4B64-A660-F71D41E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Interface of Up-Cluster to Down-Cluster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1F19-4989-4F31-ADBD-E094CBAEE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04" y="2400807"/>
            <a:ext cx="2586613" cy="7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204E5-B6F4-47F5-8DE6-04776885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06" y="2314846"/>
            <a:ext cx="1681757" cy="7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6DB0C7-0E9B-4F46-BDFC-A65836CA2CE1}"/>
              </a:ext>
            </a:extLst>
          </p:cNvPr>
          <p:cNvSpPr txBox="1"/>
          <p:nvPr/>
        </p:nvSpPr>
        <p:spPr>
          <a:xfrm>
            <a:off x="8555180" y="25810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FORNAX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DC1FE-FF02-454C-A2BF-094B34800230}"/>
              </a:ext>
            </a:extLst>
          </p:cNvPr>
          <p:cNvSpPr txBox="1"/>
          <p:nvPr/>
        </p:nvSpPr>
        <p:spPr>
          <a:xfrm>
            <a:off x="1324302" y="3886927"/>
            <a:ext cx="396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List/watch 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29E7C-764A-4E30-A7AC-21C80D0E7D00}"/>
              </a:ext>
            </a:extLst>
          </p:cNvPr>
          <p:cNvSpPr txBox="1"/>
          <p:nvPr/>
        </p:nvSpPr>
        <p:spPr>
          <a:xfrm>
            <a:off x="6516367" y="3886927"/>
            <a:ext cx="487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KubeEdge</a:t>
            </a:r>
            <a:r>
              <a:rPr lang="en-US" dirty="0"/>
              <a:t>. Could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List/watch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Websocket</a:t>
            </a:r>
            <a:r>
              <a:rPr lang="en-US" dirty="0"/>
              <a:t>-based or QUIC-based (better performance when network conditions are bad)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2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5" ma:contentTypeDescription="Create a new document." ma:contentTypeScope="" ma:versionID="c95a2f4562dc267abbd37c5ac908d00e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0ef8f970ae9a58b6bcc8621e5f5c0ed0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DA4008-7F94-4F8A-BF05-87F01C43A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bf34258b-9027-4758-8063-5917212122fb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409d301-a4cf-40a6-bfee-dbaca44f6b7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{00ACE45A-27E0-4D88-9063-5C74D069BD65}tf11437505_win32</Template>
  <TotalTime>30</TotalTime>
  <Words>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Fornax vs Karmada (and KubeFed/Global-Scheduler)</vt:lpstr>
      <vt:lpstr>Use Scenarios</vt:lpstr>
      <vt:lpstr>Cooperating vs Autonomous</vt:lpstr>
      <vt:lpstr>Topology</vt:lpstr>
      <vt:lpstr>API Interface of Up-Cluster to Down-Cluster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Fornax vs Karmada (and KubeFed/Global-Scheduler)</dc:title>
  <dc:creator>Qian Chen</dc:creator>
  <cp:lastModifiedBy>Qian Chen</cp:lastModifiedBy>
  <cp:revision>5</cp:revision>
  <dcterms:created xsi:type="dcterms:W3CDTF">2021-04-27T20:29:30Z</dcterms:created>
  <dcterms:modified xsi:type="dcterms:W3CDTF">2021-04-28T19:01:21Z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