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63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17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1F8D-6551-2F4F-A11D-8ABFFEB14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7AB9B-5EB4-E644-A2FE-CDC3E371E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860C3-5950-8F4E-A116-DA7A4F52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2C30-8919-D64D-831A-BE49AED6F17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6FA9E-9594-4D41-97E7-1530F9A8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C55E4-8FE1-1845-A50B-837FF67D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3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4235-338B-FF4C-B9E4-F272A10B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6F78B-C98A-6E49-A8F0-FED57B964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45A6-63D2-EB4D-A0C9-97877ED9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2C30-8919-D64D-831A-BE49AED6F17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D18F1-79B3-8441-9728-987D7D84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1AB6E-A985-C045-8AD9-12876715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0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44B8B-7017-B147-B645-FDA4DE68A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4624F-52A0-3F47-93F7-0AB648D17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CDAB-C86D-E148-8206-C45FADF7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2C30-8919-D64D-831A-BE49AED6F17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2195C-6B06-D643-8B5E-ECE4D3DD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4D04-E8D9-A940-8B01-38037356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95E7-736A-2F45-AAA2-48C350E1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DFD7-3376-6042-A00B-9D16EEDD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9996-D10B-5A4E-B3D0-C7225446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2C30-8919-D64D-831A-BE49AED6F17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DBCA1-0452-7946-84BF-03C551E3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F133D-12EB-B142-ABB7-82FD7354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6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A2D7-5689-8B41-B58C-14980D66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D44B5-03F8-494A-B560-59E939211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108F4-B504-5347-B7F6-4F148FBC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2C30-8919-D64D-831A-BE49AED6F17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99926-A1F1-CD4D-BAE9-009A0F42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B2515-ECA3-1744-96DB-5C5FD919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7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B63F-A688-B34C-A729-E52AFBBA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C042-8EE8-664A-B60E-0531A893E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E454A-D00C-B245-A39B-EB3116806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3B5B5-E089-9345-80B0-BEA09F89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2C30-8919-D64D-831A-BE49AED6F17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A50B0-6E57-0346-B990-AF598838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8633F-3E1E-E24E-8AE7-6BBAC21B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2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CD82-84CC-BB4E-8DF5-E98F4817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DC5E3-D838-634E-B7CC-CC48AFAC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22C62-5DA2-324E-B8D5-7CE0FA18B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2EE0E-2BEA-0343-8D2B-3013276A8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85734-8F40-774E-B664-BF124E7DD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1DF4C-0081-DC4B-88CD-B7D51D0D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2C30-8919-D64D-831A-BE49AED6F17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062A3-D393-064C-8576-987DCFAA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C36F2-0E55-7F4B-97C6-282C349C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2883-2663-F34C-9797-8DDF5FF9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5935C-7A61-FB4F-8BEB-E2C2CEC1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2C30-8919-D64D-831A-BE49AED6F17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94B64-B245-1D47-B68D-BBF1B25E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64057-A19C-5E41-B874-36ADA6CB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7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1BFF8-631A-754B-ACC2-5D08FD36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2C30-8919-D64D-831A-BE49AED6F17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D2D46-87AF-7643-B0B3-69C01B72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240CC-8283-EB47-8EB8-51F18006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9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6982-92B5-A240-8645-EFDD52CC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B604-7F0A-AF4A-AAB0-603E7A81F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5F2B-60C9-7E48-B7AE-C9F11E318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4C74A-4C32-8248-AA41-3838BD15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2C30-8919-D64D-831A-BE49AED6F17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E38DE-BCDD-774A-8F01-AC320C96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98C8D-0E27-E644-9164-123BBB23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2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3C50-F693-8847-ABAB-DC30A823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7AEA0-B563-0E48-929F-3E3EE5CD7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E68DF-DBF4-0449-BAEC-A03B9D6FD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1A2C6-7B00-EE4E-8663-4033BF17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2C30-8919-D64D-831A-BE49AED6F17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3E6F3-9F05-7941-82AA-8F3CCEA4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323DD-0FBF-144E-959A-7A4C74BD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2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4F422-505B-A949-967A-F638F170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744BB-9C06-FB4A-8C7B-E91300AB7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0BF2-4CBC-3E4E-8514-96F41BED0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E2C30-8919-D64D-831A-BE49AED6F17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DA925-C9DA-8446-82DB-796C25633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15195-0617-6847-B2D7-B4AD6DFE7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4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s.careerengine.us/p/5ffeb4b76f4b534162abbe3f?from=latest-posts-panel&amp;type=tit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ke2.io/architecture/architectur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rke2.io/architecture/architectur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4012385E-E5F0-674F-BF0D-B48B239DB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082" y="773289"/>
            <a:ext cx="9372446" cy="531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25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0E9141B-A85E-054C-BCDF-7585C68A9412}"/>
              </a:ext>
            </a:extLst>
          </p:cNvPr>
          <p:cNvSpPr/>
          <p:nvPr/>
        </p:nvSpPr>
        <p:spPr>
          <a:xfrm>
            <a:off x="2208812" y="918480"/>
            <a:ext cx="2293893" cy="10919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Plane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18B2AD-B4D8-7C48-95D9-AEC2BAFDB77F}"/>
              </a:ext>
            </a:extLst>
          </p:cNvPr>
          <p:cNvCxnSpPr>
            <a:cxnSpLocks/>
          </p:cNvCxnSpPr>
          <p:nvPr/>
        </p:nvCxnSpPr>
        <p:spPr>
          <a:xfrm>
            <a:off x="905961" y="2777834"/>
            <a:ext cx="10380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256619-9058-D44D-9F4C-84F681A13115}"/>
              </a:ext>
            </a:extLst>
          </p:cNvPr>
          <p:cNvCxnSpPr>
            <a:cxnSpLocks/>
          </p:cNvCxnSpPr>
          <p:nvPr/>
        </p:nvCxnSpPr>
        <p:spPr>
          <a:xfrm>
            <a:off x="993314" y="5876634"/>
            <a:ext cx="10380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4061F0C-86B1-DD46-9622-D1B04EE9A2D1}"/>
              </a:ext>
            </a:extLst>
          </p:cNvPr>
          <p:cNvSpPr/>
          <p:nvPr/>
        </p:nvSpPr>
        <p:spPr>
          <a:xfrm>
            <a:off x="6096000" y="421590"/>
            <a:ext cx="3621378" cy="20833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Worker</a:t>
            </a:r>
            <a:r>
              <a:rPr lang="zh-CN" altLang="en-US" dirty="0"/>
              <a:t> </a:t>
            </a:r>
            <a:r>
              <a:rPr lang="en-US" altLang="zh-CN" dirty="0"/>
              <a:t>Fleet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F7407A-67D0-DE44-B0C8-719A23921748}"/>
              </a:ext>
            </a:extLst>
          </p:cNvPr>
          <p:cNvSpPr/>
          <p:nvPr/>
        </p:nvSpPr>
        <p:spPr>
          <a:xfrm>
            <a:off x="6435161" y="1463262"/>
            <a:ext cx="1251753" cy="691444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Workload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65B1C6F-6624-6A49-B427-089A882CE731}"/>
              </a:ext>
            </a:extLst>
          </p:cNvPr>
          <p:cNvSpPr/>
          <p:nvPr/>
        </p:nvSpPr>
        <p:spPr>
          <a:xfrm>
            <a:off x="8026075" y="1463262"/>
            <a:ext cx="1251753" cy="691444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Workload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DDD2148-203D-3E4D-8FBC-4ABAB2568C28}"/>
              </a:ext>
            </a:extLst>
          </p:cNvPr>
          <p:cNvGrpSpPr/>
          <p:nvPr/>
        </p:nvGrpSpPr>
        <p:grpSpPr>
          <a:xfrm>
            <a:off x="1098458" y="3838226"/>
            <a:ext cx="2220707" cy="2686752"/>
            <a:chOff x="1098458" y="3838226"/>
            <a:chExt cx="2220707" cy="268675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9C3040B-1B0E-364D-902D-9C82B3F6CDED}"/>
                </a:ext>
              </a:extLst>
            </p:cNvPr>
            <p:cNvSpPr/>
            <p:nvPr/>
          </p:nvSpPr>
          <p:spPr>
            <a:xfrm>
              <a:off x="1757778" y="6129867"/>
              <a:ext cx="240355" cy="3951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C044F1-0399-3B4A-B060-D73F4E0C72BF}"/>
                </a:ext>
              </a:extLst>
            </p:cNvPr>
            <p:cNvSpPr/>
            <p:nvPr/>
          </p:nvSpPr>
          <p:spPr>
            <a:xfrm>
              <a:off x="2433132" y="6129867"/>
              <a:ext cx="240355" cy="3951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4B9B66F-1FEC-224A-AACF-7B55890A4A33}"/>
                </a:ext>
              </a:extLst>
            </p:cNvPr>
            <p:cNvSpPr/>
            <p:nvPr/>
          </p:nvSpPr>
          <p:spPr>
            <a:xfrm>
              <a:off x="1098458" y="3838226"/>
              <a:ext cx="2220707" cy="144496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Edge</a:t>
              </a:r>
              <a:r>
                <a:rPr lang="zh-CN" altLang="en-US" dirty="0"/>
                <a:t> </a:t>
              </a:r>
              <a:r>
                <a:rPr lang="en-US" altLang="zh-CN" dirty="0"/>
                <a:t>Worker</a:t>
              </a:r>
              <a:r>
                <a:rPr lang="zh-CN" altLang="en-US" dirty="0"/>
                <a:t> </a:t>
              </a:r>
              <a:r>
                <a:rPr lang="en-US" altLang="zh-CN" dirty="0"/>
                <a:t>Node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4C56AF7-C101-BC4D-8269-53D6ED8E7E6D}"/>
                </a:ext>
              </a:extLst>
            </p:cNvPr>
            <p:cNvCxnSpPr>
              <a:cxnSpLocks/>
              <a:stCxn id="11" idx="0"/>
              <a:endCxn id="24" idx="2"/>
            </p:cNvCxnSpPr>
            <p:nvPr/>
          </p:nvCxnSpPr>
          <p:spPr>
            <a:xfrm flipV="1">
              <a:off x="1877956" y="5283193"/>
              <a:ext cx="330856" cy="84667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B968345-8F04-634E-9175-C7C011979069}"/>
                </a:ext>
              </a:extLst>
            </p:cNvPr>
            <p:cNvCxnSpPr>
              <a:cxnSpLocks/>
              <a:stCxn id="12" idx="0"/>
              <a:endCxn id="24" idx="2"/>
            </p:cNvCxnSpPr>
            <p:nvPr/>
          </p:nvCxnSpPr>
          <p:spPr>
            <a:xfrm flipH="1" flipV="1">
              <a:off x="2208812" y="5283193"/>
              <a:ext cx="344498" cy="84667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5A6426E-686E-1A4F-9B9E-3F42D9799BD2}"/>
              </a:ext>
            </a:extLst>
          </p:cNvPr>
          <p:cNvGrpSpPr/>
          <p:nvPr/>
        </p:nvGrpSpPr>
        <p:grpSpPr>
          <a:xfrm>
            <a:off x="5419340" y="3287782"/>
            <a:ext cx="5355382" cy="3324812"/>
            <a:chOff x="5419340" y="3287782"/>
            <a:chExt cx="5355382" cy="332481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BE5F883E-BA2D-6B43-939C-41BE2DD6F3DC}"/>
                </a:ext>
              </a:extLst>
            </p:cNvPr>
            <p:cNvSpPr/>
            <p:nvPr/>
          </p:nvSpPr>
          <p:spPr>
            <a:xfrm>
              <a:off x="6864624" y="3287782"/>
              <a:ext cx="2220707" cy="115148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Edge</a:t>
              </a:r>
              <a:r>
                <a:rPr lang="zh-CN" altLang="en-US" dirty="0"/>
                <a:t> </a:t>
              </a:r>
              <a:r>
                <a:rPr lang="en-US" altLang="zh-CN" dirty="0"/>
                <a:t>Master</a:t>
              </a:r>
              <a:r>
                <a:rPr lang="zh-CN" altLang="en-US" dirty="0"/>
                <a:t> </a:t>
              </a:r>
              <a:r>
                <a:rPr lang="en-US" altLang="zh-CN" dirty="0"/>
                <a:t>Node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C1C0F4E-9245-E045-A087-4B589EE13F48}"/>
                </a:ext>
              </a:extLst>
            </p:cNvPr>
            <p:cNvSpPr/>
            <p:nvPr/>
          </p:nvSpPr>
          <p:spPr>
            <a:xfrm>
              <a:off x="5419340" y="4840230"/>
              <a:ext cx="1689391" cy="55315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Edge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Worker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Node</a:t>
              </a:r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2C81A334-3E5B-E44B-AA68-B100B6349CBF}"/>
                </a:ext>
              </a:extLst>
            </p:cNvPr>
            <p:cNvSpPr/>
            <p:nvPr/>
          </p:nvSpPr>
          <p:spPr>
            <a:xfrm>
              <a:off x="7252336" y="4824007"/>
              <a:ext cx="1689391" cy="55315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Edge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Worker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Node</a:t>
              </a:r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EFA3D4F-A1E2-3648-8D3B-8ED898170A7A}"/>
                </a:ext>
              </a:extLst>
            </p:cNvPr>
            <p:cNvSpPr/>
            <p:nvPr/>
          </p:nvSpPr>
          <p:spPr>
            <a:xfrm>
              <a:off x="9085331" y="4824006"/>
              <a:ext cx="1689391" cy="55315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Edge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Worker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Node</a:t>
              </a:r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F5B8F2A-C35E-2642-8CDE-6750B019B121}"/>
                </a:ext>
              </a:extLst>
            </p:cNvPr>
            <p:cNvSpPr/>
            <p:nvPr/>
          </p:nvSpPr>
          <p:spPr>
            <a:xfrm>
              <a:off x="5927147" y="6217483"/>
              <a:ext cx="240355" cy="3951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403B75-CE46-2D41-82F0-D22D2F58CDB5}"/>
                </a:ext>
              </a:extLst>
            </p:cNvPr>
            <p:cNvSpPr/>
            <p:nvPr/>
          </p:nvSpPr>
          <p:spPr>
            <a:xfrm>
              <a:off x="6602501" y="6217483"/>
              <a:ext cx="240355" cy="3951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FFC3EF7-A6DF-8940-91FE-DE1416A8B903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6047325" y="5370809"/>
              <a:ext cx="330856" cy="84667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9808042-C776-DE4D-A1E4-4E35B450C7CC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H="1" flipV="1">
              <a:off x="6378181" y="5370809"/>
              <a:ext cx="344498" cy="84667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DB9010D-A2B7-A841-89AB-11958411BCC7}"/>
              </a:ext>
            </a:extLst>
          </p:cNvPr>
          <p:cNvSpPr txBox="1"/>
          <p:nvPr/>
        </p:nvSpPr>
        <p:spPr>
          <a:xfrm>
            <a:off x="11286039" y="36233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15C67E-CA27-E447-90E7-EC6BC990399D}"/>
              </a:ext>
            </a:extLst>
          </p:cNvPr>
          <p:cNvSpPr txBox="1"/>
          <p:nvPr/>
        </p:nvSpPr>
        <p:spPr>
          <a:xfrm>
            <a:off x="10871185" y="3034947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DS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BFC613-CEDA-384B-ABE1-18FEDFBAA6DE}"/>
              </a:ext>
            </a:extLst>
          </p:cNvPr>
          <p:cNvSpPr txBox="1"/>
          <p:nvPr/>
        </p:nvSpPr>
        <p:spPr>
          <a:xfrm>
            <a:off x="11373392" y="6045706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0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0E9141B-A85E-054C-BCDF-7585C68A9412}"/>
              </a:ext>
            </a:extLst>
          </p:cNvPr>
          <p:cNvSpPr/>
          <p:nvPr/>
        </p:nvSpPr>
        <p:spPr>
          <a:xfrm>
            <a:off x="2208812" y="918480"/>
            <a:ext cx="2293893" cy="10919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Plane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18B2AD-B4D8-7C48-95D9-AEC2BAFDB77F}"/>
              </a:ext>
            </a:extLst>
          </p:cNvPr>
          <p:cNvCxnSpPr>
            <a:cxnSpLocks/>
          </p:cNvCxnSpPr>
          <p:nvPr/>
        </p:nvCxnSpPr>
        <p:spPr>
          <a:xfrm>
            <a:off x="905961" y="2777834"/>
            <a:ext cx="10380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256619-9058-D44D-9F4C-84F681A13115}"/>
              </a:ext>
            </a:extLst>
          </p:cNvPr>
          <p:cNvCxnSpPr>
            <a:cxnSpLocks/>
          </p:cNvCxnSpPr>
          <p:nvPr/>
        </p:nvCxnSpPr>
        <p:spPr>
          <a:xfrm>
            <a:off x="993314" y="5876634"/>
            <a:ext cx="10380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9C3040B-1B0E-364D-902D-9C82B3F6CDED}"/>
              </a:ext>
            </a:extLst>
          </p:cNvPr>
          <p:cNvSpPr/>
          <p:nvPr/>
        </p:nvSpPr>
        <p:spPr>
          <a:xfrm>
            <a:off x="1415876" y="5975897"/>
            <a:ext cx="240355" cy="39511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C044F1-0399-3B4A-B060-D73F4E0C72BF}"/>
              </a:ext>
            </a:extLst>
          </p:cNvPr>
          <p:cNvSpPr/>
          <p:nvPr/>
        </p:nvSpPr>
        <p:spPr>
          <a:xfrm>
            <a:off x="2091230" y="5975897"/>
            <a:ext cx="240355" cy="39511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4061F0C-86B1-DD46-9622-D1B04EE9A2D1}"/>
              </a:ext>
            </a:extLst>
          </p:cNvPr>
          <p:cNvSpPr/>
          <p:nvPr/>
        </p:nvSpPr>
        <p:spPr>
          <a:xfrm>
            <a:off x="6096000" y="421590"/>
            <a:ext cx="3621378" cy="20833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Worker</a:t>
            </a:r>
            <a:r>
              <a:rPr lang="zh-CN" altLang="en-US" dirty="0"/>
              <a:t> </a:t>
            </a:r>
            <a:r>
              <a:rPr lang="en-US" altLang="zh-CN" dirty="0"/>
              <a:t>Fleet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F7407A-67D0-DE44-B0C8-719A23921748}"/>
              </a:ext>
            </a:extLst>
          </p:cNvPr>
          <p:cNvSpPr/>
          <p:nvPr/>
        </p:nvSpPr>
        <p:spPr>
          <a:xfrm>
            <a:off x="6435161" y="1463262"/>
            <a:ext cx="1251753" cy="691444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Workload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65B1C6F-6624-6A49-B427-089A882CE731}"/>
              </a:ext>
            </a:extLst>
          </p:cNvPr>
          <p:cNvSpPr/>
          <p:nvPr/>
        </p:nvSpPr>
        <p:spPr>
          <a:xfrm>
            <a:off x="8026075" y="1463262"/>
            <a:ext cx="1251753" cy="691444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Workload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B9B66F-1FEC-224A-AACF-7B55890A4A33}"/>
              </a:ext>
            </a:extLst>
          </p:cNvPr>
          <p:cNvSpPr/>
          <p:nvPr/>
        </p:nvSpPr>
        <p:spPr>
          <a:xfrm>
            <a:off x="756556" y="3684256"/>
            <a:ext cx="2220707" cy="144496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Worker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C56AF7-C101-BC4D-8269-53D6ED8E7E6D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V="1">
            <a:off x="1536054" y="5129223"/>
            <a:ext cx="330856" cy="846674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968345-8F04-634E-9175-C7C011979069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1866910" y="5129223"/>
            <a:ext cx="344498" cy="846674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E5F883E-BA2D-6B43-939C-41BE2DD6F3DC}"/>
              </a:ext>
            </a:extLst>
          </p:cNvPr>
          <p:cNvSpPr/>
          <p:nvPr/>
        </p:nvSpPr>
        <p:spPr>
          <a:xfrm>
            <a:off x="3962646" y="3135804"/>
            <a:ext cx="2220707" cy="11514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Master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C1C0F4E-9245-E045-A087-4B589EE13F48}"/>
              </a:ext>
            </a:extLst>
          </p:cNvPr>
          <p:cNvSpPr/>
          <p:nvPr/>
        </p:nvSpPr>
        <p:spPr>
          <a:xfrm>
            <a:off x="3941911" y="4631312"/>
            <a:ext cx="1689391" cy="5531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</a:t>
            </a:r>
            <a:r>
              <a:rPr lang="zh-CN" altLang="en-US" sz="1400" dirty="0"/>
              <a:t> </a:t>
            </a:r>
            <a:r>
              <a:rPr lang="en-US" altLang="zh-CN" sz="1400" dirty="0"/>
              <a:t>Worker</a:t>
            </a:r>
            <a:r>
              <a:rPr lang="zh-CN" altLang="en-US" sz="1400" dirty="0"/>
              <a:t> </a:t>
            </a:r>
            <a:r>
              <a:rPr lang="en-US" altLang="zh-CN" sz="1400" dirty="0"/>
              <a:t>Node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C81A334-3E5B-E44B-AA68-B100B6349CBF}"/>
              </a:ext>
            </a:extLst>
          </p:cNvPr>
          <p:cNvSpPr/>
          <p:nvPr/>
        </p:nvSpPr>
        <p:spPr>
          <a:xfrm>
            <a:off x="4228305" y="4821650"/>
            <a:ext cx="1689391" cy="5531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</a:t>
            </a:r>
            <a:r>
              <a:rPr lang="zh-CN" altLang="en-US" sz="1400" dirty="0"/>
              <a:t> </a:t>
            </a:r>
            <a:r>
              <a:rPr lang="en-US" altLang="zh-CN" sz="1400" dirty="0"/>
              <a:t>Worker</a:t>
            </a:r>
            <a:r>
              <a:rPr lang="zh-CN" altLang="en-US" sz="1400" dirty="0"/>
              <a:t> </a:t>
            </a:r>
            <a:r>
              <a:rPr lang="en-US" altLang="zh-CN" sz="1400" dirty="0"/>
              <a:t>Node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EFA3D4F-A1E2-3648-8D3B-8ED898170A7A}"/>
              </a:ext>
            </a:extLst>
          </p:cNvPr>
          <p:cNvSpPr/>
          <p:nvPr/>
        </p:nvSpPr>
        <p:spPr>
          <a:xfrm>
            <a:off x="4569896" y="5032071"/>
            <a:ext cx="1689391" cy="5531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</a:t>
            </a:r>
            <a:r>
              <a:rPr lang="zh-CN" altLang="en-US" sz="1400" dirty="0"/>
              <a:t> </a:t>
            </a:r>
            <a:r>
              <a:rPr lang="en-US" altLang="zh-CN" sz="1400" dirty="0"/>
              <a:t>Worker</a:t>
            </a:r>
            <a:r>
              <a:rPr lang="zh-CN" altLang="en-US" sz="1400" dirty="0"/>
              <a:t> </a:t>
            </a:r>
            <a:r>
              <a:rPr lang="en-US" altLang="zh-CN" sz="1400" dirty="0"/>
              <a:t>Node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5B8F2A-C35E-2642-8CDE-6750B019B121}"/>
              </a:ext>
            </a:extLst>
          </p:cNvPr>
          <p:cNvSpPr/>
          <p:nvPr/>
        </p:nvSpPr>
        <p:spPr>
          <a:xfrm>
            <a:off x="4989667" y="6239057"/>
            <a:ext cx="240355" cy="39511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A403B75-CE46-2D41-82F0-D22D2F58CDB5}"/>
              </a:ext>
            </a:extLst>
          </p:cNvPr>
          <p:cNvSpPr/>
          <p:nvPr/>
        </p:nvSpPr>
        <p:spPr>
          <a:xfrm>
            <a:off x="5665021" y="6239057"/>
            <a:ext cx="240355" cy="39511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FC3EF7-A6DF-8940-91FE-DE1416A8B903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5109845" y="5585228"/>
            <a:ext cx="304747" cy="65382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9808042-C776-DE4D-A1E4-4E35B450C7CC}"/>
              </a:ext>
            </a:extLst>
          </p:cNvPr>
          <p:cNvCxnSpPr>
            <a:cxnSpLocks/>
            <a:stCxn id="47" idx="0"/>
            <a:endCxn id="45" idx="2"/>
          </p:cNvCxnSpPr>
          <p:nvPr/>
        </p:nvCxnSpPr>
        <p:spPr>
          <a:xfrm flipH="1" flipV="1">
            <a:off x="5414592" y="5585228"/>
            <a:ext cx="370607" cy="65382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B9010D-A2B7-A841-89AB-11958411BCC7}"/>
              </a:ext>
            </a:extLst>
          </p:cNvPr>
          <p:cNvSpPr txBox="1"/>
          <p:nvPr/>
        </p:nvSpPr>
        <p:spPr>
          <a:xfrm>
            <a:off x="11286039" y="36233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15C67E-CA27-E447-90E7-EC6BC990399D}"/>
              </a:ext>
            </a:extLst>
          </p:cNvPr>
          <p:cNvSpPr txBox="1"/>
          <p:nvPr/>
        </p:nvSpPr>
        <p:spPr>
          <a:xfrm>
            <a:off x="10871185" y="3034947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DS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BFC613-CEDA-384B-ABE1-18FEDFBAA6DE}"/>
              </a:ext>
            </a:extLst>
          </p:cNvPr>
          <p:cNvSpPr txBox="1"/>
          <p:nvPr/>
        </p:nvSpPr>
        <p:spPr>
          <a:xfrm>
            <a:off x="11373392" y="6045706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Device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D40BC-E754-E64B-AAEF-1BC9BFC3CCC2}"/>
              </a:ext>
            </a:extLst>
          </p:cNvPr>
          <p:cNvSpPr txBox="1"/>
          <p:nvPr/>
        </p:nvSpPr>
        <p:spPr>
          <a:xfrm>
            <a:off x="7934593" y="3620900"/>
            <a:ext cx="3190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Autonomy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 &amp; Elastic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175911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0E9141B-A85E-054C-BCDF-7585C68A9412}"/>
              </a:ext>
            </a:extLst>
          </p:cNvPr>
          <p:cNvSpPr/>
          <p:nvPr/>
        </p:nvSpPr>
        <p:spPr>
          <a:xfrm>
            <a:off x="2208812" y="918480"/>
            <a:ext cx="2293893" cy="10919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Plane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18B2AD-B4D8-7C48-95D9-AEC2BAFDB77F}"/>
              </a:ext>
            </a:extLst>
          </p:cNvPr>
          <p:cNvCxnSpPr>
            <a:cxnSpLocks/>
          </p:cNvCxnSpPr>
          <p:nvPr/>
        </p:nvCxnSpPr>
        <p:spPr>
          <a:xfrm>
            <a:off x="905961" y="2777834"/>
            <a:ext cx="10380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256619-9058-D44D-9F4C-84F681A13115}"/>
              </a:ext>
            </a:extLst>
          </p:cNvPr>
          <p:cNvCxnSpPr>
            <a:cxnSpLocks/>
          </p:cNvCxnSpPr>
          <p:nvPr/>
        </p:nvCxnSpPr>
        <p:spPr>
          <a:xfrm>
            <a:off x="993314" y="5876634"/>
            <a:ext cx="10380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9C3040B-1B0E-364D-902D-9C82B3F6CDED}"/>
              </a:ext>
            </a:extLst>
          </p:cNvPr>
          <p:cNvSpPr/>
          <p:nvPr/>
        </p:nvSpPr>
        <p:spPr>
          <a:xfrm>
            <a:off x="1757778" y="6129867"/>
            <a:ext cx="240355" cy="395111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C044F1-0399-3B4A-B060-D73F4E0C72BF}"/>
              </a:ext>
            </a:extLst>
          </p:cNvPr>
          <p:cNvSpPr/>
          <p:nvPr/>
        </p:nvSpPr>
        <p:spPr>
          <a:xfrm>
            <a:off x="2433132" y="6129867"/>
            <a:ext cx="240355" cy="395111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4061F0C-86B1-DD46-9622-D1B04EE9A2D1}"/>
              </a:ext>
            </a:extLst>
          </p:cNvPr>
          <p:cNvSpPr/>
          <p:nvPr/>
        </p:nvSpPr>
        <p:spPr>
          <a:xfrm>
            <a:off x="6096000" y="421590"/>
            <a:ext cx="3621378" cy="20833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Worker</a:t>
            </a:r>
            <a:r>
              <a:rPr lang="zh-CN" altLang="en-US" dirty="0"/>
              <a:t> </a:t>
            </a:r>
            <a:r>
              <a:rPr lang="en-US" altLang="zh-CN" dirty="0"/>
              <a:t>Fleet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F7407A-67D0-DE44-B0C8-719A23921748}"/>
              </a:ext>
            </a:extLst>
          </p:cNvPr>
          <p:cNvSpPr/>
          <p:nvPr/>
        </p:nvSpPr>
        <p:spPr>
          <a:xfrm>
            <a:off x="6435161" y="1463262"/>
            <a:ext cx="1251753" cy="691444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Workload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65B1C6F-6624-6A49-B427-089A882CE731}"/>
              </a:ext>
            </a:extLst>
          </p:cNvPr>
          <p:cNvSpPr/>
          <p:nvPr/>
        </p:nvSpPr>
        <p:spPr>
          <a:xfrm>
            <a:off x="8026075" y="1463262"/>
            <a:ext cx="1251753" cy="691444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Workload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B9B66F-1FEC-224A-AACF-7B55890A4A33}"/>
              </a:ext>
            </a:extLst>
          </p:cNvPr>
          <p:cNvSpPr/>
          <p:nvPr/>
        </p:nvSpPr>
        <p:spPr>
          <a:xfrm>
            <a:off x="1098458" y="3031067"/>
            <a:ext cx="3304209" cy="25923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Worker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C56AF7-C101-BC4D-8269-53D6ED8E7E6D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V="1">
            <a:off x="1877956" y="5623398"/>
            <a:ext cx="872607" cy="506469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968345-8F04-634E-9175-C7C011979069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V="1">
            <a:off x="2553310" y="5623398"/>
            <a:ext cx="197253" cy="506469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53F378-74F4-404C-9E97-FB3E6937F48E}"/>
              </a:ext>
            </a:extLst>
          </p:cNvPr>
          <p:cNvSpPr txBox="1"/>
          <p:nvPr/>
        </p:nvSpPr>
        <p:spPr>
          <a:xfrm>
            <a:off x="6221287" y="3196378"/>
            <a:ext cx="121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KubeEdge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7B80E1-5C54-B743-B8AE-3585896C2EE2}"/>
              </a:ext>
            </a:extLst>
          </p:cNvPr>
          <p:cNvSpPr txBox="1"/>
          <p:nvPr/>
        </p:nvSpPr>
        <p:spPr>
          <a:xfrm>
            <a:off x="6221287" y="3662878"/>
            <a:ext cx="2328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</a:rPr>
              <a:t>SuperEdge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(Tencent)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3924A-EED6-8041-A009-0200BCDDD53A}"/>
              </a:ext>
            </a:extLst>
          </p:cNvPr>
          <p:cNvSpPr txBox="1"/>
          <p:nvPr/>
        </p:nvSpPr>
        <p:spPr>
          <a:xfrm>
            <a:off x="6221286" y="4157015"/>
            <a:ext cx="165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</a:rPr>
              <a:t>OpenYurt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(Ali)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2D9EC2-2E8E-A840-99D3-7F0FE18764D4}"/>
              </a:ext>
            </a:extLst>
          </p:cNvPr>
          <p:cNvSpPr txBox="1"/>
          <p:nvPr/>
        </p:nvSpPr>
        <p:spPr>
          <a:xfrm>
            <a:off x="6221286" y="4607911"/>
            <a:ext cx="2060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</a:rPr>
              <a:t>OpenEdge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(Baidu)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4DE27-07B7-DB47-BA91-5DD58BE9CCBE}"/>
              </a:ext>
            </a:extLst>
          </p:cNvPr>
          <p:cNvSpPr txBox="1"/>
          <p:nvPr/>
        </p:nvSpPr>
        <p:spPr>
          <a:xfrm>
            <a:off x="7436619" y="5105642"/>
            <a:ext cx="1288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More</a:t>
            </a:r>
            <a:r>
              <a:rPr lang="zh-CN" altLang="en-US" sz="2000" dirty="0"/>
              <a:t> </a:t>
            </a:r>
            <a:r>
              <a:rPr lang="en-US" altLang="zh-CN" sz="2000" dirty="0">
                <a:hlinkClick r:id="rId2"/>
              </a:rPr>
              <a:t>here</a:t>
            </a: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1275B3-E9CD-1440-B301-D33A2C954062}"/>
              </a:ext>
            </a:extLst>
          </p:cNvPr>
          <p:cNvSpPr txBox="1"/>
          <p:nvPr/>
        </p:nvSpPr>
        <p:spPr>
          <a:xfrm>
            <a:off x="11286039" y="36233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0D99C2-84DD-5642-864A-38D82962210C}"/>
              </a:ext>
            </a:extLst>
          </p:cNvPr>
          <p:cNvSpPr txBox="1"/>
          <p:nvPr/>
        </p:nvSpPr>
        <p:spPr>
          <a:xfrm>
            <a:off x="11373392" y="6045706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Device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BF124D-542D-2646-A0CD-85F3DD55F089}"/>
              </a:ext>
            </a:extLst>
          </p:cNvPr>
          <p:cNvSpPr txBox="1"/>
          <p:nvPr/>
        </p:nvSpPr>
        <p:spPr>
          <a:xfrm>
            <a:off x="10871185" y="3034947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3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0E9141B-A85E-054C-BCDF-7585C68A9412}"/>
              </a:ext>
            </a:extLst>
          </p:cNvPr>
          <p:cNvSpPr/>
          <p:nvPr/>
        </p:nvSpPr>
        <p:spPr>
          <a:xfrm>
            <a:off x="2208812" y="918480"/>
            <a:ext cx="2293893" cy="10919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Plane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18B2AD-B4D8-7C48-95D9-AEC2BAFDB77F}"/>
              </a:ext>
            </a:extLst>
          </p:cNvPr>
          <p:cNvCxnSpPr>
            <a:cxnSpLocks/>
          </p:cNvCxnSpPr>
          <p:nvPr/>
        </p:nvCxnSpPr>
        <p:spPr>
          <a:xfrm>
            <a:off x="905961" y="2777834"/>
            <a:ext cx="10380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256619-9058-D44D-9F4C-84F681A13115}"/>
              </a:ext>
            </a:extLst>
          </p:cNvPr>
          <p:cNvCxnSpPr>
            <a:cxnSpLocks/>
          </p:cNvCxnSpPr>
          <p:nvPr/>
        </p:nvCxnSpPr>
        <p:spPr>
          <a:xfrm>
            <a:off x="993314" y="5876634"/>
            <a:ext cx="10380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4061F0C-86B1-DD46-9622-D1B04EE9A2D1}"/>
              </a:ext>
            </a:extLst>
          </p:cNvPr>
          <p:cNvSpPr/>
          <p:nvPr/>
        </p:nvSpPr>
        <p:spPr>
          <a:xfrm>
            <a:off x="6096000" y="421590"/>
            <a:ext cx="3621378" cy="20833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Worker</a:t>
            </a:r>
            <a:r>
              <a:rPr lang="zh-CN" altLang="en-US" dirty="0"/>
              <a:t> </a:t>
            </a:r>
            <a:r>
              <a:rPr lang="en-US" altLang="zh-CN" dirty="0"/>
              <a:t>Fleet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F7407A-67D0-DE44-B0C8-719A23921748}"/>
              </a:ext>
            </a:extLst>
          </p:cNvPr>
          <p:cNvSpPr/>
          <p:nvPr/>
        </p:nvSpPr>
        <p:spPr>
          <a:xfrm>
            <a:off x="6435161" y="1463262"/>
            <a:ext cx="1251753" cy="691444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Workload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65B1C6F-6624-6A49-B427-089A882CE731}"/>
              </a:ext>
            </a:extLst>
          </p:cNvPr>
          <p:cNvSpPr/>
          <p:nvPr/>
        </p:nvSpPr>
        <p:spPr>
          <a:xfrm>
            <a:off x="8026075" y="1463262"/>
            <a:ext cx="1251753" cy="691444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Workload</a:t>
            </a:r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E5F883E-BA2D-6B43-939C-41BE2DD6F3DC}"/>
              </a:ext>
            </a:extLst>
          </p:cNvPr>
          <p:cNvSpPr/>
          <p:nvPr/>
        </p:nvSpPr>
        <p:spPr>
          <a:xfrm>
            <a:off x="2185902" y="3272335"/>
            <a:ext cx="2220707" cy="11514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Master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C1C0F4E-9245-E045-A087-4B589EE13F48}"/>
              </a:ext>
            </a:extLst>
          </p:cNvPr>
          <p:cNvSpPr/>
          <p:nvPr/>
        </p:nvSpPr>
        <p:spPr>
          <a:xfrm>
            <a:off x="740618" y="4824783"/>
            <a:ext cx="1689391" cy="5531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</a:t>
            </a:r>
            <a:r>
              <a:rPr lang="zh-CN" altLang="en-US" sz="1400" dirty="0"/>
              <a:t> </a:t>
            </a:r>
            <a:r>
              <a:rPr lang="en-US" altLang="zh-CN" sz="1400" dirty="0"/>
              <a:t>Worker</a:t>
            </a:r>
            <a:r>
              <a:rPr lang="zh-CN" altLang="en-US" sz="1400" dirty="0"/>
              <a:t> </a:t>
            </a:r>
            <a:r>
              <a:rPr lang="en-US" altLang="zh-CN" sz="1400" dirty="0"/>
              <a:t>Node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C81A334-3E5B-E44B-AA68-B100B6349CBF}"/>
              </a:ext>
            </a:extLst>
          </p:cNvPr>
          <p:cNvSpPr/>
          <p:nvPr/>
        </p:nvSpPr>
        <p:spPr>
          <a:xfrm>
            <a:off x="2573614" y="4808560"/>
            <a:ext cx="1689391" cy="5531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</a:t>
            </a:r>
            <a:r>
              <a:rPr lang="zh-CN" altLang="en-US" sz="1400" dirty="0"/>
              <a:t> </a:t>
            </a:r>
            <a:r>
              <a:rPr lang="en-US" altLang="zh-CN" sz="1400" dirty="0"/>
              <a:t>Worker</a:t>
            </a:r>
            <a:r>
              <a:rPr lang="zh-CN" altLang="en-US" sz="1400" dirty="0"/>
              <a:t> </a:t>
            </a:r>
            <a:r>
              <a:rPr lang="en-US" altLang="zh-CN" sz="1400" dirty="0"/>
              <a:t>Node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EFA3D4F-A1E2-3648-8D3B-8ED898170A7A}"/>
              </a:ext>
            </a:extLst>
          </p:cNvPr>
          <p:cNvSpPr/>
          <p:nvPr/>
        </p:nvSpPr>
        <p:spPr>
          <a:xfrm>
            <a:off x="4406609" y="4808559"/>
            <a:ext cx="1689391" cy="5531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</a:t>
            </a:r>
            <a:r>
              <a:rPr lang="zh-CN" altLang="en-US" sz="1400" dirty="0"/>
              <a:t> </a:t>
            </a:r>
            <a:r>
              <a:rPr lang="en-US" altLang="zh-CN" sz="1400" dirty="0"/>
              <a:t>Worker</a:t>
            </a:r>
            <a:r>
              <a:rPr lang="zh-CN" altLang="en-US" sz="1400" dirty="0"/>
              <a:t> </a:t>
            </a:r>
            <a:r>
              <a:rPr lang="en-US" altLang="zh-CN" sz="1400" dirty="0"/>
              <a:t>Node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5B8F2A-C35E-2642-8CDE-6750B019B121}"/>
              </a:ext>
            </a:extLst>
          </p:cNvPr>
          <p:cNvSpPr/>
          <p:nvPr/>
        </p:nvSpPr>
        <p:spPr>
          <a:xfrm>
            <a:off x="1248425" y="6202036"/>
            <a:ext cx="240355" cy="395111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A403B75-CE46-2D41-82F0-D22D2F58CDB5}"/>
              </a:ext>
            </a:extLst>
          </p:cNvPr>
          <p:cNvSpPr/>
          <p:nvPr/>
        </p:nvSpPr>
        <p:spPr>
          <a:xfrm>
            <a:off x="1923779" y="6202036"/>
            <a:ext cx="240355" cy="395111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FC3EF7-A6DF-8940-91FE-DE1416A8B90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368603" y="5355362"/>
            <a:ext cx="330856" cy="846674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9808042-C776-DE4D-A1E4-4E35B450C7CC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1699459" y="5355362"/>
            <a:ext cx="344498" cy="846674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B9010D-A2B7-A841-89AB-11958411BCC7}"/>
              </a:ext>
            </a:extLst>
          </p:cNvPr>
          <p:cNvSpPr txBox="1"/>
          <p:nvPr/>
        </p:nvSpPr>
        <p:spPr>
          <a:xfrm>
            <a:off x="11286039" y="36233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BFC613-CEDA-384B-ABE1-18FEDFBAA6DE}"/>
              </a:ext>
            </a:extLst>
          </p:cNvPr>
          <p:cNvSpPr txBox="1"/>
          <p:nvPr/>
        </p:nvSpPr>
        <p:spPr>
          <a:xfrm>
            <a:off x="11373392" y="6045706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Device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1E9AC-26BC-8341-A960-D2927A968A33}"/>
              </a:ext>
            </a:extLst>
          </p:cNvPr>
          <p:cNvSpPr txBox="1"/>
          <p:nvPr/>
        </p:nvSpPr>
        <p:spPr>
          <a:xfrm>
            <a:off x="7785393" y="3710834"/>
            <a:ext cx="2943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RKE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+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K8s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or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K3s,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hlinkClick r:id="rId2"/>
              </a:rPr>
              <a:t>RKE2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DB2FD3-0EFB-9F4C-A720-21A45A18FAE6}"/>
              </a:ext>
            </a:extLst>
          </p:cNvPr>
          <p:cNvSpPr txBox="1"/>
          <p:nvPr/>
        </p:nvSpPr>
        <p:spPr>
          <a:xfrm>
            <a:off x="7785393" y="4577179"/>
            <a:ext cx="249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KubeEdge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Site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(??)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558CA4-EF54-3947-9C30-46D0B89EC14F}"/>
              </a:ext>
            </a:extLst>
          </p:cNvPr>
          <p:cNvSpPr txBox="1"/>
          <p:nvPr/>
        </p:nvSpPr>
        <p:spPr>
          <a:xfrm>
            <a:off x="10871185" y="3034947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6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0E9141B-A85E-054C-BCDF-7585C68A9412}"/>
              </a:ext>
            </a:extLst>
          </p:cNvPr>
          <p:cNvSpPr/>
          <p:nvPr/>
        </p:nvSpPr>
        <p:spPr>
          <a:xfrm>
            <a:off x="2208812" y="918480"/>
            <a:ext cx="2293893" cy="10919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Plane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18B2AD-B4D8-7C48-95D9-AEC2BAFDB77F}"/>
              </a:ext>
            </a:extLst>
          </p:cNvPr>
          <p:cNvCxnSpPr>
            <a:cxnSpLocks/>
          </p:cNvCxnSpPr>
          <p:nvPr/>
        </p:nvCxnSpPr>
        <p:spPr>
          <a:xfrm>
            <a:off x="905961" y="2777834"/>
            <a:ext cx="10380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256619-9058-D44D-9F4C-84F681A13115}"/>
              </a:ext>
            </a:extLst>
          </p:cNvPr>
          <p:cNvCxnSpPr>
            <a:cxnSpLocks/>
          </p:cNvCxnSpPr>
          <p:nvPr/>
        </p:nvCxnSpPr>
        <p:spPr>
          <a:xfrm>
            <a:off x="993314" y="5876634"/>
            <a:ext cx="10380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4061F0C-86B1-DD46-9622-D1B04EE9A2D1}"/>
              </a:ext>
            </a:extLst>
          </p:cNvPr>
          <p:cNvSpPr/>
          <p:nvPr/>
        </p:nvSpPr>
        <p:spPr>
          <a:xfrm>
            <a:off x="6096000" y="421590"/>
            <a:ext cx="3621378" cy="20833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Worker</a:t>
            </a:r>
            <a:r>
              <a:rPr lang="zh-CN" altLang="en-US" dirty="0"/>
              <a:t> </a:t>
            </a:r>
            <a:r>
              <a:rPr lang="en-US" altLang="zh-CN" dirty="0"/>
              <a:t>Fleet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F7407A-67D0-DE44-B0C8-719A23921748}"/>
              </a:ext>
            </a:extLst>
          </p:cNvPr>
          <p:cNvSpPr/>
          <p:nvPr/>
        </p:nvSpPr>
        <p:spPr>
          <a:xfrm>
            <a:off x="6435161" y="1463262"/>
            <a:ext cx="1251753" cy="691444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Workload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65B1C6F-6624-6A49-B427-089A882CE731}"/>
              </a:ext>
            </a:extLst>
          </p:cNvPr>
          <p:cNvSpPr/>
          <p:nvPr/>
        </p:nvSpPr>
        <p:spPr>
          <a:xfrm>
            <a:off x="8026075" y="1463262"/>
            <a:ext cx="1251753" cy="691444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Workload</a:t>
            </a:r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E5F883E-BA2D-6B43-939C-41BE2DD6F3DC}"/>
              </a:ext>
            </a:extLst>
          </p:cNvPr>
          <p:cNvSpPr/>
          <p:nvPr/>
        </p:nvSpPr>
        <p:spPr>
          <a:xfrm>
            <a:off x="2185902" y="3272335"/>
            <a:ext cx="2220707" cy="11514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Master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C1C0F4E-9245-E045-A087-4B589EE13F48}"/>
              </a:ext>
            </a:extLst>
          </p:cNvPr>
          <p:cNvSpPr/>
          <p:nvPr/>
        </p:nvSpPr>
        <p:spPr>
          <a:xfrm>
            <a:off x="740618" y="4824783"/>
            <a:ext cx="1689391" cy="5531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</a:t>
            </a:r>
            <a:r>
              <a:rPr lang="zh-CN" altLang="en-US" sz="1400" dirty="0"/>
              <a:t> </a:t>
            </a:r>
            <a:r>
              <a:rPr lang="en-US" altLang="zh-CN" sz="1400" dirty="0"/>
              <a:t>Worker</a:t>
            </a:r>
            <a:r>
              <a:rPr lang="zh-CN" altLang="en-US" sz="1400" dirty="0"/>
              <a:t> </a:t>
            </a:r>
            <a:r>
              <a:rPr lang="en-US" altLang="zh-CN" sz="1400" dirty="0"/>
              <a:t>Node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C81A334-3E5B-E44B-AA68-B100B6349CBF}"/>
              </a:ext>
            </a:extLst>
          </p:cNvPr>
          <p:cNvSpPr/>
          <p:nvPr/>
        </p:nvSpPr>
        <p:spPr>
          <a:xfrm>
            <a:off x="2573614" y="4808560"/>
            <a:ext cx="1689391" cy="5531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</a:t>
            </a:r>
            <a:r>
              <a:rPr lang="zh-CN" altLang="en-US" sz="1400" dirty="0"/>
              <a:t> </a:t>
            </a:r>
            <a:r>
              <a:rPr lang="en-US" altLang="zh-CN" sz="1400" dirty="0"/>
              <a:t>Worker</a:t>
            </a:r>
            <a:r>
              <a:rPr lang="zh-CN" altLang="en-US" sz="1400" dirty="0"/>
              <a:t> </a:t>
            </a:r>
            <a:r>
              <a:rPr lang="en-US" altLang="zh-CN" sz="1400" dirty="0"/>
              <a:t>Node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EFA3D4F-A1E2-3648-8D3B-8ED898170A7A}"/>
              </a:ext>
            </a:extLst>
          </p:cNvPr>
          <p:cNvSpPr/>
          <p:nvPr/>
        </p:nvSpPr>
        <p:spPr>
          <a:xfrm>
            <a:off x="4406609" y="4808559"/>
            <a:ext cx="1689391" cy="5531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</a:t>
            </a:r>
            <a:r>
              <a:rPr lang="zh-CN" altLang="en-US" sz="1400" dirty="0"/>
              <a:t> </a:t>
            </a:r>
            <a:r>
              <a:rPr lang="en-US" altLang="zh-CN" sz="1400" dirty="0"/>
              <a:t>Worker</a:t>
            </a:r>
            <a:r>
              <a:rPr lang="zh-CN" altLang="en-US" sz="1400" dirty="0"/>
              <a:t> </a:t>
            </a:r>
            <a:r>
              <a:rPr lang="en-US" altLang="zh-CN" sz="1400" dirty="0"/>
              <a:t>Node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5B8F2A-C35E-2642-8CDE-6750B019B121}"/>
              </a:ext>
            </a:extLst>
          </p:cNvPr>
          <p:cNvSpPr/>
          <p:nvPr/>
        </p:nvSpPr>
        <p:spPr>
          <a:xfrm>
            <a:off x="1248425" y="6202036"/>
            <a:ext cx="240355" cy="395111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A403B75-CE46-2D41-82F0-D22D2F58CDB5}"/>
              </a:ext>
            </a:extLst>
          </p:cNvPr>
          <p:cNvSpPr/>
          <p:nvPr/>
        </p:nvSpPr>
        <p:spPr>
          <a:xfrm>
            <a:off x="1923779" y="6202036"/>
            <a:ext cx="240355" cy="395111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FC3EF7-A6DF-8940-91FE-DE1416A8B90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368603" y="5355362"/>
            <a:ext cx="330856" cy="846674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9808042-C776-DE4D-A1E4-4E35B450C7CC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1699459" y="5355362"/>
            <a:ext cx="344498" cy="846674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B9010D-A2B7-A841-89AB-11958411BCC7}"/>
              </a:ext>
            </a:extLst>
          </p:cNvPr>
          <p:cNvSpPr txBox="1"/>
          <p:nvPr/>
        </p:nvSpPr>
        <p:spPr>
          <a:xfrm>
            <a:off x="11286039" y="36233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BFC613-CEDA-384B-ABE1-18FEDFBAA6DE}"/>
              </a:ext>
            </a:extLst>
          </p:cNvPr>
          <p:cNvSpPr txBox="1"/>
          <p:nvPr/>
        </p:nvSpPr>
        <p:spPr>
          <a:xfrm>
            <a:off x="11373392" y="6045706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Device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1E9AC-26BC-8341-A960-D2927A968A33}"/>
              </a:ext>
            </a:extLst>
          </p:cNvPr>
          <p:cNvSpPr txBox="1"/>
          <p:nvPr/>
        </p:nvSpPr>
        <p:spPr>
          <a:xfrm>
            <a:off x="6379763" y="3175904"/>
            <a:ext cx="68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RKE2</a:t>
            </a:r>
            <a:endParaRPr lang="en-US" dirty="0"/>
          </a:p>
        </p:txBody>
      </p:sp>
      <p:pic>
        <p:nvPicPr>
          <p:cNvPr id="4098" name="Picture 2" descr="Architecture Overview">
            <a:extLst>
              <a:ext uri="{FF2B5EF4-FFF2-40B4-BE49-F238E27FC236}">
                <a16:creationId xmlns:a16="http://schemas.microsoft.com/office/drawing/2014/main" id="{8E6DC0C8-EF5D-E54A-82CD-89A00507B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373" y="3586741"/>
            <a:ext cx="5130963" cy="1873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6C9AC10-D5B5-9547-A02E-A394DDF55BBE}"/>
              </a:ext>
            </a:extLst>
          </p:cNvPr>
          <p:cNvSpPr txBox="1"/>
          <p:nvPr/>
        </p:nvSpPr>
        <p:spPr>
          <a:xfrm>
            <a:off x="10871185" y="3034947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7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149</Words>
  <Application>Microsoft Macintosh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</dc:title>
  <dc:creator>Peng Du</dc:creator>
  <cp:lastModifiedBy>Peng Du</cp:lastModifiedBy>
  <cp:revision>24</cp:revision>
  <dcterms:created xsi:type="dcterms:W3CDTF">2021-02-24T18:31:44Z</dcterms:created>
  <dcterms:modified xsi:type="dcterms:W3CDTF">2021-02-24T22:56:08Z</dcterms:modified>
</cp:coreProperties>
</file>