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BEEB4-445C-4606-A5E3-E77B24E9B79A}" v="2" dt="2021-09-01T21:21:49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4DBF-7C62-4956-8EA8-8530ED14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BF9-FC03-4CB0-991A-E75A049ED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A889-ADCA-419A-A613-89A7E018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0118-AE4E-4FBD-AD58-DAEAE54C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B422-8E01-4883-B850-71CBB188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6404-A9C7-413B-9DFE-F14EC8A2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D8A8-EE7D-49DB-81C5-7D8C4B127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30AD-7FC3-4059-A591-09BF90A2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F6D4-8FEE-49C5-9D76-19237A16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E5A2-5D44-4D78-9DEA-44B81C58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C5800-9A4C-45B5-9CB4-25CBB41A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A52F-827C-4EEE-B1BC-AA1E79610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7C4C-A06F-41C7-9D7C-10E20C3B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E5E5-436F-48BB-8207-6D32DD17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3C0B-570C-4FD4-8DEA-912F6EA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1001-CF2F-4417-87F9-3100741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7F88-673B-4B6C-A803-366B9986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269E-72F1-4718-90C4-A5AC2127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2EAB-7DA1-45CA-A54F-0C54C6BC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D5BD-6FF9-4B07-AB4C-E946B37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E81-D233-416C-AA7E-51B1A79B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78BF-598C-4EF3-8487-4BB5351C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2463-FD2A-4492-853B-7F65283D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2B50-C143-498B-BE6A-F6B46BDA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C44A-5595-4066-A30F-38EB1EC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3FA-1060-450F-AB62-EDE4B9FD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0E12-9A52-41DA-AD55-0146E79B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8C3ED-909A-408B-A158-25C4B1CD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26C8-0B55-4D88-AA34-0224F346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CAC37-1F1B-4665-AC21-C7413AE8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F5979-336C-4985-AFE5-046597A3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E3A7-5369-4F9B-9286-A5BC4775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84D25-3349-4B52-AE1A-A78B30A6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6BC6-CFE8-4E0D-A5B4-908B34E6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6301D-787B-465A-82C3-22DA00ED1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06A56-5932-4A59-A674-D91FAB84A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18759-7DF0-4C46-A14C-1A5197BF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5092-5228-4F6C-B082-7DC6280A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0F148-8162-4CBD-9956-6D4AAE4A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8FDF-DD6F-479A-9597-02FF5AA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0442C-F71D-401E-AC19-D125CF04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EEFB4-FD6A-40E8-9B62-58DBAD36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84530-8E04-4071-9B8C-3BCE390E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D5A42-AEB9-455D-AA17-0D6325F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E40CE-575F-4D43-ADDF-86CA1729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21FA9-E7AD-471F-8FE3-FD4A812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154E-F3AA-4A86-A422-0B07C1E3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4AC0-346C-4AC5-B156-7B0F2DC7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6D95-9651-4DCF-9034-3FD0E151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4898-D1F7-4C34-9CBA-DF7BFEE8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753B-4253-477D-8EF4-28B65229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A652-493A-46A4-B906-1F24256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77A0-2DC7-4AE9-B412-A106750E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04A19-FF28-4FE9-BAD9-09DA54D24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C99E1-2C05-4DF7-A3EF-0E7C24DE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2CAE-1BEB-489A-A3E3-D2124661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4144-2AF1-436B-B9E4-CDB71517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7A5C-F58B-4147-A573-AA2C13E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45103-1825-4732-A570-8A65A0D8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5B8-5E38-4FA5-855F-80A1A48B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D52C-A8AB-4987-A72E-E133007F7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E07C-4A91-46AA-9B76-C44BB6C8681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0E46-41E1-4A18-A638-28FC4FAB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2C6F-64A7-42CC-81DE-B3AC89759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66C1-142A-484F-B359-99663AFD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BADA-C5D3-43C0-B701-776C4FB1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Distributed Face Recognition Application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238D-921E-4390-83D6-E0F41621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AI	</a:t>
            </a:r>
          </a:p>
          <a:p>
            <a:pPr lvl="1"/>
            <a:r>
              <a:rPr lang="en-US" dirty="0"/>
              <a:t>Container Based</a:t>
            </a:r>
          </a:p>
          <a:p>
            <a:r>
              <a:rPr lang="en-US" dirty="0"/>
              <a:t>Verified </a:t>
            </a:r>
            <a:r>
              <a:rPr lang="en-US" altLang="zh-CN" dirty="0"/>
              <a:t>in:</a:t>
            </a:r>
          </a:p>
          <a:p>
            <a:pPr lvl="1"/>
            <a:r>
              <a:rPr lang="en-US" altLang="zh-CN" dirty="0" err="1"/>
              <a:t>Arktos</a:t>
            </a:r>
            <a:endParaRPr lang="en-US" altLang="zh-CN" dirty="0"/>
          </a:p>
          <a:p>
            <a:pPr lvl="1"/>
            <a:r>
              <a:rPr lang="en-US" altLang="zh-CN"/>
              <a:t>Vanilla K8s V1.19</a:t>
            </a:r>
          </a:p>
        </p:txBody>
      </p:sp>
    </p:spTree>
    <p:extLst>
      <p:ext uri="{BB962C8B-B14F-4D97-AF65-F5344CB8AC3E}">
        <p14:creationId xmlns:p14="http://schemas.microsoft.com/office/powerpoint/2010/main" val="3709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8BC958A-5903-4F4D-B62C-807D377BDF74}"/>
              </a:ext>
            </a:extLst>
          </p:cNvPr>
          <p:cNvGrpSpPr/>
          <p:nvPr/>
        </p:nvGrpSpPr>
        <p:grpSpPr>
          <a:xfrm>
            <a:off x="4199910" y="4055214"/>
            <a:ext cx="1652254" cy="969696"/>
            <a:chOff x="3565764" y="3352799"/>
            <a:chExt cx="1652254" cy="9696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F8316F-FE92-4C41-AE6B-F4688783A7A3}"/>
                </a:ext>
              </a:extLst>
            </p:cNvPr>
            <p:cNvGrpSpPr/>
            <p:nvPr/>
          </p:nvGrpSpPr>
          <p:grpSpPr>
            <a:xfrm>
              <a:off x="3874655" y="3352799"/>
              <a:ext cx="1034472" cy="600364"/>
              <a:chOff x="3874655" y="3352799"/>
              <a:chExt cx="1034472" cy="60036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E82B05-001A-427A-AA46-A2EC808DE325}"/>
                  </a:ext>
                </a:extLst>
              </p:cNvPr>
              <p:cNvSpPr/>
              <p:nvPr/>
            </p:nvSpPr>
            <p:spPr>
              <a:xfrm>
                <a:off x="3874655" y="3352799"/>
                <a:ext cx="258618" cy="6003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2CA82B-39DF-4717-BD02-C207608C9FFC}"/>
                  </a:ext>
                </a:extLst>
              </p:cNvPr>
              <p:cNvSpPr/>
              <p:nvPr/>
            </p:nvSpPr>
            <p:spPr>
              <a:xfrm>
                <a:off x="4133273" y="3352799"/>
                <a:ext cx="258618" cy="6003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EC7693-AB60-420B-AF8D-4EBF3FF713EF}"/>
                  </a:ext>
                </a:extLst>
              </p:cNvPr>
              <p:cNvSpPr/>
              <p:nvPr/>
            </p:nvSpPr>
            <p:spPr>
              <a:xfrm>
                <a:off x="4650509" y="3352799"/>
                <a:ext cx="258618" cy="6003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957002-D949-481D-AFEC-A4186704899D}"/>
                  </a:ext>
                </a:extLst>
              </p:cNvPr>
              <p:cNvSpPr/>
              <p:nvPr/>
            </p:nvSpPr>
            <p:spPr>
              <a:xfrm>
                <a:off x="4391891" y="3352799"/>
                <a:ext cx="258618" cy="6003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436CAC-BBF1-4658-A33F-44EEBFAEA3C5}"/>
                </a:ext>
              </a:extLst>
            </p:cNvPr>
            <p:cNvSpPr txBox="1"/>
            <p:nvPr/>
          </p:nvSpPr>
          <p:spPr>
            <a:xfrm flipH="1">
              <a:off x="3565764" y="3953163"/>
              <a:ext cx="16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message queue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CE338-3DFE-4A96-AF7B-9CC5D3BA5CFA}"/>
              </a:ext>
            </a:extLst>
          </p:cNvPr>
          <p:cNvGrpSpPr/>
          <p:nvPr/>
        </p:nvGrpSpPr>
        <p:grpSpPr>
          <a:xfrm>
            <a:off x="8459160" y="138517"/>
            <a:ext cx="1196788" cy="1381454"/>
            <a:chOff x="1924467" y="4794999"/>
            <a:chExt cx="1196788" cy="1381454"/>
          </a:xfrm>
        </p:grpSpPr>
        <p:pic>
          <p:nvPicPr>
            <p:cNvPr id="12" name="Graphic 11" descr="Web design outline">
              <a:extLst>
                <a:ext uri="{FF2B5EF4-FFF2-40B4-BE49-F238E27FC236}">
                  <a16:creationId xmlns:a16="http://schemas.microsoft.com/office/drawing/2014/main" id="{BBC24777-E075-4BEB-8C67-30283A65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4467" y="4794999"/>
              <a:ext cx="1196788" cy="11967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BF8300-8665-4313-99A0-8A9716340536}"/>
                </a:ext>
              </a:extLst>
            </p:cNvPr>
            <p:cNvSpPr txBox="1"/>
            <p:nvPr/>
          </p:nvSpPr>
          <p:spPr>
            <a:xfrm flipH="1">
              <a:off x="2007790" y="5807121"/>
              <a:ext cx="104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FrontEnd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B42883-937C-4B21-9EA3-21DE053EF704}"/>
              </a:ext>
            </a:extLst>
          </p:cNvPr>
          <p:cNvGrpSpPr/>
          <p:nvPr/>
        </p:nvGrpSpPr>
        <p:grpSpPr>
          <a:xfrm>
            <a:off x="5508627" y="5074503"/>
            <a:ext cx="1789303" cy="1716877"/>
            <a:chOff x="7106659" y="4817190"/>
            <a:chExt cx="1789303" cy="1716877"/>
          </a:xfrm>
        </p:grpSpPr>
        <p:pic>
          <p:nvPicPr>
            <p:cNvPr id="16" name="Graphic 15" descr="Share outline">
              <a:extLst>
                <a:ext uri="{FF2B5EF4-FFF2-40B4-BE49-F238E27FC236}">
                  <a16:creationId xmlns:a16="http://schemas.microsoft.com/office/drawing/2014/main" id="{0105EFFB-307E-4E10-B28C-7E4F1300C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6659" y="4817190"/>
              <a:ext cx="1722342" cy="171687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859002-682E-470C-A242-63E31B81F8AD}"/>
                </a:ext>
              </a:extLst>
            </p:cNvPr>
            <p:cNvSpPr txBox="1"/>
            <p:nvPr/>
          </p:nvSpPr>
          <p:spPr>
            <a:xfrm>
              <a:off x="7168438" y="6156332"/>
              <a:ext cx="172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processor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7EE5FF-407C-461F-8C74-8D7676A13ECC}"/>
              </a:ext>
            </a:extLst>
          </p:cNvPr>
          <p:cNvGrpSpPr/>
          <p:nvPr/>
        </p:nvGrpSpPr>
        <p:grpSpPr>
          <a:xfrm>
            <a:off x="3227320" y="1679128"/>
            <a:ext cx="1416423" cy="1661156"/>
            <a:chOff x="2243621" y="866213"/>
            <a:chExt cx="1416423" cy="1661156"/>
          </a:xfrm>
        </p:grpSpPr>
        <p:pic>
          <p:nvPicPr>
            <p:cNvPr id="8" name="Graphic 7" descr="Satellite dish outline">
              <a:extLst>
                <a:ext uri="{FF2B5EF4-FFF2-40B4-BE49-F238E27FC236}">
                  <a16:creationId xmlns:a16="http://schemas.microsoft.com/office/drawing/2014/main" id="{97BE811A-430C-4A3E-8648-E261EA221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2243621" y="866213"/>
              <a:ext cx="1416423" cy="141642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E89DB7-39A5-42F6-A45F-B1B318404441}"/>
                </a:ext>
              </a:extLst>
            </p:cNvPr>
            <p:cNvSpPr txBox="1"/>
            <p:nvPr/>
          </p:nvSpPr>
          <p:spPr>
            <a:xfrm>
              <a:off x="2579759" y="2158037"/>
              <a:ext cx="940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receiver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DB4E9E-C427-471D-808E-BE9FA6D60EEE}"/>
              </a:ext>
            </a:extLst>
          </p:cNvPr>
          <p:cNvGrpSpPr/>
          <p:nvPr/>
        </p:nvGrpSpPr>
        <p:grpSpPr>
          <a:xfrm>
            <a:off x="9734954" y="4869896"/>
            <a:ext cx="1603131" cy="1769324"/>
            <a:chOff x="9734954" y="4869896"/>
            <a:chExt cx="1603131" cy="176932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936B680-6A9F-4660-913F-C1ED8F0F4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46660" y="4869896"/>
              <a:ext cx="1329725" cy="16621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86BAC0-933C-4803-BAA6-1A51F0B556FB}"/>
                </a:ext>
              </a:extLst>
            </p:cNvPr>
            <p:cNvSpPr txBox="1"/>
            <p:nvPr/>
          </p:nvSpPr>
          <p:spPr>
            <a:xfrm>
              <a:off x="9734954" y="6269888"/>
              <a:ext cx="16031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face recognizer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F79B64-FC06-448C-A453-078A8648126C}"/>
              </a:ext>
            </a:extLst>
          </p:cNvPr>
          <p:cNvGrpSpPr/>
          <p:nvPr/>
        </p:nvGrpSpPr>
        <p:grpSpPr>
          <a:xfrm>
            <a:off x="6191250" y="1519971"/>
            <a:ext cx="1636059" cy="1927014"/>
            <a:chOff x="8039873" y="866213"/>
            <a:chExt cx="1636059" cy="1927014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4687E1AE-F456-4ADE-858A-A7AE10C6A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39873" y="866213"/>
              <a:ext cx="1636059" cy="16360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01421E-F536-4AE1-AD42-1F898EA75828}"/>
                </a:ext>
              </a:extLst>
            </p:cNvPr>
            <p:cNvSpPr txBox="1"/>
            <p:nvPr/>
          </p:nvSpPr>
          <p:spPr>
            <a:xfrm>
              <a:off x="8379507" y="2423895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mysql</a:t>
              </a:r>
              <a:r>
                <a:rPr lang="en-US" dirty="0"/>
                <a:t> DB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0B8623-9693-41A0-828F-D254F85E1F5A}"/>
              </a:ext>
            </a:extLst>
          </p:cNvPr>
          <p:cNvGrpSpPr/>
          <p:nvPr/>
        </p:nvGrpSpPr>
        <p:grpSpPr>
          <a:xfrm>
            <a:off x="10536520" y="1837913"/>
            <a:ext cx="1343586" cy="1633490"/>
            <a:chOff x="10665864" y="999117"/>
            <a:chExt cx="1343586" cy="1633490"/>
          </a:xfrm>
        </p:grpSpPr>
        <p:pic>
          <p:nvPicPr>
            <p:cNvPr id="18" name="Graphic 17" descr="Box outline">
              <a:extLst>
                <a:ext uri="{FF2B5EF4-FFF2-40B4-BE49-F238E27FC236}">
                  <a16:creationId xmlns:a16="http://schemas.microsoft.com/office/drawing/2014/main" id="{3929A99E-20AD-40D5-8532-2FA6C95CF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65864" y="999117"/>
              <a:ext cx="1343586" cy="134358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3BCEC7-77D0-427A-8341-ACC555D469B1}"/>
                </a:ext>
              </a:extLst>
            </p:cNvPr>
            <p:cNvSpPr txBox="1"/>
            <p:nvPr/>
          </p:nvSpPr>
          <p:spPr>
            <a:xfrm>
              <a:off x="10807133" y="2263275"/>
              <a:ext cx="120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 storage</a:t>
              </a:r>
            </a:p>
          </p:txBody>
        </p:sp>
      </p:grpSp>
      <p:pic>
        <p:nvPicPr>
          <p:cNvPr id="39" name="Graphic 38" descr="Programmer male outline">
            <a:extLst>
              <a:ext uri="{FF2B5EF4-FFF2-40B4-BE49-F238E27FC236}">
                <a16:creationId xmlns:a16="http://schemas.microsoft.com/office/drawing/2014/main" id="{D5318D03-D75B-4FB8-9BCD-E910C12845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2772" y="1974106"/>
            <a:ext cx="914400" cy="9144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AB7156-85AB-4865-9CA4-45144FCCAE23}"/>
              </a:ext>
            </a:extLst>
          </p:cNvPr>
          <p:cNvCxnSpPr>
            <a:stCxn id="39" idx="3"/>
          </p:cNvCxnSpPr>
          <p:nvPr/>
        </p:nvCxnSpPr>
        <p:spPr>
          <a:xfrm>
            <a:off x="1357172" y="2431306"/>
            <a:ext cx="16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6B826E-40F3-4684-954F-E7D5F8405476}"/>
              </a:ext>
            </a:extLst>
          </p:cNvPr>
          <p:cNvCxnSpPr/>
          <p:nvPr/>
        </p:nvCxnSpPr>
        <p:spPr>
          <a:xfrm>
            <a:off x="4504293" y="2427695"/>
            <a:ext cx="16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C555B6-B1F9-406F-B943-79C1768057CE}"/>
              </a:ext>
            </a:extLst>
          </p:cNvPr>
          <p:cNvCxnSpPr>
            <a:cxnSpLocks/>
          </p:cNvCxnSpPr>
          <p:nvPr/>
        </p:nvCxnSpPr>
        <p:spPr>
          <a:xfrm>
            <a:off x="4489483" y="3340284"/>
            <a:ext cx="665863" cy="64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726DEC-B938-447E-BA01-5AC305ACC47C}"/>
              </a:ext>
            </a:extLst>
          </p:cNvPr>
          <p:cNvCxnSpPr>
            <a:cxnSpLocks/>
          </p:cNvCxnSpPr>
          <p:nvPr/>
        </p:nvCxnSpPr>
        <p:spPr>
          <a:xfrm>
            <a:off x="5508627" y="5070276"/>
            <a:ext cx="861171" cy="57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B9191DD-B6F5-4771-98F3-EFBD1F764B3D}"/>
              </a:ext>
            </a:extLst>
          </p:cNvPr>
          <p:cNvSpPr txBox="1"/>
          <p:nvPr/>
        </p:nvSpPr>
        <p:spPr>
          <a:xfrm>
            <a:off x="1554458" y="2187263"/>
            <a:ext cx="116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1. Issue request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366DF3-5FB4-4CE5-A972-3A801CC042CD}"/>
              </a:ext>
            </a:extLst>
          </p:cNvPr>
          <p:cNvSpPr txBox="1"/>
          <p:nvPr/>
        </p:nvSpPr>
        <p:spPr>
          <a:xfrm>
            <a:off x="4800858" y="2157801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2. Insert DB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49B8E0-2FEA-46A4-A76B-B13E29CB5E10}"/>
              </a:ext>
            </a:extLst>
          </p:cNvPr>
          <p:cNvSpPr txBox="1"/>
          <p:nvPr/>
        </p:nvSpPr>
        <p:spPr>
          <a:xfrm>
            <a:off x="4800858" y="3429000"/>
            <a:ext cx="11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3. produce msg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520CAE-7BB4-4A95-B946-B1D793346AAF}"/>
              </a:ext>
            </a:extLst>
          </p:cNvPr>
          <p:cNvSpPr txBox="1"/>
          <p:nvPr/>
        </p:nvSpPr>
        <p:spPr>
          <a:xfrm>
            <a:off x="5543273" y="5089248"/>
            <a:ext cx="119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4. consume msg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43A12E-2B06-45A3-AB26-1BCEF43F696E}"/>
              </a:ext>
            </a:extLst>
          </p:cNvPr>
          <p:cNvCxnSpPr>
            <a:cxnSpLocks/>
          </p:cNvCxnSpPr>
          <p:nvPr/>
        </p:nvCxnSpPr>
        <p:spPr>
          <a:xfrm>
            <a:off x="7157845" y="5828399"/>
            <a:ext cx="203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A80C79-D3AC-4C71-B7F2-C3D2951F0FDB}"/>
              </a:ext>
            </a:extLst>
          </p:cNvPr>
          <p:cNvSpPr txBox="1"/>
          <p:nvPr/>
        </p:nvSpPr>
        <p:spPr>
          <a:xfrm>
            <a:off x="7410860" y="6171984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7. face recognition 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249954-DFD2-4AA7-BE96-328F8D26D2F4}"/>
              </a:ext>
            </a:extLst>
          </p:cNvPr>
          <p:cNvSpPr txBox="1"/>
          <p:nvPr/>
        </p:nvSpPr>
        <p:spPr>
          <a:xfrm>
            <a:off x="10746518" y="4155964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6. grab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B2EAE6-6A79-42C7-9651-CEAEF0E17B9E}"/>
              </a:ext>
            </a:extLst>
          </p:cNvPr>
          <p:cNvCxnSpPr>
            <a:cxnSpLocks/>
          </p:cNvCxnSpPr>
          <p:nvPr/>
        </p:nvCxnSpPr>
        <p:spPr>
          <a:xfrm flipV="1">
            <a:off x="10677789" y="3446985"/>
            <a:ext cx="138257" cy="150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2FE3CF-0B40-4A7A-8855-1C817514630B}"/>
              </a:ext>
            </a:extLst>
          </p:cNvPr>
          <p:cNvCxnSpPr>
            <a:cxnSpLocks/>
          </p:cNvCxnSpPr>
          <p:nvPr/>
        </p:nvCxnSpPr>
        <p:spPr>
          <a:xfrm flipH="1">
            <a:off x="7248613" y="6204857"/>
            <a:ext cx="201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B72273-B3FE-49A2-9EC0-CB83002C197B}"/>
              </a:ext>
            </a:extLst>
          </p:cNvPr>
          <p:cNvSpPr txBox="1"/>
          <p:nvPr/>
        </p:nvSpPr>
        <p:spPr>
          <a:xfrm>
            <a:off x="7362651" y="5590118"/>
            <a:ext cx="18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5. request face recognition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D2357A-5306-4EA8-8B79-E4B251E4043B}"/>
              </a:ext>
            </a:extLst>
          </p:cNvPr>
          <p:cNvCxnSpPr/>
          <p:nvPr/>
        </p:nvCxnSpPr>
        <p:spPr>
          <a:xfrm flipV="1">
            <a:off x="6707777" y="3340284"/>
            <a:ext cx="523192" cy="21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C2EA80A-9760-4C3D-8A90-BCE33ABE4EE3}"/>
              </a:ext>
            </a:extLst>
          </p:cNvPr>
          <p:cNvSpPr txBox="1"/>
          <p:nvPr/>
        </p:nvSpPr>
        <p:spPr>
          <a:xfrm>
            <a:off x="6742423" y="3878965"/>
            <a:ext cx="1008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8. Update DB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6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10" ma:contentTypeDescription="Create a new document." ma:contentTypeScope="" ma:versionID="ffe9b0e74397d3e30ea1574c4f2ed215">
  <xsd:schema xmlns:xsd="http://www.w3.org/2001/XMLSchema" xmlns:xs="http://www.w3.org/2001/XMLSchema" xmlns:p="http://schemas.microsoft.com/office/2006/metadata/properties" xmlns:ns3="7409d301-a4cf-40a6-bfee-dbaca44f6b76" xmlns:ns4="bf34258b-9027-4758-8063-5917212122fb" targetNamespace="http://schemas.microsoft.com/office/2006/metadata/properties" ma:root="true" ma:fieldsID="a174d39704c5735318cd811cef479099" ns3:_="" ns4:_="">
    <xsd:import namespace="7409d301-a4cf-40a6-bfee-dbaca44f6b76"/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d301-a4cf-40a6-bfee-dbaca44f6b7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DD9675-A4CB-4A59-B7AD-202D75F8BD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365D58-BA39-40C8-A831-F248781E2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d301-a4cf-40a6-bfee-dbaca44f6b76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1B95BA-A7E6-4186-B64F-3D8D2BEFFB36}">
  <ds:schemaRefs>
    <ds:schemaRef ds:uri="http://www.w3.org/XML/1998/namespace"/>
    <ds:schemaRef ds:uri="7409d301-a4cf-40a6-bfee-dbaca44f6b76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f34258b-9027-4758-8063-5917212122f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Distributed Face Recognition Application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Chen</dc:creator>
  <cp:lastModifiedBy>Qian Chen</cp:lastModifiedBy>
  <cp:revision>2</cp:revision>
  <dcterms:created xsi:type="dcterms:W3CDTF">2021-08-31T21:57:58Z</dcterms:created>
  <dcterms:modified xsi:type="dcterms:W3CDTF">2021-09-16T00:56:14Z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