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8"/>
    <p:restoredTop sz="96327"/>
  </p:normalViewPr>
  <p:slideViewPr>
    <p:cSldViewPr snapToGrid="0">
      <p:cViewPr varScale="1">
        <p:scale>
          <a:sx n="114" d="100"/>
          <a:sy n="114" d="100"/>
        </p:scale>
        <p:origin x="176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29C60-9998-523A-C8CA-3FE46EEB0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91D04-EE18-96A4-D11F-1689AC9CF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D0D28-592E-FD47-8F8D-37B80605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4B1B-A58C-8042-94E6-F0FB0C87329E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F532A-6A23-12F0-9723-88988ED0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53C3A-9628-7A24-3228-72C4ABA3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429-CFC5-9249-9853-612EAB89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038BA-E5CF-010B-E251-370DD158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70E6F-D68C-59F7-9C72-7B3B1030C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2ECEA-476A-DB8A-F0B8-AF75F9B5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4B1B-A58C-8042-94E6-F0FB0C87329E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FFC5F-93A6-19A0-B25B-CC716FDEE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559DC-6840-2184-E964-DCFEC98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429-CFC5-9249-9853-612EAB89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6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656A1-33AE-F1D1-E887-B11AD64CD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DC365-B655-6B46-B65E-28F735BE0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7EFCA-2193-51AB-B7B9-6051064ED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4B1B-A58C-8042-94E6-F0FB0C87329E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EDC56-14E9-1977-A3AE-0D2B21D0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12552-4859-87E4-A266-7CFECFAB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429-CFC5-9249-9853-612EAB89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692C-6EC5-9B79-1F5D-95D5D7EA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095B-87DD-F4CE-14B1-CE90B7D7E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D575C-B5B0-E44D-FBC7-95801788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4B1B-A58C-8042-94E6-F0FB0C87329E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C4B2B-57C4-2D83-23A6-42CF5BC1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A36F6-54CF-108F-5A50-AB95A59B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429-CFC5-9249-9853-612EAB89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6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3A8E-58D9-9CF0-E435-CED9D9D3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F18D1-339A-360C-F1BF-2BE83ED00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CFE99-1ADA-7DB5-9B23-3306B2C0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4B1B-A58C-8042-94E6-F0FB0C87329E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94496-29A0-4932-92F0-3CFDBD1B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8E146-835B-2905-1F20-2D4174CB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429-CFC5-9249-9853-612EAB89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2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04E6-AFD6-20A6-BAF1-E6BE657AE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C004A-5410-9901-5CDA-1D90CF1A5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A6F95-DF4F-7549-BBE6-9EF4272C3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A963A-B7E4-CE08-C881-F5F0AFEBD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4B1B-A58C-8042-94E6-F0FB0C87329E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BD21C-F686-17FE-FCEE-329FD76C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7EDB0-1FF1-88ED-761B-50E1497C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429-CFC5-9249-9853-612EAB89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5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6EE8-88F3-85D2-88E7-BFEF4E8E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AB3E3-4167-2389-766C-A4131F765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B773B-201F-C11F-C641-7739A0167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F6454-1957-A7E4-C441-4772227E8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3733B-E4C7-969E-D141-FA7103893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49B3E7-CE18-5F38-7DBB-0CC1595B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4B1B-A58C-8042-94E6-F0FB0C87329E}" type="datetimeFigureOut">
              <a:rPr lang="en-US" smtClean="0"/>
              <a:t>8/3/22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14A354-FBD6-346F-BB3C-64523D3E3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B24E5-FA99-A9C0-D6C9-F223CB6C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429-CFC5-9249-9853-612EAB89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F615-601A-D366-C503-4ECE5F27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2D102-D923-A374-BF74-10B85E6D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4B1B-A58C-8042-94E6-F0FB0C87329E}" type="datetimeFigureOut">
              <a:rPr lang="en-US" smtClean="0"/>
              <a:t>8/3/22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A174B-9FD3-3422-3C5B-00E2CA94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319D8-330B-7992-78BF-7D80E2C6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429-CFC5-9249-9853-612EAB89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9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8E1806-292C-7CA5-F0F6-C34E1BCCE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4B1B-A58C-8042-94E6-F0FB0C87329E}" type="datetimeFigureOut">
              <a:rPr lang="en-US" smtClean="0"/>
              <a:t>8/3/22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CBE55E-299A-1CDB-4970-71979C8E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6322F-8C46-896E-A7CD-8D9DB829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429-CFC5-9249-9853-612EAB89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9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D5AA5-EB94-E56E-C5C5-9CF9768C7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75677-79D5-A091-DADF-B20D613DB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A62B3-9367-8624-5FEB-5DCCE88E7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073D7-2169-BBA8-40AE-F842C251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4B1B-A58C-8042-94E6-F0FB0C87329E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43679-7142-1457-11C6-0DD7DD82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985C6-1769-F77B-DF7C-D048DF94D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429-CFC5-9249-9853-612EAB89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7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7263-89CE-EF10-1D38-FF175E30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23F1A-A717-B353-3B07-6AC6CFF88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371DE-60A1-D3DE-AC89-AD7DEE603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C315D-CBE8-DF77-99AD-ABE54809F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4B1B-A58C-8042-94E6-F0FB0C87329E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EE4C2-E99C-62BF-4462-90D9B8C5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409DF-569B-9A18-0A33-9801D242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5429-CFC5-9249-9853-612EAB89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6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2CC1A1-CAC4-C2A5-54CE-3E2E665C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C1D18-25BC-4CC2-4C11-2C2B5AAAE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681D7-1FA1-D74B-90E5-FE7F1003C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94B1B-A58C-8042-94E6-F0FB0C87329E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F1339-A5C6-1BF7-7473-47E12C7AD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C4F9D-47B1-C351-3BA3-75228A257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B5429-CFC5-9249-9853-612EAB89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1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tasks/configure-pod-container/assign-pods-nodes/" TargetMode="External"/><Relationship Id="rId2" Type="http://schemas.openxmlformats.org/officeDocument/2006/relationships/hyperlink" Target="https://github.com/pdgetrf/fw_intern_2022/blob/main/0_node_setup_master.sh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0001403/hostpath-as-volume-in-kubernet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dgetrf/mizar_cluster_scripts/blob/main/restart_cluster.s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cli/latest/userguide/cli-configure-quickstart.html" TargetMode="External"/><Relationship Id="rId2" Type="http://schemas.openxmlformats.org/officeDocument/2006/relationships/hyperlink" Target="https://linuxhint.com/install_aws_cli_ubuntu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99129D-D8D4-FB26-61B4-500B9219CCAB}"/>
              </a:ext>
            </a:extLst>
          </p:cNvPr>
          <p:cNvSpPr/>
          <p:nvPr/>
        </p:nvSpPr>
        <p:spPr>
          <a:xfrm>
            <a:off x="1012054" y="337351"/>
            <a:ext cx="10342486" cy="43944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B998ED-7701-278E-975E-D642A2D7AA73}"/>
              </a:ext>
            </a:extLst>
          </p:cNvPr>
          <p:cNvSpPr/>
          <p:nvPr/>
        </p:nvSpPr>
        <p:spPr>
          <a:xfrm>
            <a:off x="1415934" y="1815429"/>
            <a:ext cx="2212622" cy="1873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Host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C9673-EBFB-DD9B-3653-8EA85A08FC18}"/>
              </a:ext>
            </a:extLst>
          </p:cNvPr>
          <p:cNvSpPr/>
          <p:nvPr/>
        </p:nvSpPr>
        <p:spPr>
          <a:xfrm>
            <a:off x="6232124" y="5344357"/>
            <a:ext cx="1580226" cy="1089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D1DDC9-346C-330F-3CD2-BB75AE3A21A7}"/>
              </a:ext>
            </a:extLst>
          </p:cNvPr>
          <p:cNvSpPr/>
          <p:nvPr/>
        </p:nvSpPr>
        <p:spPr>
          <a:xfrm>
            <a:off x="4620225" y="2344364"/>
            <a:ext cx="1150261" cy="1185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Worker Node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1A44B9-043F-BD0A-D9AC-B302F9119763}"/>
              </a:ext>
            </a:extLst>
          </p:cNvPr>
          <p:cNvSpPr txBox="1"/>
          <p:nvPr/>
        </p:nvSpPr>
        <p:spPr>
          <a:xfrm>
            <a:off x="2343705" y="3689385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E9CC8-AA97-773F-B41C-95BBAD2BF2BB}"/>
              </a:ext>
            </a:extLst>
          </p:cNvPr>
          <p:cNvSpPr txBox="1"/>
          <p:nvPr/>
        </p:nvSpPr>
        <p:spPr>
          <a:xfrm>
            <a:off x="5183252" y="3504719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Kubelet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D18A8F-93AA-BACA-EEE7-81C6FFF2324A}"/>
              </a:ext>
            </a:extLst>
          </p:cNvPr>
          <p:cNvSpPr txBox="1"/>
          <p:nvPr/>
        </p:nvSpPr>
        <p:spPr>
          <a:xfrm>
            <a:off x="4124390" y="832625"/>
            <a:ext cx="645631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create a VM (t2.micro)</a:t>
            </a:r>
          </a:p>
          <a:p>
            <a:pPr marL="342900" indent="-342900">
              <a:buAutoNum type="arabicPeriod"/>
            </a:pPr>
            <a:r>
              <a:rPr lang="en-US" sz="1400" dirty="0"/>
              <a:t>Run </a:t>
            </a:r>
            <a:r>
              <a:rPr lang="en-US" sz="1400" dirty="0">
                <a:hlinkClick r:id="rId2" tooltip="0_node_setup_master.sh"/>
              </a:rPr>
              <a:t>0_node_setup_master.sh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Run </a:t>
            </a:r>
            <a:r>
              <a:rPr lang="en-US" sz="1400" dirty="0" err="1"/>
              <a:t>kubeadm</a:t>
            </a:r>
            <a:r>
              <a:rPr lang="en-US" sz="1400" dirty="0"/>
              <a:t> join to the cloud machine</a:t>
            </a:r>
          </a:p>
          <a:p>
            <a:pPr marL="342900" indent="-342900">
              <a:buAutoNum type="arabicPeriod"/>
            </a:pPr>
            <a:r>
              <a:rPr lang="en-US" sz="1400" dirty="0"/>
              <a:t>“Kubectl get nodes” should return 3 nodes (1 cloud, 1 cloud worker, 1 edge node)</a:t>
            </a:r>
          </a:p>
          <a:p>
            <a:pPr marL="342900" indent="-342900">
              <a:buAutoNum type="arabicPeriod"/>
            </a:pPr>
            <a:r>
              <a:rPr lang="en-US" sz="1400" dirty="0"/>
              <a:t>Label worker nodes following (</a:t>
            </a:r>
            <a:r>
              <a:rPr lang="en-US" sz="1400" dirty="0">
                <a:hlinkClick r:id="rId3"/>
              </a:rPr>
              <a:t>label</a:t>
            </a:r>
            <a:r>
              <a:rPr lang="en-US" sz="1400" dirty="0"/>
              <a:t>)</a:t>
            </a:r>
          </a:p>
          <a:p>
            <a:pPr marL="342900" indent="-342900">
              <a:buAutoNum type="arabicPeriod"/>
            </a:pPr>
            <a:r>
              <a:rPr lang="en-US" sz="1400" dirty="0"/>
              <a:t>Run hello world pod on both cloud and edge worker nodes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71ABFAD8-86FB-F6B9-D5CE-277CFBB48E6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628556" y="2752407"/>
            <a:ext cx="991669" cy="1845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2D33740-BD4B-FD5E-2304-F2575D7440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628556" y="2752407"/>
            <a:ext cx="2603568" cy="3136804"/>
          </a:xfrm>
          <a:prstGeom prst="bentConnector3">
            <a:avLst>
              <a:gd name="adj1" fmla="val 162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BAD455-236A-D59C-9DDB-63B2CDD93866}"/>
              </a:ext>
            </a:extLst>
          </p:cNvPr>
          <p:cNvSpPr txBox="1"/>
          <p:nvPr/>
        </p:nvSpPr>
        <p:spPr>
          <a:xfrm>
            <a:off x="7812350" y="5811803"/>
            <a:ext cx="1396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Mount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Read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Print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0DEC45-B9A7-A12F-9762-CEF81DB582EC}"/>
              </a:ext>
            </a:extLst>
          </p:cNvPr>
          <p:cNvSpPr txBox="1"/>
          <p:nvPr/>
        </p:nvSpPr>
        <p:spPr>
          <a:xfrm>
            <a:off x="5826872" y="2883256"/>
            <a:ext cx="1396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Mount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Read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Print 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20CCF1-D7A5-3318-2E20-6983AAA17239}"/>
              </a:ext>
            </a:extLst>
          </p:cNvPr>
          <p:cNvSpPr txBox="1"/>
          <p:nvPr/>
        </p:nvSpPr>
        <p:spPr>
          <a:xfrm>
            <a:off x="1264356" y="0"/>
            <a:ext cx="147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AWS (CLOUD)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8EECFA-7531-483B-23B5-08148073884C}"/>
              </a:ext>
            </a:extLst>
          </p:cNvPr>
          <p:cNvSpPr txBox="1"/>
          <p:nvPr/>
        </p:nvSpPr>
        <p:spPr>
          <a:xfrm>
            <a:off x="5703736" y="4950955"/>
            <a:ext cx="20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(laptop, </a:t>
            </a:r>
            <a:r>
              <a:rPr lang="en-US" dirty="0" err="1"/>
              <a:t>ras</a:t>
            </a:r>
            <a:r>
              <a:rPr lang="en-US" dirty="0"/>
              <a:t> pi)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21CF0CDD-6167-EA4E-7D2D-44C640480FDD}"/>
              </a:ext>
            </a:extLst>
          </p:cNvPr>
          <p:cNvSpPr/>
          <p:nvPr/>
        </p:nvSpPr>
        <p:spPr>
          <a:xfrm>
            <a:off x="9542911" y="3067242"/>
            <a:ext cx="1538309" cy="1216152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Cloud Storage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(S3)</a:t>
            </a:r>
          </a:p>
        </p:txBody>
      </p:sp>
    </p:spTree>
    <p:extLst>
      <p:ext uri="{BB962C8B-B14F-4D97-AF65-F5344CB8AC3E}">
        <p14:creationId xmlns:p14="http://schemas.microsoft.com/office/powerpoint/2010/main" val="1304421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DEAE383-2F9E-D065-688E-0BCFF4D38D3E}"/>
              </a:ext>
            </a:extLst>
          </p:cNvPr>
          <p:cNvSpPr/>
          <p:nvPr/>
        </p:nvSpPr>
        <p:spPr>
          <a:xfrm>
            <a:off x="5271911" y="1174045"/>
            <a:ext cx="5791639" cy="51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E7B1BB0-F955-CB4C-6A34-72A14F215812}"/>
              </a:ext>
            </a:extLst>
          </p:cNvPr>
          <p:cNvSpPr/>
          <p:nvPr/>
        </p:nvSpPr>
        <p:spPr>
          <a:xfrm>
            <a:off x="7126492" y="1646203"/>
            <a:ext cx="3225419" cy="17743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Pod</a:t>
            </a: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64EBB-6037-A10F-7A61-6D5E491A65F0}"/>
              </a:ext>
            </a:extLst>
          </p:cNvPr>
          <p:cNvSpPr txBox="1"/>
          <p:nvPr/>
        </p:nvSpPr>
        <p:spPr>
          <a:xfrm>
            <a:off x="5691201" y="7307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EdgeCore Host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C28249-A280-E420-D243-A20FCD1A1E2D}"/>
              </a:ext>
            </a:extLst>
          </p:cNvPr>
          <p:cNvSpPr txBox="1"/>
          <p:nvPr/>
        </p:nvSpPr>
        <p:spPr>
          <a:xfrm>
            <a:off x="6067780" y="4623334"/>
            <a:ext cx="36801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/[path to your data folder]/{x}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605B0D2-B228-52D4-ACC1-538C7AE7D52D}"/>
              </a:ext>
            </a:extLst>
          </p:cNvPr>
          <p:cNvCxnSpPr>
            <a:cxnSpLocks/>
            <a:stCxn id="14" idx="2"/>
            <a:endCxn id="9" idx="0"/>
          </p:cNvCxnSpPr>
          <p:nvPr/>
        </p:nvCxnSpPr>
        <p:spPr>
          <a:xfrm rot="5400000">
            <a:off x="7510248" y="3394380"/>
            <a:ext cx="1626575" cy="83133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95000"/>
                <a:lumOff val="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5366B6-CE7D-30D5-7961-F428235341CA}"/>
              </a:ext>
            </a:extLst>
          </p:cNvPr>
          <p:cNvSpPr txBox="1"/>
          <p:nvPr/>
        </p:nvSpPr>
        <p:spPr>
          <a:xfrm>
            <a:off x="7593379" y="2627427"/>
            <a:ext cx="229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 /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abc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  {x, y}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97CBDAE-567C-03AA-3048-D24004102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98" y="2010532"/>
            <a:ext cx="3933568" cy="3429000"/>
          </a:xfrm>
          <a:prstGeom prst="rect">
            <a:avLst/>
          </a:prstGeom>
        </p:spPr>
      </p:pic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857605D9-E7BC-5EAC-6D62-F4789F8AB9F5}"/>
              </a:ext>
            </a:extLst>
          </p:cNvPr>
          <p:cNvCxnSpPr>
            <a:cxnSpLocks/>
          </p:cNvCxnSpPr>
          <p:nvPr/>
        </p:nvCxnSpPr>
        <p:spPr>
          <a:xfrm>
            <a:off x="1840089" y="4162892"/>
            <a:ext cx="4227691" cy="718754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2">
                <a:lumMod val="75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45DA395-4D69-96C4-4E6D-4364E591DEFE}"/>
              </a:ext>
            </a:extLst>
          </p:cNvPr>
          <p:cNvCxnSpPr>
            <a:cxnSpLocks/>
          </p:cNvCxnSpPr>
          <p:nvPr/>
        </p:nvCxnSpPr>
        <p:spPr>
          <a:xfrm flipV="1">
            <a:off x="2850443" y="2812093"/>
            <a:ext cx="4888093" cy="979619"/>
          </a:xfrm>
          <a:prstGeom prst="bentConnector3">
            <a:avLst>
              <a:gd name="adj1" fmla="val 42148"/>
            </a:avLst>
          </a:prstGeom>
          <a:ln w="15875">
            <a:solidFill>
              <a:schemeClr val="accent2">
                <a:lumMod val="75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F68939B-76D9-7B92-1BB0-E54AB19619C3}"/>
              </a:ext>
            </a:extLst>
          </p:cNvPr>
          <p:cNvSpPr txBox="1"/>
          <p:nvPr/>
        </p:nvSpPr>
        <p:spPr>
          <a:xfrm>
            <a:off x="679835" y="6183300"/>
            <a:ext cx="232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Persistent Volume (PV)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1F1B09-3B55-4E97-249A-21E3533D3DC1}"/>
              </a:ext>
            </a:extLst>
          </p:cNvPr>
          <p:cNvSpPr txBox="1"/>
          <p:nvPr/>
        </p:nvSpPr>
        <p:spPr>
          <a:xfrm>
            <a:off x="905600" y="5442084"/>
            <a:ext cx="445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ref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8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90E3-D320-AB9B-15EE-63A0A2D7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CC309-14B3-C762-B821-CA10FFFC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https://github.com/pdgetrf/mizar_cluster_scripts/blob/main/restart_cluster.sh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6D2C12-CB63-5159-8BEF-E99B38D855C1}"/>
              </a:ext>
            </a:extLst>
          </p:cNvPr>
          <p:cNvSpPr txBox="1"/>
          <p:nvPr/>
        </p:nvSpPr>
        <p:spPr>
          <a:xfrm>
            <a:off x="7371644" y="83876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4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99129D-D8D4-FB26-61B4-500B9219CCAB}"/>
              </a:ext>
            </a:extLst>
          </p:cNvPr>
          <p:cNvSpPr/>
          <p:nvPr/>
        </p:nvSpPr>
        <p:spPr>
          <a:xfrm>
            <a:off x="1012054" y="337351"/>
            <a:ext cx="10342486" cy="43944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B998ED-7701-278E-975E-D642A2D7AA73}"/>
              </a:ext>
            </a:extLst>
          </p:cNvPr>
          <p:cNvSpPr/>
          <p:nvPr/>
        </p:nvSpPr>
        <p:spPr>
          <a:xfrm>
            <a:off x="1415934" y="1815429"/>
            <a:ext cx="2212622" cy="1873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Host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C9673-EBFB-DD9B-3653-8EA85A08FC18}"/>
              </a:ext>
            </a:extLst>
          </p:cNvPr>
          <p:cNvSpPr/>
          <p:nvPr/>
        </p:nvSpPr>
        <p:spPr>
          <a:xfrm>
            <a:off x="6232124" y="5344357"/>
            <a:ext cx="1580226" cy="1089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D1DDC9-346C-330F-3CD2-BB75AE3A21A7}"/>
              </a:ext>
            </a:extLst>
          </p:cNvPr>
          <p:cNvSpPr/>
          <p:nvPr/>
        </p:nvSpPr>
        <p:spPr>
          <a:xfrm>
            <a:off x="5286147" y="630206"/>
            <a:ext cx="1860377" cy="165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Worker Node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1A44B9-043F-BD0A-D9AC-B302F9119763}"/>
              </a:ext>
            </a:extLst>
          </p:cNvPr>
          <p:cNvSpPr txBox="1"/>
          <p:nvPr/>
        </p:nvSpPr>
        <p:spPr>
          <a:xfrm>
            <a:off x="2343705" y="3689385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71ABFAD8-86FB-F6B9-D5CE-277CFBB48E6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628556" y="1458103"/>
            <a:ext cx="1657591" cy="129430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2D33740-BD4B-FD5E-2304-F2575D7440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628556" y="2752407"/>
            <a:ext cx="2603568" cy="3136804"/>
          </a:xfrm>
          <a:prstGeom prst="bentConnector3">
            <a:avLst>
              <a:gd name="adj1" fmla="val 162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C20CCF1-D7A5-3318-2E20-6983AAA17239}"/>
              </a:ext>
            </a:extLst>
          </p:cNvPr>
          <p:cNvSpPr txBox="1"/>
          <p:nvPr/>
        </p:nvSpPr>
        <p:spPr>
          <a:xfrm>
            <a:off x="1264356" y="0"/>
            <a:ext cx="147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AWS (CLOUD)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8EECFA-7531-483B-23B5-08148073884C}"/>
              </a:ext>
            </a:extLst>
          </p:cNvPr>
          <p:cNvSpPr txBox="1"/>
          <p:nvPr/>
        </p:nvSpPr>
        <p:spPr>
          <a:xfrm>
            <a:off x="5703736" y="4950955"/>
            <a:ext cx="20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(laptop, </a:t>
            </a:r>
            <a:r>
              <a:rPr lang="en-US" dirty="0" err="1"/>
              <a:t>ras</a:t>
            </a:r>
            <a:r>
              <a:rPr lang="en-US" dirty="0"/>
              <a:t> pi)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21CF0CDD-6167-EA4E-7D2D-44C640480FDD}"/>
              </a:ext>
            </a:extLst>
          </p:cNvPr>
          <p:cNvSpPr/>
          <p:nvPr/>
        </p:nvSpPr>
        <p:spPr>
          <a:xfrm>
            <a:off x="7869508" y="2487048"/>
            <a:ext cx="2133136" cy="1639562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Cloud Storage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(S3)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DFA679E-4FDC-8040-3BDF-7B1103F693AC}"/>
              </a:ext>
            </a:extLst>
          </p:cNvPr>
          <p:cNvSpPr/>
          <p:nvPr/>
        </p:nvSpPr>
        <p:spPr>
          <a:xfrm>
            <a:off x="7439193" y="5606249"/>
            <a:ext cx="914400" cy="9144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41B5C2-905F-C84B-FED9-813231672E3D}"/>
              </a:ext>
            </a:extLst>
          </p:cNvPr>
          <p:cNvSpPr/>
          <p:nvPr/>
        </p:nvSpPr>
        <p:spPr>
          <a:xfrm>
            <a:off x="5703736" y="1700901"/>
            <a:ext cx="1318501" cy="129430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80B7CB-CA53-92E4-986E-B59ADEF28A8D}"/>
              </a:ext>
            </a:extLst>
          </p:cNvPr>
          <p:cNvCxnSpPr>
            <a:cxnSpLocks/>
            <a:stCxn id="3" idx="7"/>
            <a:endCxn id="21" idx="3"/>
          </p:cNvCxnSpPr>
          <p:nvPr/>
        </p:nvCxnSpPr>
        <p:spPr>
          <a:xfrm flipV="1">
            <a:off x="8219682" y="4126610"/>
            <a:ext cx="716394" cy="1613550"/>
          </a:xfrm>
          <a:prstGeom prst="straightConnector1">
            <a:avLst/>
          </a:prstGeom>
          <a:ln w="158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9265EB2-21BE-408B-D6A8-5EBB896E4848}"/>
              </a:ext>
            </a:extLst>
          </p:cNvPr>
          <p:cNvSpPr txBox="1"/>
          <p:nvPr/>
        </p:nvSpPr>
        <p:spPr>
          <a:xfrm>
            <a:off x="9525242" y="3766396"/>
            <a:ext cx="167353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/a/b/c/file1.doc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11838C-1287-922C-59C2-C8513D875DC8}"/>
              </a:ext>
            </a:extLst>
          </p:cNvPr>
          <p:cNvSpPr txBox="1"/>
          <p:nvPr/>
        </p:nvSpPr>
        <p:spPr>
          <a:xfrm>
            <a:off x="8376175" y="5924949"/>
            <a:ext cx="3090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Step 1: </a:t>
            </a:r>
            <a:r>
              <a:rPr lang="en-US" sz="1200" dirty="0" err="1"/>
              <a:t>aws</a:t>
            </a:r>
            <a:r>
              <a:rPr lang="en-US" sz="1200" dirty="0"/>
              <a:t> s3 cp file1.doc s3://a/b/c/file1.doc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1723086B-6356-5B82-2521-AB33F0933076}"/>
              </a:ext>
            </a:extLst>
          </p:cNvPr>
          <p:cNvCxnSpPr>
            <a:cxnSpLocks/>
            <a:stCxn id="10" idx="6"/>
            <a:endCxn id="29" idx="0"/>
          </p:cNvCxnSpPr>
          <p:nvPr/>
        </p:nvCxnSpPr>
        <p:spPr>
          <a:xfrm>
            <a:off x="7022237" y="2348053"/>
            <a:ext cx="3339773" cy="1418343"/>
          </a:xfrm>
          <a:prstGeom prst="bentConnector2">
            <a:avLst/>
          </a:prstGeom>
          <a:ln w="158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1B92D56-5C80-2B36-0B93-7D60D02E3756}"/>
              </a:ext>
            </a:extLst>
          </p:cNvPr>
          <p:cNvSpPr txBox="1"/>
          <p:nvPr/>
        </p:nvSpPr>
        <p:spPr>
          <a:xfrm>
            <a:off x="7322253" y="1448737"/>
            <a:ext cx="3090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Step 2: </a:t>
            </a:r>
            <a:r>
              <a:rPr lang="en-US" sz="1200" dirty="0" err="1"/>
              <a:t>aws</a:t>
            </a:r>
            <a:r>
              <a:rPr lang="en-US" sz="1200" dirty="0"/>
              <a:t> s3 cp s3://a/b/c/file1.doc file1.doc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D0E680-439D-14B1-EA8F-55331B3AF480}"/>
              </a:ext>
            </a:extLst>
          </p:cNvPr>
          <p:cNvSpPr txBox="1"/>
          <p:nvPr/>
        </p:nvSpPr>
        <p:spPr>
          <a:xfrm>
            <a:off x="5890437" y="2400766"/>
            <a:ext cx="928459" cy="253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/</a:t>
            </a:r>
            <a:r>
              <a:rPr lang="en-US" sz="1050" dirty="0" err="1"/>
              <a:t>usr</a:t>
            </a:r>
            <a:r>
              <a:rPr lang="en-US" sz="1050" dirty="0"/>
              <a:t>/file1.doc</a:t>
            </a:r>
          </a:p>
        </p:txBody>
      </p:sp>
    </p:spTree>
    <p:extLst>
      <p:ext uri="{BB962C8B-B14F-4D97-AF65-F5344CB8AC3E}">
        <p14:creationId xmlns:p14="http://schemas.microsoft.com/office/powerpoint/2010/main" val="418045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A04A4-C41F-E2C6-7C86-B094EAD79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966" y="1253331"/>
            <a:ext cx="10515600" cy="435133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Any EC2 VM (Ubuntu): </a:t>
            </a:r>
          </a:p>
          <a:p>
            <a:endParaRPr lang="en-US" dirty="0"/>
          </a:p>
          <a:p>
            <a:pPr lvl="1"/>
            <a:r>
              <a:rPr lang="en-US" dirty="0">
                <a:hlinkClick r:id="rId2"/>
              </a:rPr>
              <a:t>Install aws cli</a:t>
            </a:r>
            <a:r>
              <a:rPr lang="en-US" dirty="0"/>
              <a:t> with -y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Create access key on Aws console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 EC2 VM, </a:t>
            </a:r>
            <a:r>
              <a:rPr lang="en-US" dirty="0">
                <a:hlinkClick r:id="rId3"/>
              </a:rPr>
              <a:t>configure security credentials 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 On EC2 VM, s3 copy (to and from bucket, e.g., </a:t>
            </a:r>
            <a:r>
              <a:rPr lang="en-US" dirty="0" err="1">
                <a:sym typeface="Wingdings" pitchFamily="2" charset="2"/>
              </a:rPr>
              <a:t>fw</a:t>
            </a:r>
            <a:r>
              <a:rPr lang="en-US" dirty="0">
                <a:sym typeface="Wingdings" pitchFamily="2" charset="2"/>
              </a:rPr>
              <a:t>-</a:t>
            </a:r>
            <a:r>
              <a:rPr lang="en-US" dirty="0" err="1">
                <a:sym typeface="Wingdings" pitchFamily="2" charset="2"/>
              </a:rPr>
              <a:t>yuanjun</a:t>
            </a:r>
            <a:r>
              <a:rPr lang="en-US" dirty="0">
                <a:sym typeface="Wingdings" pitchFamily="2" charset="2"/>
              </a:rPr>
              <a:t>-test)</a:t>
            </a:r>
          </a:p>
          <a:p>
            <a:pPr lvl="1"/>
            <a:endParaRPr lang="en-US" dirty="0"/>
          </a:p>
          <a:p>
            <a:r>
              <a:rPr lang="en-US" dirty="0"/>
              <a:t>Do all the above in a docker image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D44C25-BD7A-2847-001C-5085B1A42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788" y="1638030"/>
            <a:ext cx="1594160" cy="17909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8C2C37-C408-15E9-4888-9FA6ABEE0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5733" y="3198280"/>
            <a:ext cx="3831218" cy="8462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8C9C19-9F5D-8206-3A45-612C658BBB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9605" y="4030087"/>
            <a:ext cx="2466278" cy="3452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8574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283</Words>
  <Application>Microsoft Macintosh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Du</dc:creator>
  <cp:lastModifiedBy>Peng Du</cp:lastModifiedBy>
  <cp:revision>4</cp:revision>
  <dcterms:created xsi:type="dcterms:W3CDTF">2022-07-27T17:09:22Z</dcterms:created>
  <dcterms:modified xsi:type="dcterms:W3CDTF">2022-08-03T18:13:03Z</dcterms:modified>
</cp:coreProperties>
</file>