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57" r:id="rId4"/>
    <p:sldId id="263" r:id="rId5"/>
    <p:sldId id="258" r:id="rId6"/>
    <p:sldId id="259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>
      <p:cViewPr varScale="1">
        <p:scale>
          <a:sx n="152" d="100"/>
          <a:sy n="152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C12F-437F-1C4D-90EC-E5EC19CCD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DD4A-E365-EA20-9B43-684C1686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454D-27C0-C8D1-EBF1-31FF7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960-1E17-2AED-42D2-C3A87795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F2CD-10E8-929B-F910-84586AAA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9ED-EFBC-58AF-A641-E280768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DB8D-D005-6EB3-850D-E56F7634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7289-0645-6DE3-46E9-A4C45444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87C-57BC-BBEF-D6A4-98B10987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5761-F19A-F329-5159-73158D3D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4781-A1D1-A842-0733-6DAF5B4B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6C05-D5F0-A5F5-2A0E-7A380EAF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8F6A-5FC0-3C70-4823-9686835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E0CB-5A93-1755-FC4E-3DDE20A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E9A-1E3E-066B-8E1A-2553026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42D3-8C7D-4325-7404-A21ED11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0CC4-F76D-0789-5F37-58414960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674-E254-E347-A7BC-0D83887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828-E75A-ED31-4928-0B99007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22DF-EC0A-79E2-27AA-C363A85D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7CD7-A188-231B-1E37-53F1E56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E321-478D-159E-995F-66103E3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111D-8F9B-8CF6-285E-DA02E91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FB46-0F39-9A73-A6B1-6C35A9A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4D36-1BC9-819F-03E5-0BC8017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674F-C461-4341-DAB7-B76B6F09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F04D-9C69-3C80-1FA5-4121AF79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A6AE-9901-4BB7-61D7-99CB0DA4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99C6-8781-BE36-C374-8C45296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40AE-E787-E8C0-E4C1-287E734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4835-D092-15B0-EFAD-CEEEA63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02A-BBCA-1FB4-D9CF-C2456139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F974-9267-203A-9321-A1830FB9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3419-B99A-9263-3994-E6B6BCF8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2BBD-CE46-9A31-3870-41473286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6476-20A4-DEE7-F450-A8E65215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6BF8-3B0A-418F-4C4C-AE850781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2283A-0B8A-7BF1-51AC-7C80BC8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0CB-6460-108D-550A-5B2268A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C4D4-2163-34E3-B9A4-DA2D5818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DFAA-715D-AD6A-33F3-DEEA9FE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D28-E080-2791-E6B4-DCC91DF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B3FD1-B534-00D1-DE41-A5AA23A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A552-E72A-2251-E21D-3ED914E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F848-6883-DF87-A82F-D3F0F57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BA1D-C8D9-9E3D-7AA6-D73DCA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D36-7A43-3A41-47D1-66C0C32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1D6-A8CB-C03B-5E6D-6F29B0FD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F3AD-5BD9-FE49-F82F-89F0F43B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C642-B61D-B9E4-CB24-4AA4510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F327-61C4-089F-7512-020CD6D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28F5-81B9-50E8-F5C4-B2E32525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075-4830-DCFC-224D-9D5532A1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0477-ECF4-36B2-D536-6E8C5D237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2FCB-08B9-F34B-570C-64490CAF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F52A-0FB4-D68D-667A-BF44D2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6DD6-59D2-3473-135B-5F52BF57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4271-4D20-333A-EA9C-6207D63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F28AE-AC78-DB5C-6081-803B5186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8554-2554-5442-5C3C-63D3B26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7FE8-7154-CEBF-1D17-813924FD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A1D2-0B79-3847-D831-9B15B788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80E-F84C-A4E3-C34C-805EF60D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50B-286D-E02D-29D5-267DA115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+mn-lt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160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5BC4-7568-11F5-2DE0-EA69841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9E85-6967-38AE-0D7A-DF0153B2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9AC4C-6A50-48CB-D151-81D5F6DAB800}"/>
              </a:ext>
            </a:extLst>
          </p:cNvPr>
          <p:cNvSpPr/>
          <p:nvPr/>
        </p:nvSpPr>
        <p:spPr>
          <a:xfrm>
            <a:off x="4433777" y="453323"/>
            <a:ext cx="6400800" cy="3969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D5ED2E-6985-F212-DD4C-89E5BD40956A}"/>
              </a:ext>
            </a:extLst>
          </p:cNvPr>
          <p:cNvSpPr/>
          <p:nvPr/>
        </p:nvSpPr>
        <p:spPr>
          <a:xfrm>
            <a:off x="2506524" y="5204236"/>
            <a:ext cx="2520917" cy="1249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BB9C73-70E8-C334-1D95-B0817D0648E1}"/>
              </a:ext>
            </a:extLst>
          </p:cNvPr>
          <p:cNvSpPr/>
          <p:nvPr/>
        </p:nvSpPr>
        <p:spPr>
          <a:xfrm>
            <a:off x="6021554" y="693558"/>
            <a:ext cx="2147220" cy="4376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Control Plane</a:t>
            </a:r>
          </a:p>
        </p:txBody>
      </p:sp>
      <p:pic>
        <p:nvPicPr>
          <p:cNvPr id="13" name="Graphic 12" descr="Watch outline">
            <a:extLst>
              <a:ext uri="{FF2B5EF4-FFF2-40B4-BE49-F238E27FC236}">
                <a16:creationId xmlns:a16="http://schemas.microsoft.com/office/drawing/2014/main" id="{B022B814-C2B9-75F3-39A3-AEE422E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51" y="5828813"/>
            <a:ext cx="695772" cy="69577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848C704-482D-57A4-EEF9-3D7C3B3BAD00}"/>
              </a:ext>
            </a:extLst>
          </p:cNvPr>
          <p:cNvGrpSpPr/>
          <p:nvPr/>
        </p:nvGrpSpPr>
        <p:grpSpPr>
          <a:xfrm>
            <a:off x="8086694" y="3439632"/>
            <a:ext cx="875242" cy="663946"/>
            <a:chOff x="9674941" y="4139381"/>
            <a:chExt cx="1700982" cy="12903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B8CEC7-29AD-3271-17A9-F0AD4974F1BD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8C5D94-0FE2-5D08-613D-AEAE747F1F29}"/>
                </a:ext>
              </a:extLst>
            </p:cNvPr>
            <p:cNvCxnSpPr>
              <a:cxnSpLocks/>
              <a:stCxn id="15" idx="6"/>
              <a:endCxn id="16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03CC060C-B1AF-0352-A515-336C8AC6D878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68CDB7-063C-CED4-C69D-3B30A9E269E5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F0EA2-D937-7465-1B61-DB4366F59B0A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73A415-3763-0FD9-1EB1-F6E1E7BDBC53}"/>
              </a:ext>
            </a:extLst>
          </p:cNvPr>
          <p:cNvGrpSpPr/>
          <p:nvPr/>
        </p:nvGrpSpPr>
        <p:grpSpPr>
          <a:xfrm>
            <a:off x="5078607" y="3462198"/>
            <a:ext cx="875242" cy="663946"/>
            <a:chOff x="9674941" y="4139381"/>
            <a:chExt cx="1700982" cy="12903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470460-2B61-B32E-F0D2-82D1E0BFE643}"/>
                </a:ext>
              </a:extLst>
            </p:cNvPr>
            <p:cNvCxnSpPr>
              <a:cxnSpLocks/>
              <a:stCxn id="42" idx="2"/>
              <a:endCxn id="43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E8ACDF-F4A3-8DDC-ECBF-A96420C47762}"/>
                </a:ext>
              </a:extLst>
            </p:cNvPr>
            <p:cNvCxnSpPr>
              <a:cxnSpLocks/>
              <a:stCxn id="42" idx="6"/>
              <a:endCxn id="43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43F2CE7-3D26-2180-D678-FA29C4DEBBF9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31DDC9-8B79-9251-A8F7-C1FEF5B0E041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0953BF-C414-B2D2-3638-C2FD4FCEEEAD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B2A52F-EAA1-E0AA-6C13-C648C25DAC1D}"/>
              </a:ext>
            </a:extLst>
          </p:cNvPr>
          <p:cNvSpPr txBox="1"/>
          <p:nvPr/>
        </p:nvSpPr>
        <p:spPr>
          <a:xfrm>
            <a:off x="8466300" y="8399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Cloud (e.g. AWS)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68E35DD-781C-DCA1-0FD7-D1B247F3CF9C}"/>
              </a:ext>
            </a:extLst>
          </p:cNvPr>
          <p:cNvSpPr/>
          <p:nvPr/>
        </p:nvSpPr>
        <p:spPr>
          <a:xfrm>
            <a:off x="8961935" y="112595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AF966-3861-B218-A8AF-ABAA1E3CEC4B}"/>
              </a:ext>
            </a:extLst>
          </p:cNvPr>
          <p:cNvSpPr/>
          <p:nvPr/>
        </p:nvSpPr>
        <p:spPr>
          <a:xfrm>
            <a:off x="8746668" y="126303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84E851-2756-00C9-332C-EE6CD4600928}"/>
              </a:ext>
            </a:extLst>
          </p:cNvPr>
          <p:cNvSpPr/>
          <p:nvPr/>
        </p:nvSpPr>
        <p:spPr>
          <a:xfrm>
            <a:off x="6826103" y="1499434"/>
            <a:ext cx="2685342" cy="1187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Worker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230395A-E847-ACA1-7E06-3ADADB41953D}"/>
              </a:ext>
            </a:extLst>
          </p:cNvPr>
          <p:cNvCxnSpPr>
            <a:cxnSpLocks/>
            <a:stCxn id="49" idx="3"/>
            <a:endCxn id="16" idx="4"/>
          </p:cNvCxnSpPr>
          <p:nvPr/>
        </p:nvCxnSpPr>
        <p:spPr>
          <a:xfrm flipV="1">
            <a:off x="5900094" y="4103578"/>
            <a:ext cx="2624221" cy="1429331"/>
          </a:xfrm>
          <a:prstGeom prst="bentConnector2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60AB79-0A1C-26BA-93A6-F4247F1FD2F7}"/>
              </a:ext>
            </a:extLst>
          </p:cNvPr>
          <p:cNvSpPr txBox="1"/>
          <p:nvPr/>
        </p:nvSpPr>
        <p:spPr>
          <a:xfrm>
            <a:off x="4380126" y="5317465"/>
            <a:ext cx="15199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Data cleansing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inferencing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E70020D-C641-DAC1-E7DD-3F862019631C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rot="5400000" flipH="1" flipV="1">
            <a:off x="8493967" y="2808089"/>
            <a:ext cx="661893" cy="601195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AB8EB7-9713-5D04-E179-94E6FE31E01D}"/>
              </a:ext>
            </a:extLst>
          </p:cNvPr>
          <p:cNvSpPr txBox="1"/>
          <p:nvPr/>
        </p:nvSpPr>
        <p:spPr>
          <a:xfrm>
            <a:off x="5906303" y="3720217"/>
            <a:ext cx="120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Cloud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DD6792-7253-91BD-F23D-306D38F36EA3}"/>
              </a:ext>
            </a:extLst>
          </p:cNvPr>
          <p:cNvSpPr txBox="1"/>
          <p:nvPr/>
        </p:nvSpPr>
        <p:spPr>
          <a:xfrm>
            <a:off x="8814970" y="3838113"/>
            <a:ext cx="14318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Courier New" panose="02070309020205020404" pitchFamily="49" charset="0"/>
              <a:buChar char="o"/>
              <a:defRPr sz="1100"/>
            </a:lvl1pPr>
          </a:lstStyle>
          <a:p>
            <a:r>
              <a:rPr lang="en-US" dirty="0"/>
              <a:t>Data backup</a:t>
            </a:r>
          </a:p>
          <a:p>
            <a:r>
              <a:rPr lang="en-US" dirty="0"/>
              <a:t>Data Warehouse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CB3AC-11D7-5341-6E13-D01C27E5CF50}"/>
              </a:ext>
            </a:extLst>
          </p:cNvPr>
          <p:cNvSpPr txBox="1"/>
          <p:nvPr/>
        </p:nvSpPr>
        <p:spPr>
          <a:xfrm>
            <a:off x="8333467" y="2346852"/>
            <a:ext cx="158408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training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Federated Learning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5C89504-61D5-CA68-5E7B-263029349BD6}"/>
              </a:ext>
            </a:extLst>
          </p:cNvPr>
          <p:cNvCxnSpPr>
            <a:cxnSpLocks/>
            <a:stCxn id="62" idx="1"/>
            <a:endCxn id="42" idx="0"/>
          </p:cNvCxnSpPr>
          <p:nvPr/>
        </p:nvCxnSpPr>
        <p:spPr>
          <a:xfrm rot="10800000" flipV="1">
            <a:off x="5516229" y="2562296"/>
            <a:ext cx="2817238" cy="899902"/>
          </a:xfrm>
          <a:prstGeom prst="bentConnector2">
            <a:avLst/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73D8C30-191B-DCEC-23C6-BCD198322B4D}"/>
              </a:ext>
            </a:extLst>
          </p:cNvPr>
          <p:cNvCxnSpPr>
            <a:cxnSpLocks/>
            <a:stCxn id="41" idx="3"/>
            <a:endCxn id="49" idx="0"/>
          </p:cNvCxnSpPr>
          <p:nvPr/>
        </p:nvCxnSpPr>
        <p:spPr>
          <a:xfrm rot="10800000" flipH="1" flipV="1">
            <a:off x="5129304" y="3810017"/>
            <a:ext cx="10805" cy="1507448"/>
          </a:xfrm>
          <a:prstGeom prst="bentConnector4">
            <a:avLst>
              <a:gd name="adj1" fmla="val -2115687"/>
              <a:gd name="adj2" fmla="val 57258"/>
            </a:avLst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88005BD-8FBB-29BE-CF09-A9E0DCFD72C8}"/>
              </a:ext>
            </a:extLst>
          </p:cNvPr>
          <p:cNvSpPr/>
          <p:nvPr/>
        </p:nvSpPr>
        <p:spPr>
          <a:xfrm>
            <a:off x="10282469" y="56449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7B1E3B0-319A-750A-DE1F-A172BC44F49F}"/>
              </a:ext>
            </a:extLst>
          </p:cNvPr>
          <p:cNvSpPr/>
          <p:nvPr/>
        </p:nvSpPr>
        <p:spPr>
          <a:xfrm>
            <a:off x="10434869" y="57973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AABB635-039A-B27F-3644-BA7CE3D960D6}"/>
              </a:ext>
            </a:extLst>
          </p:cNvPr>
          <p:cNvSpPr/>
          <p:nvPr/>
        </p:nvSpPr>
        <p:spPr>
          <a:xfrm>
            <a:off x="10587269" y="59497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512CC3A1-4EAD-32AA-90A0-D6A936B21303}"/>
              </a:ext>
            </a:extLst>
          </p:cNvPr>
          <p:cNvCxnSpPr>
            <a:cxnSpLocks/>
            <a:stCxn id="71" idx="0"/>
            <a:endCxn id="16" idx="4"/>
          </p:cNvCxnSpPr>
          <p:nvPr/>
        </p:nvCxnSpPr>
        <p:spPr>
          <a:xfrm rot="16200000" flipV="1">
            <a:off x="8953152" y="3674741"/>
            <a:ext cx="1541356" cy="2399030"/>
          </a:xfrm>
          <a:prstGeom prst="bentConnector3">
            <a:avLst>
              <a:gd name="adj1" fmla="val 30685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BBE207E-A50F-FC9B-BB32-C055C23F8935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48334" y="1931017"/>
            <a:ext cx="4291868" cy="22545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A7D88DA-6503-63B6-E108-167D9B0323B5}"/>
              </a:ext>
            </a:extLst>
          </p:cNvPr>
          <p:cNvCxnSpPr>
            <a:cxnSpLocks/>
            <a:stCxn id="72" idx="0"/>
            <a:endCxn id="6" idx="3"/>
          </p:cNvCxnSpPr>
          <p:nvPr/>
        </p:nvCxnSpPr>
        <p:spPr>
          <a:xfrm rot="16200000" flipV="1">
            <a:off x="7179777" y="1901365"/>
            <a:ext cx="4884966" cy="29069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7CA1DE0-33A5-8661-BA30-8F2C02EA23F5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5400000" flipH="1" flipV="1">
            <a:off x="7875241" y="1205901"/>
            <a:ext cx="587066" cy="12700"/>
          </a:xfrm>
          <a:prstGeom prst="bentConnector4">
            <a:avLst>
              <a:gd name="adj1" fmla="val 31364"/>
              <a:gd name="adj2" fmla="val -1700000"/>
            </a:avLst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FA12D08-68D2-169C-AB8A-331459A1E5A8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8557144" y="523999"/>
            <a:ext cx="350665" cy="1127404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0A9A34-A8F0-2BF7-D409-218F91115E5C}"/>
              </a:ext>
            </a:extLst>
          </p:cNvPr>
          <p:cNvCxnSpPr>
            <a:cxnSpLocks/>
            <a:stCxn id="45" idx="0"/>
            <a:endCxn id="6" idx="3"/>
          </p:cNvCxnSpPr>
          <p:nvPr/>
        </p:nvCxnSpPr>
        <p:spPr>
          <a:xfrm rot="16200000" flipV="1">
            <a:off x="8733318" y="347825"/>
            <a:ext cx="213585" cy="13426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551D40-7379-9413-494D-23D7316D45D9}"/>
              </a:ext>
            </a:extLst>
          </p:cNvPr>
          <p:cNvSpPr txBox="1"/>
          <p:nvPr/>
        </p:nvSpPr>
        <p:spPr>
          <a:xfrm>
            <a:off x="1187766" y="54276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sensor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4DE16-4C04-6142-5FF0-627247E9C6B0}"/>
              </a:ext>
            </a:extLst>
          </p:cNvPr>
          <p:cNvSpPr txBox="1"/>
          <p:nvPr/>
        </p:nvSpPr>
        <p:spPr>
          <a:xfrm>
            <a:off x="6775536" y="5287780"/>
            <a:ext cx="1433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cleaned sensor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BE998-9013-1A32-3984-D230AE2F929E}"/>
              </a:ext>
            </a:extLst>
          </p:cNvPr>
          <p:cNvSpPr txBox="1"/>
          <p:nvPr/>
        </p:nvSpPr>
        <p:spPr>
          <a:xfrm>
            <a:off x="5622378" y="2265064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20" name="Graphic 119" descr="Robot outline">
            <a:extLst>
              <a:ext uri="{FF2B5EF4-FFF2-40B4-BE49-F238E27FC236}">
                <a16:creationId xmlns:a16="http://schemas.microsoft.com/office/drawing/2014/main" id="{D6172874-34C4-EA6F-B1E4-7B7A84613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66" y="4816270"/>
            <a:ext cx="1012543" cy="1012543"/>
          </a:xfrm>
          <a:prstGeom prst="rect">
            <a:avLst/>
          </a:prstGeom>
        </p:spPr>
      </p:pic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3229E56-4CF8-48E8-5DE1-7F30B5BF9E8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189679" y="5532909"/>
            <a:ext cx="3190447" cy="186774"/>
          </a:xfrm>
          <a:prstGeom prst="bentConnector3">
            <a:avLst>
              <a:gd name="adj1" fmla="val 29004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F3307B-0F00-4FFE-0CD6-63573CAB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" y="90208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377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E2B-2C87-A5B1-7D9E-8E161CD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349876"/>
            <a:ext cx="10515600" cy="760529"/>
          </a:xfrm>
        </p:spPr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FB07-C4BE-D15C-9342-4CAE69B0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2" y="1381008"/>
            <a:ext cx="11040611" cy="5127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Wearable devices</a:t>
            </a:r>
          </a:p>
          <a:p>
            <a:endParaRPr lang="en-US" dirty="0"/>
          </a:p>
          <a:p>
            <a:r>
              <a:rPr lang="en-US" dirty="0"/>
              <a:t>KubeEdge</a:t>
            </a:r>
          </a:p>
          <a:p>
            <a:pPr lvl="1"/>
            <a:r>
              <a:rPr lang="en-US" dirty="0"/>
              <a:t>Cloud</a:t>
            </a:r>
          </a:p>
          <a:p>
            <a:pPr lvl="2"/>
            <a:r>
              <a:rPr lang="en-US" dirty="0"/>
              <a:t>Master</a:t>
            </a:r>
          </a:p>
          <a:p>
            <a:pPr lvl="2"/>
            <a:r>
              <a:rPr lang="en-US" dirty="0"/>
              <a:t>Worker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Edge</a:t>
            </a:r>
          </a:p>
          <a:p>
            <a:pPr lvl="1"/>
            <a:endParaRPr lang="en-US" dirty="0"/>
          </a:p>
          <a:p>
            <a:r>
              <a:rPr lang="en-US" dirty="0"/>
              <a:t>Cloud Storage</a:t>
            </a:r>
          </a:p>
          <a:p>
            <a:endParaRPr lang="en-US" dirty="0"/>
          </a:p>
          <a:p>
            <a:r>
              <a:rPr lang="en-US" dirty="0"/>
              <a:t>Miscellaneous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E9E4-693F-463C-171E-7DCD7ED3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Wearable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device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generate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and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send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endParaRPr lang="en-US" sz="3400" b="1" dirty="0">
              <a:latin typeface="+mn-lt"/>
            </a:endParaRPr>
          </a:p>
        </p:txBody>
      </p:sp>
      <p:pic>
        <p:nvPicPr>
          <p:cNvPr id="8" name="Graphic 7" descr="Watch outline">
            <a:extLst>
              <a:ext uri="{FF2B5EF4-FFF2-40B4-BE49-F238E27FC236}">
                <a16:creationId xmlns:a16="http://schemas.microsoft.com/office/drawing/2014/main" id="{21CD3827-6073-F95E-D1B3-E43628B4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0979" y="2766219"/>
            <a:ext cx="1325562" cy="13255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104312-CC64-5278-23DE-9A2F595737CE}"/>
              </a:ext>
            </a:extLst>
          </p:cNvPr>
          <p:cNvCxnSpPr>
            <a:cxnSpLocks/>
          </p:cNvCxnSpPr>
          <p:nvPr/>
        </p:nvCxnSpPr>
        <p:spPr>
          <a:xfrm>
            <a:off x="3747051" y="3436457"/>
            <a:ext cx="30910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A2AEA8-9B04-4DFC-0A79-2C4702AADA04}"/>
              </a:ext>
            </a:extLst>
          </p:cNvPr>
          <p:cNvSpPr/>
          <p:nvPr/>
        </p:nvSpPr>
        <p:spPr>
          <a:xfrm>
            <a:off x="7243637" y="2929562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</p:spTree>
    <p:extLst>
      <p:ext uri="{BB962C8B-B14F-4D97-AF65-F5344CB8AC3E}">
        <p14:creationId xmlns:p14="http://schemas.microsoft.com/office/powerpoint/2010/main" val="30144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499-F4AD-F926-F022-E5E989A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flow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from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‘Cloud’</a:t>
            </a:r>
            <a:endParaRPr lang="en-US" sz="3400" b="1" dirty="0">
              <a:latin typeface="+mn-lt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DA49B2-ACA4-089A-645A-A2794A720284}"/>
              </a:ext>
            </a:extLst>
          </p:cNvPr>
          <p:cNvSpPr/>
          <p:nvPr/>
        </p:nvSpPr>
        <p:spPr>
          <a:xfrm>
            <a:off x="5121966" y="3327819"/>
            <a:ext cx="1538309" cy="12161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98764-2D74-A4A7-1F23-4FA7E4923259}"/>
              </a:ext>
            </a:extLst>
          </p:cNvPr>
          <p:cNvCxnSpPr>
            <a:cxnSpLocks/>
          </p:cNvCxnSpPr>
          <p:nvPr/>
        </p:nvCxnSpPr>
        <p:spPr>
          <a:xfrm>
            <a:off x="2971799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5AEE0-9F4A-F498-3C47-07E416E004FC}"/>
              </a:ext>
            </a:extLst>
          </p:cNvPr>
          <p:cNvCxnSpPr/>
          <p:nvPr/>
        </p:nvCxnSpPr>
        <p:spPr>
          <a:xfrm>
            <a:off x="6990522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FBCA1F-31F5-A53A-4412-76C621838B01}"/>
              </a:ext>
            </a:extLst>
          </p:cNvPr>
          <p:cNvSpPr/>
          <p:nvPr/>
        </p:nvSpPr>
        <p:spPr>
          <a:xfrm>
            <a:off x="882594" y="3436457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43986-294D-2E15-4D8A-4CEA5528912B}"/>
              </a:ext>
            </a:extLst>
          </p:cNvPr>
          <p:cNvSpPr/>
          <p:nvPr/>
        </p:nvSpPr>
        <p:spPr>
          <a:xfrm>
            <a:off x="9241009" y="3457021"/>
            <a:ext cx="2258565" cy="9783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Worker</a:t>
            </a:r>
          </a:p>
        </p:txBody>
      </p:sp>
    </p:spTree>
    <p:extLst>
      <p:ext uri="{BB962C8B-B14F-4D97-AF65-F5344CB8AC3E}">
        <p14:creationId xmlns:p14="http://schemas.microsoft.com/office/powerpoint/2010/main" val="8424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436-402D-D173-0DB9-5EE8CE27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292C-5281-D0C7-9201-35598518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F1AF-A090-00AB-8359-DBB36E7F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5" y="214124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52FA-59A2-0C70-1F13-A7E998B9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314" y="1112560"/>
            <a:ext cx="10629550" cy="522112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Docker/</a:t>
            </a:r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/>
              <a:t>K8s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/Kubelet/Kubectl</a:t>
            </a:r>
          </a:p>
          <a:p>
            <a:pPr lvl="1"/>
            <a:r>
              <a:rPr lang="en-US" dirty="0"/>
              <a:t>Networking: Flannel/DNS in Pod (8.8.8.8)</a:t>
            </a:r>
          </a:p>
          <a:p>
            <a:pPr lvl="1"/>
            <a:r>
              <a:rPr lang="en-US" dirty="0"/>
              <a:t>Host volume</a:t>
            </a:r>
          </a:p>
          <a:p>
            <a:pPr lvl="1"/>
            <a:r>
              <a:rPr lang="en-US" dirty="0"/>
              <a:t>Workload: Pod, Deployment</a:t>
            </a:r>
          </a:p>
          <a:p>
            <a:endParaRPr lang="en-US" dirty="0"/>
          </a:p>
          <a:p>
            <a:r>
              <a:rPr lang="en-US" dirty="0"/>
              <a:t>KubeEdge</a:t>
            </a:r>
          </a:p>
          <a:p>
            <a:pPr lvl="1"/>
            <a:r>
              <a:rPr lang="en-US" dirty="0"/>
              <a:t>Cloud- and edge-core</a:t>
            </a:r>
          </a:p>
          <a:p>
            <a:pPr lvl="1"/>
            <a:r>
              <a:rPr lang="en-US" dirty="0" err="1"/>
              <a:t>keadm</a:t>
            </a:r>
            <a:endParaRPr lang="en-US" dirty="0"/>
          </a:p>
          <a:p>
            <a:endParaRPr lang="en-US" dirty="0"/>
          </a:p>
          <a:p>
            <a:r>
              <a:rPr lang="en-US" dirty="0"/>
              <a:t>Wearable device</a:t>
            </a:r>
          </a:p>
          <a:p>
            <a:pPr lvl="1"/>
            <a:r>
              <a:rPr lang="en-US" dirty="0"/>
              <a:t>Emulator</a:t>
            </a:r>
          </a:p>
          <a:p>
            <a:endParaRPr lang="en-US" dirty="0"/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EC2, S3</a:t>
            </a:r>
          </a:p>
          <a:p>
            <a:pPr lvl="1"/>
            <a:r>
              <a:rPr lang="en-US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47830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D9A-4D44-C3B6-C180-5D4021E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A7D4-517E-306B-DA44-5A57FC60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Requirement</vt:lpstr>
      <vt:lpstr>Design</vt:lpstr>
      <vt:lpstr>Architecture</vt:lpstr>
      <vt:lpstr>Environment</vt:lpstr>
      <vt:lpstr>Wearable device generate data and send to the ‘Edge’</vt:lpstr>
      <vt:lpstr>The data flow from ‘Edge’ to ‘Cloud’</vt:lpstr>
      <vt:lpstr>Next Step</vt:lpstr>
      <vt:lpstr>Summary</vt:lpstr>
      <vt:lpstr>Intern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24</cp:revision>
  <dcterms:created xsi:type="dcterms:W3CDTF">2022-08-23T18:25:48Z</dcterms:created>
  <dcterms:modified xsi:type="dcterms:W3CDTF">2022-08-25T21:43:35Z</dcterms:modified>
</cp:coreProperties>
</file>