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4" r:id="rId8"/>
    <p:sldId id="268" r:id="rId9"/>
    <p:sldId id="263" r:id="rId10"/>
    <p:sldId id="262" r:id="rId11"/>
    <p:sldId id="261" r:id="rId12"/>
    <p:sldId id="260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EB7BB-1DC3-7558-E693-DBEE0620A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DD97E8-CDF4-A610-61AA-83A42889D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2476C-2AAA-5973-09FE-949BC961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F00-27C6-4D5D-B9E6-5BFF39B9DA9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66D8D-7AC4-4710-FF86-4523C8A0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14865-BCAB-731F-688F-83C5CC98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A65-9E5F-4804-85B1-A2B04DCB9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3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5A7B1-AF6C-B5D8-4D11-42DB530B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45F54B-1582-31D1-7B75-7E5C4FC4E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D4BD2-1181-360E-FB50-27830936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F00-27C6-4D5D-B9E6-5BFF39B9DA9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219BA-8A09-41E1-D236-6BC5AEF2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ACF7C-8DE5-C1B4-6D88-DE0C39C2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A65-9E5F-4804-85B1-A2B04DCB9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5DAFFF-C190-E484-8FA8-53F55D388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AC9581-890D-0C2E-D850-EA51EE5FC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3DABA-2B29-5EC2-4278-7108AB3A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F00-27C6-4D5D-B9E6-5BFF39B9DA9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CDC6F-6B41-3AD6-D714-4B6B1F1E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0F743-1699-84E5-ADD4-A542046D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A65-9E5F-4804-85B1-A2B04DCB9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1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E82F0-4387-5F51-8F94-D9C65802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B681C-0C26-C9B8-E08D-B57C801A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586E8-E1D6-F86D-E9FA-244AE912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F00-27C6-4D5D-B9E6-5BFF39B9DA9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A35C5-DD5D-B220-143E-9BC38833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286C7-0D33-7727-C232-DD921A91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A65-9E5F-4804-85B1-A2B04DCB9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0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9CBF-FC96-8CFA-E60C-35168B71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A0E98-48C1-4DB0-AEB0-75C9592C3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55F2A-42FE-1B91-948A-47DFA8B0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F00-27C6-4D5D-B9E6-5BFF39B9DA9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5ABE6-7AD0-2D64-14C2-664A71D8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4982A-0074-7AE0-AFEF-C0EDF7FD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A65-9E5F-4804-85B1-A2B04DCB9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5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AFF30-471A-D08C-9F35-7A2D4DAB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42CA3-81BA-C57D-B732-D211E8276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558630-1A06-02FA-0BFD-AF0887F2C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D01F3-A4BA-171A-682D-050DFD46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F00-27C6-4D5D-B9E6-5BFF39B9DA9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30DF8-DE88-04C6-BF33-908E4F69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FE40F-26F6-E83F-A760-8C5BE080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A65-9E5F-4804-85B1-A2B04DCB9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1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579D-3B0D-9DED-7906-10A3A89A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7C475-D27E-E10F-8AC5-EA69A35A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49D8D-B10C-4709-202B-8C37867E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D81D2-A355-933D-3318-301BCD6D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A06FF-36CA-C72C-22B5-50E23A9AB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13D692-8D46-200F-7AED-BC2C6C1A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F00-27C6-4D5D-B9E6-5BFF39B9DA9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5E8AD1-A1A9-E0EF-DE2F-554D25D0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D582-DB31-BF22-0FD7-4E11A440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A65-9E5F-4804-85B1-A2B04DCB9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CD8EC-05EF-2349-9E4F-03253E48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A7C956-336B-4C01-FBD7-B1721980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F00-27C6-4D5D-B9E6-5BFF39B9DA9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FA1891-775F-580D-DE52-B67E38B0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28B33-7C7B-70F0-F129-7D89FD1D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A65-9E5F-4804-85B1-A2B04DCB9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2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6E86B4-BF58-F93D-0623-935E6000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F00-27C6-4D5D-B9E6-5BFF39B9DA9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C1977F-2556-3707-DE5E-5A7801B0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7715D-AC6D-8793-CA8E-21BFABB1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A65-9E5F-4804-85B1-A2B04DCB9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7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CCB65-18BC-C87C-B49F-23B1269A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6F86A-4D98-4AF1-6E50-1057C3B1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C1C70C-71B9-5658-CACD-B43C72E9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5E2A7-8078-561F-936E-69720884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F00-27C6-4D5D-B9E6-5BFF39B9DA9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2055D-186F-F8D0-0574-E456F2F9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0001E-D4CC-E039-B6D7-E4A77864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A65-9E5F-4804-85B1-A2B04DCB9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0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25CF-795D-8088-A1F3-BF96B7CE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173FB-4EE7-01D9-C849-1075573E1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B4ED3C-4F8F-99EC-A4A9-879F13C1E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A1B3F-940E-66DE-CDFC-8B215DB4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8F00-27C6-4D5D-B9E6-5BFF39B9DA9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EA71D-4570-A2D7-2730-A3F9448D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556CC-7C82-1048-81E1-0A6D1842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0DA65-9E5F-4804-85B1-A2B04DCB9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F563B5-60C5-9DC0-FC54-632EEB2C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34B5A-C397-546C-A215-99E119FA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C390F-AAED-CA9E-6573-175D77077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8F00-27C6-4D5D-B9E6-5BFF39B9DA90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DB47C-AB63-7F45-F32C-FC319F497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6F055-631B-5B17-656B-958CDA7A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DA65-9E5F-4804-85B1-A2B04DCB9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8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111,589 Frequency Stock Photos, Pictures &amp; Royalty-Free Images - iStock">
            <a:extLst>
              <a:ext uri="{FF2B5EF4-FFF2-40B4-BE49-F238E27FC236}">
                <a16:creationId xmlns:a16="http://schemas.microsoft.com/office/drawing/2014/main" id="{EA4CF6F3-A6EC-2298-DE3B-0359FF60F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BF76223-0827-D569-D9F5-68A169B4F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음계 인식 애플리케이션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198D48-ACBF-AC62-04D8-B924ABC09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0472"/>
            <a:ext cx="9144000" cy="667327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20173178 </a:t>
            </a:r>
            <a:r>
              <a:rPr lang="ko-KR" altLang="en-US">
                <a:solidFill>
                  <a:schemeClr val="bg1"/>
                </a:solidFill>
              </a:rPr>
              <a:t>박대호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AC5415-B5F8-71D4-2697-3E1C6BAD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과정</a:t>
            </a:r>
            <a:r>
              <a:rPr lang="en-US" altLang="ko-KR" sz="4000" dirty="0">
                <a:solidFill>
                  <a:srgbClr val="FFFFFF"/>
                </a:solidFill>
              </a:rPr>
              <a:t>2 – Pitch Detecting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F6C2D0A-DEE9-EE09-E17F-10CDCCDC3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352294"/>
            <a:ext cx="5131088" cy="365590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E71009-7485-E528-55C8-809C33052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22021"/>
            <a:ext cx="5131087" cy="398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1E583-7074-CED9-B5C0-9EEA29319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00" y="2844766"/>
            <a:ext cx="7331123" cy="22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9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2071D9-A097-4BB2-A1F6-F7E889DE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>
                <a:solidFill>
                  <a:srgbClr val="FFFFFF"/>
                </a:solidFill>
              </a:rPr>
              <a:t>결과</a:t>
            </a:r>
          </a:p>
        </p:txBody>
      </p:sp>
      <p:pic>
        <p:nvPicPr>
          <p:cNvPr id="4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AF841705-C28E-F8EF-141F-62CC08FD8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18" y="2181426"/>
            <a:ext cx="1998818" cy="399763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496FC0A-3184-2E44-91C6-50D298AAC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17815"/>
            <a:ext cx="1998915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4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9F823F-C396-295B-B49F-1F036393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98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47A0EB-AB0B-7978-FF60-F7D23754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6"/>
            <a:ext cx="2095503" cy="3385070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BA28C-0EB7-A60C-CF03-6EDA09A2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기존의 음계 인식 애플리케이션은 정확성이 떨어짐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특정 장비의 가격이 다소 고가이고</a:t>
            </a:r>
            <a:r>
              <a:rPr lang="en-US" altLang="ko-KR" sz="2000" dirty="0"/>
              <a:t>, </a:t>
            </a:r>
            <a:r>
              <a:rPr lang="ko-KR" altLang="en-US" sz="2000" dirty="0"/>
              <a:t>사용 범위가 한정적임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(</a:t>
            </a:r>
            <a:r>
              <a:rPr lang="ko-KR" altLang="en-US" sz="2000" dirty="0"/>
              <a:t>특정 회사의 악기만 인식 가능</a:t>
            </a:r>
            <a:r>
              <a:rPr lang="en-US" altLang="ko-KR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7758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28A9A5-773F-B3AC-287E-64FC257B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구현 계획</a:t>
            </a:r>
            <a:r>
              <a:rPr lang="en-US" altLang="ko-KR" sz="4000">
                <a:solidFill>
                  <a:srgbClr val="FFFFFF"/>
                </a:solidFill>
              </a:rPr>
              <a:t>	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0AF20-909F-DCB2-C258-7137CE93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스마트폰 마이크 인식 기능 구현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녹음된 음성 파일 스마트폰 저장소에 저장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녹음한 소리로부터 일치하는 음계를 화면에 출력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도출된 음계를 악보로 활용할 수 있도록 디자인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클라우드에 저장할 수 있도록 업로드 기능 구현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8812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F1F12D-1644-6460-5ECA-0D80B57B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6"/>
            <a:ext cx="2743203" cy="3366020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사용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FD342-A6FE-F249-4863-AC4467CB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r>
              <a:rPr lang="ko-KR" altLang="en-US" sz="2000"/>
              <a:t>표현된 음계를 통해 작곡 등에 활용함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대중가요를 </a:t>
            </a:r>
            <a:r>
              <a:rPr lang="en-US" altLang="ko-KR" sz="2000"/>
              <a:t>copy</a:t>
            </a:r>
            <a:r>
              <a:rPr lang="ko-KR" altLang="en-US" sz="2000"/>
              <a:t>하여 악기를 연습할 수 있도록 함</a:t>
            </a:r>
          </a:p>
          <a:p>
            <a:endParaRPr lang="en-US" altLang="ko-KR" sz="2000"/>
          </a:p>
          <a:p>
            <a:r>
              <a:rPr lang="ko-KR" altLang="en-US" sz="2000"/>
              <a:t>악기를 조율할 수 있음</a:t>
            </a:r>
            <a:endParaRPr lang="en-US" altLang="ko-KR" sz="2000"/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20252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B95837-3FF9-8147-F2BC-202AFF06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2724153" cy="3394595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사용자 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48F66-0C03-3E63-0958-4DC5BE22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소리 인식이 잘 되어야 함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악보로 활용 가능해야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클라우드 등에 저장할 수 있어야 함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78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274D3C-4351-1753-E3F1-258EE0E1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시스템 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C5D38-897F-05E2-EA38-C9D1C7A9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 단시간 푸리에 변환 알고리즘 사용</a:t>
            </a:r>
            <a:r>
              <a:rPr lang="en-US" altLang="ko-KR" sz="2000" dirty="0"/>
              <a:t>(STFT) </a:t>
            </a:r>
          </a:p>
          <a:p>
            <a:pPr marL="0" indent="0">
              <a:buNone/>
            </a:pPr>
            <a:r>
              <a:rPr lang="en-US" altLang="ko-KR" sz="2000" dirty="0"/>
              <a:t>  : FFT</a:t>
            </a:r>
            <a:r>
              <a:rPr lang="ko-KR" altLang="en-US" sz="2000" dirty="0"/>
              <a:t>를 사용하는 다른 라이브러리보다 비교적 명확한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그래프가 나오는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TarsosDSP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 사용 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도출된 음계를 활용하여 악보를 디자인 할 수 있도록 구현함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Google</a:t>
            </a:r>
            <a:r>
              <a:rPr lang="ko-KR" altLang="en-US" sz="2000" dirty="0"/>
              <a:t> </a:t>
            </a:r>
            <a:r>
              <a:rPr lang="en-US" altLang="ko-KR" sz="2000" dirty="0"/>
              <a:t>Drive API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729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6DDD34-4AEB-1346-D174-7206EDE6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기존 앱 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ko-KR" altLang="en-US" sz="4000" dirty="0">
                <a:solidFill>
                  <a:srgbClr val="FFFFFF"/>
                </a:solidFill>
              </a:rPr>
              <a:t>개선점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78BC9-1EFB-46DF-23FE-98021A80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연속적인 음의 처리가 가능하도록 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별도의 장치 없이 스마트폰만 활용하여 금전적 부담이 없도록 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632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79799B-5ADB-A6EF-61BE-02D67D39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앱 개선점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CCE90-DB93-4B32-4F67-94281227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악보 디자인 개선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Drive </a:t>
            </a:r>
            <a:r>
              <a:rPr lang="ko-KR" altLang="en-US" sz="2000" dirty="0"/>
              <a:t>업로드 기능 마무리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잡음 개선 코드 추가 </a:t>
            </a:r>
          </a:p>
        </p:txBody>
      </p:sp>
    </p:spTree>
    <p:extLst>
      <p:ext uri="{BB962C8B-B14F-4D97-AF65-F5344CB8AC3E}">
        <p14:creationId xmlns:p14="http://schemas.microsoft.com/office/powerpoint/2010/main" val="292721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DD1688-7BE0-4ADF-99BF-4356BDC4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>
                <a:solidFill>
                  <a:srgbClr val="FFFFFF"/>
                </a:solidFill>
              </a:rPr>
              <a:t>과정</a:t>
            </a:r>
            <a:r>
              <a:rPr lang="en-US" altLang="ko-KR" sz="4000">
                <a:solidFill>
                  <a:srgbClr val="FFFFFF"/>
                </a:solidFill>
              </a:rPr>
              <a:t>1 – STFT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07A8D-8234-6131-816C-C406037B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224018"/>
            <a:ext cx="5131088" cy="39124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729B07-1B28-4541-3D03-0B6F51DB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5079596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194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음계 인식 애플리케이션</vt:lpstr>
      <vt:lpstr>문제</vt:lpstr>
      <vt:lpstr>구현 계획 </vt:lpstr>
      <vt:lpstr>사용 효과</vt:lpstr>
      <vt:lpstr>사용자  요구사항</vt:lpstr>
      <vt:lpstr>시스템  요구사항</vt:lpstr>
      <vt:lpstr>기존 앱  개선점</vt:lpstr>
      <vt:lpstr>앱 개선점</vt:lpstr>
      <vt:lpstr>과정1 – STFT </vt:lpstr>
      <vt:lpstr>과정2 – Pitch Detecting</vt:lpstr>
      <vt:lpstr>PowerPoint 프레젠테이션</vt:lpstr>
      <vt:lpstr>결과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음계 인식 애플리케이션</dc:title>
  <dc:creator>park daeho</dc:creator>
  <cp:lastModifiedBy>park daeho</cp:lastModifiedBy>
  <cp:revision>11</cp:revision>
  <dcterms:created xsi:type="dcterms:W3CDTF">2022-06-11T06:53:08Z</dcterms:created>
  <dcterms:modified xsi:type="dcterms:W3CDTF">2022-06-13T14:15:59Z</dcterms:modified>
</cp:coreProperties>
</file>