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70" r:id="rId10"/>
    <p:sldId id="273" r:id="rId11"/>
    <p:sldId id="265" r:id="rId12"/>
    <p:sldId id="266" r:id="rId13"/>
    <p:sldId id="271" r:id="rId14"/>
    <p:sldId id="274" r:id="rId15"/>
    <p:sldId id="267" r:id="rId16"/>
    <p:sldId id="268" r:id="rId17"/>
    <p:sldId id="269" r:id="rId18"/>
    <p:sldId id="272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A7888-FFBF-4A40-A7EF-F25C6627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293FE-273E-4044-9807-7D8E59A3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BDC8D-2582-4BB9-94F9-028298A6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E45E-606A-4A82-B8E9-31B47BCD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36CE5-02CE-456D-A1C3-6D7D5125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1D3F-DF96-4413-BEFD-FA162261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4573C-31B4-42BD-B701-0A897640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3569-1E92-4104-87BD-4C75461F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46F0-9DC8-4034-A3FD-60EB2CF7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59918-8490-461A-AA28-BAE6E08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2CE210-127A-4EF1-BA35-32CBCA0E6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0ED1F-7BCE-4D4A-BACD-D55EBDBA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82866-E621-4DEA-9AF3-797A1700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3BE8D-B4D0-4AA9-A10B-7D613FBD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4EF75-AD88-47B8-B460-082E5B68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D056-4CAF-43C8-ABD2-B7E90842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8562-7113-4E49-930A-EBF317DE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B052B-435C-462D-9FCC-FC49064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8FBD2-5DE2-443B-819C-F4AA128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4EE53-A787-461F-A0C6-6AACA1FD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2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2FE7-9DD5-443E-9F2C-BFD8E15C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F3D00-1D8C-420D-A480-AD60CD3D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90F90-72BC-494F-B53D-44574481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C7411-3218-40EA-8B63-8501A45F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D578A-D8AB-4C39-BBED-959945E9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1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F98F-B187-4A5E-A1FF-6116F67E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B6BA0-B4C4-4216-9DD5-C8FF99FB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DDE94-A4AE-48C7-873F-029E5877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73ABE-4290-4B17-AE59-61E836B7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0C6FE-B928-454A-A301-DB8A22F2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D5BC6-0E16-4271-8F43-5BFC6B2A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CF82-02D5-4B9E-A1FC-C50E70DD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1E2E0-EE5F-45CE-849B-C17A40CB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E82A4-5FEC-4853-8CF6-6FDB3CC7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3D44DB-4E04-4A2E-8D05-FB88FB8B7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4D780-5F51-4979-80AB-DEA6B3E7C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EE73-1062-4807-A7A1-A93ADE1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F81A6-CFA1-4FBB-8626-9F99AB1E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7658B0-8593-47C9-B077-F88B7EF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265C2-48A3-43DE-8186-A5780D9D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B938E-F9EB-4210-ACDB-76D0D9DB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19B95-79F7-427C-8390-04DE6DAD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E1896D-4374-49C7-BA24-5B91D56C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A325C-BD8C-4CBA-AF8D-08EAF78E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7BD272-7C58-410C-B4E4-34E4A49D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C7056-31EB-4151-AAE3-F70CF15F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0B20-624B-43B9-9388-05279E75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9D2EB-2FBE-4777-85AB-97AA749D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BED7A-19D8-4665-B5E4-6FD41927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D2B39-7EA1-49BC-A4DF-FBF86FD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9831-605E-4108-B36B-A3FAF293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CC9F0-24AA-4BCE-B5A1-2A087003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2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FF53-EE91-4674-9B9A-2C2A53C9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384587-F090-4894-81CE-613F3C77D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CB5D9-0EDE-4556-AAAB-1B921FD3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B4070-F344-4014-8933-773E10EC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C78C6-D846-435A-BD2D-DE821C2F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A208A-1E51-4331-8A19-CCCD9485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044BD-814F-438B-AB34-7B163B21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4A9FB-5088-4CC0-8B6B-9D6C47AA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DF682-4D54-48E4-8214-1D17000FC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2971-3B9A-4555-A5BA-CB32CC8C5250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65362-0838-4DAD-9B41-D0DE22682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5B152-0F7A-443A-96A7-611C0953B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2480-909E-4E48-A9E0-FF87C173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FD4D5-0D16-4A14-AF06-AE1B210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5" y="1122363"/>
            <a:ext cx="10012219" cy="76185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악기 연주자들을 위한 음계 인식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F5749-43D8-400B-9CC1-7022642B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2" y="2114984"/>
            <a:ext cx="9144000" cy="1655762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부제</a:t>
            </a:r>
            <a:r>
              <a:rPr lang="en-US" altLang="ko-KR" dirty="0"/>
              <a:t>: chord tracker)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6A62-A3A9-4AB8-8A02-726F4827F060}"/>
              </a:ext>
            </a:extLst>
          </p:cNvPr>
          <p:cNvSpPr txBox="1"/>
          <p:nvPr/>
        </p:nvSpPr>
        <p:spPr>
          <a:xfrm>
            <a:off x="8814067" y="4973783"/>
            <a:ext cx="361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20173178 </a:t>
            </a:r>
            <a:r>
              <a:rPr lang="ko-KR" altLang="en-US" sz="2400" dirty="0"/>
              <a:t>박대호</a:t>
            </a:r>
          </a:p>
        </p:txBody>
      </p:sp>
    </p:spTree>
    <p:extLst>
      <p:ext uri="{BB962C8B-B14F-4D97-AF65-F5344CB8AC3E}">
        <p14:creationId xmlns:p14="http://schemas.microsoft.com/office/powerpoint/2010/main" val="217855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8E5E-2E5A-4843-AF63-352EE76F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/>
          <a:lstStyle/>
          <a:p>
            <a:r>
              <a:rPr lang="ko-KR" altLang="en-US" dirty="0"/>
              <a:t>개선해야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EE140-583D-4FD4-BB85-4FAF53BF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연속적인 음을 처리할 수 있도록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5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FD60F1-EC84-4259-8987-246A118F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5960" cy="735329"/>
          </a:xfrm>
        </p:spPr>
        <p:txBody>
          <a:bodyPr/>
          <a:lstStyle/>
          <a:p>
            <a:r>
              <a:rPr lang="en-US" altLang="ko-KR" dirty="0"/>
              <a:t>2.Chord Ai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EA1853-B8D2-4D0A-B27F-CCF996F96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6" y="1290298"/>
            <a:ext cx="2608009" cy="5202577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551FDA-F54A-4280-95A8-AD21A320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2" y="1290298"/>
            <a:ext cx="2608009" cy="520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B5B417-91D8-431F-91E8-A72048A2E49B}"/>
              </a:ext>
            </a:extLst>
          </p:cNvPr>
          <p:cNvSpPr txBox="1"/>
          <p:nvPr/>
        </p:nvSpPr>
        <p:spPr>
          <a:xfrm>
            <a:off x="3444240" y="3046045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유튜브에 있는 </a:t>
            </a:r>
            <a:endParaRPr lang="en-US" altLang="ko-KR" dirty="0"/>
          </a:p>
          <a:p>
            <a:r>
              <a:rPr lang="ko-KR" altLang="en-US" dirty="0"/>
              <a:t>노래로 코드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C93D6-F328-4EA9-BD9D-FDEA9692310C}"/>
              </a:ext>
            </a:extLst>
          </p:cNvPr>
          <p:cNvSpPr txBox="1"/>
          <p:nvPr/>
        </p:nvSpPr>
        <p:spPr>
          <a:xfrm>
            <a:off x="9621520" y="280416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악기별</a:t>
            </a:r>
            <a:r>
              <a:rPr lang="ko-KR" altLang="en-US" dirty="0"/>
              <a:t> 코드 인식</a:t>
            </a:r>
          </a:p>
        </p:txBody>
      </p:sp>
    </p:spTree>
    <p:extLst>
      <p:ext uri="{BB962C8B-B14F-4D97-AF65-F5344CB8AC3E}">
        <p14:creationId xmlns:p14="http://schemas.microsoft.com/office/powerpoint/2010/main" val="147566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09E1744-D2CB-4147-97A3-78DA7ED0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3" y="487679"/>
            <a:ext cx="2296196" cy="496474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071714-A166-4793-8319-AD26335D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75" y="487678"/>
            <a:ext cx="2296196" cy="4964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8C6DAA-6BE9-41C4-A7A4-9EC8A6E66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57" y="487679"/>
            <a:ext cx="2296196" cy="496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01B6D-A47B-44A4-996A-1C814AD39852}"/>
              </a:ext>
            </a:extLst>
          </p:cNvPr>
          <p:cNvSpPr txBox="1"/>
          <p:nvPr/>
        </p:nvSpPr>
        <p:spPr>
          <a:xfrm>
            <a:off x="508000" y="5699760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보관함에서 노래를 선택하여 코드를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8B0E-D501-4E93-83B2-7C90A5215492}"/>
              </a:ext>
            </a:extLst>
          </p:cNvPr>
          <p:cNvSpPr txBox="1"/>
          <p:nvPr/>
        </p:nvSpPr>
        <p:spPr>
          <a:xfrm>
            <a:off x="4267200" y="5699760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음악 앱</a:t>
            </a:r>
            <a:r>
              <a:rPr lang="en-US" altLang="ko-KR" dirty="0"/>
              <a:t>, </a:t>
            </a:r>
            <a:r>
              <a:rPr lang="ko-KR" altLang="en-US" dirty="0"/>
              <a:t>사운드 클라우드 등에서 노래를 불러와서 코드를 인식함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C8071-165D-4A6A-9966-ED34581D1A85}"/>
              </a:ext>
            </a:extLst>
          </p:cNvPr>
          <p:cNvSpPr txBox="1"/>
          <p:nvPr/>
        </p:nvSpPr>
        <p:spPr>
          <a:xfrm>
            <a:off x="8625840" y="560832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녹음하여 코드 인식</a:t>
            </a:r>
          </a:p>
        </p:txBody>
      </p:sp>
    </p:spTree>
    <p:extLst>
      <p:ext uri="{BB962C8B-B14F-4D97-AF65-F5344CB8AC3E}">
        <p14:creationId xmlns:p14="http://schemas.microsoft.com/office/powerpoint/2010/main" val="72570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C1166F-E0FB-493E-B340-8A5022F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2334A7-276A-4E51-8CC3-B5E79C64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 err="1"/>
              <a:t>MyChord</a:t>
            </a:r>
            <a:r>
              <a:rPr lang="en-US" altLang="ko-KR" dirty="0"/>
              <a:t> </a:t>
            </a:r>
            <a:r>
              <a:rPr lang="ko-KR" altLang="en-US" dirty="0"/>
              <a:t>앱과 동일하게 한 </a:t>
            </a:r>
            <a:r>
              <a:rPr lang="ko-KR" altLang="en-US" dirty="0" err="1"/>
              <a:t>음씩</a:t>
            </a:r>
            <a:r>
              <a:rPr lang="ko-KR" altLang="en-US" dirty="0"/>
              <a:t> 천천히 연주해야 얼추 맞는 음으로 인식함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유튜브에서 노래를 불러올 때</a:t>
            </a:r>
            <a:r>
              <a:rPr lang="en-US" altLang="ko-KR" dirty="0"/>
              <a:t>, </a:t>
            </a:r>
            <a:r>
              <a:rPr lang="ko-KR" altLang="en-US" dirty="0"/>
              <a:t>빠르게 연속하는 음은 인식이 잘 안되고</a:t>
            </a:r>
            <a:r>
              <a:rPr lang="en-US" altLang="ko-KR" dirty="0"/>
              <a:t>, </a:t>
            </a:r>
            <a:r>
              <a:rPr lang="ko-KR" altLang="en-US" dirty="0"/>
              <a:t>약간의 </a:t>
            </a:r>
            <a:r>
              <a:rPr lang="ko-KR" altLang="en-US" dirty="0" err="1"/>
              <a:t>텀을</a:t>
            </a:r>
            <a:r>
              <a:rPr lang="ko-KR" altLang="en-US" dirty="0"/>
              <a:t> 두고 나오는 음은 인식이 잘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악기별</a:t>
            </a:r>
            <a:r>
              <a:rPr lang="ko-KR" altLang="en-US" dirty="0"/>
              <a:t> 인식 기능은 쓰지 못할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31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259-0AC5-4599-B3A6-655F56D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개선해야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AD76B-448C-4D2B-BAFA-48B1780A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Mychord</a:t>
            </a:r>
            <a:r>
              <a:rPr lang="en-US" altLang="ko-KR" dirty="0"/>
              <a:t> </a:t>
            </a:r>
            <a:r>
              <a:rPr lang="ko-KR" altLang="en-US" dirty="0"/>
              <a:t>애플리케이션과 마찬가지로 연속적인 음의 처리를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가능하도록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9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CD1160-99B1-4116-A7E2-AADE271E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0" y="1690686"/>
            <a:ext cx="2317293" cy="5010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5C1302-7A9A-428D-B221-FBA54D6E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41" y="1690686"/>
            <a:ext cx="2317293" cy="501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73790-3686-40E3-B8AC-FC3FFF858850}"/>
              </a:ext>
            </a:extLst>
          </p:cNvPr>
          <p:cNvSpPr txBox="1"/>
          <p:nvPr/>
        </p:nvSpPr>
        <p:spPr>
          <a:xfrm>
            <a:off x="7333674" y="3161299"/>
            <a:ext cx="29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보관함에 있는 노래</a:t>
            </a:r>
            <a:r>
              <a:rPr lang="en-US" altLang="ko-KR" dirty="0"/>
              <a:t>, Demo </a:t>
            </a:r>
            <a:r>
              <a:rPr lang="ko-KR" altLang="en-US" dirty="0"/>
              <a:t>노래 등을 가져와 인식함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70A006-1483-4337-9593-7833A38A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YAMAHA Chord Tracker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8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4947979-104C-4A82-9357-CA41D1AD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4" y="1041397"/>
            <a:ext cx="2361766" cy="5106523"/>
          </a:xfr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7ED62AE-5914-4E0D-97B2-FE594F6B2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0" y="1041399"/>
            <a:ext cx="2361766" cy="5106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91E44-9F7C-449E-B54D-151979A8D5C9}"/>
              </a:ext>
            </a:extLst>
          </p:cNvPr>
          <p:cNvSpPr txBox="1"/>
          <p:nvPr/>
        </p:nvSpPr>
        <p:spPr>
          <a:xfrm>
            <a:off x="7158182" y="3244334"/>
            <a:ext cx="35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녹음하여 코드를 인식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자사 악기 연결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52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D7BC45-98A7-4382-AB8A-9D92F82C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7" y="741680"/>
            <a:ext cx="2664333" cy="576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D6325-BFC0-4DEC-A1C3-C4E6E6568F2E}"/>
              </a:ext>
            </a:extLst>
          </p:cNvPr>
          <p:cNvSpPr txBox="1"/>
          <p:nvPr/>
        </p:nvSpPr>
        <p:spPr>
          <a:xfrm>
            <a:off x="5943600" y="2428240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Demo </a:t>
            </a:r>
            <a:r>
              <a:rPr lang="ko-KR" altLang="en-US" dirty="0"/>
              <a:t>노래의 코드 인식 </a:t>
            </a:r>
          </a:p>
        </p:txBody>
      </p:sp>
    </p:spTree>
    <p:extLst>
      <p:ext uri="{BB962C8B-B14F-4D97-AF65-F5344CB8AC3E}">
        <p14:creationId xmlns:p14="http://schemas.microsoft.com/office/powerpoint/2010/main" val="2465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BEAB380-0598-46CA-9337-76B60BAC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928"/>
            <a:ext cx="10771909" cy="402705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인식이 상대적으로 잘 되는 것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음을 네 </a:t>
            </a:r>
            <a:r>
              <a:rPr lang="ko-KR" altLang="en-US" dirty="0" err="1"/>
              <a:t>마디씩</a:t>
            </a:r>
            <a:r>
              <a:rPr lang="ko-KR" altLang="en-US" dirty="0"/>
              <a:t> 표현하여 보기 좋음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인식이 잘 되지만 여전히 빠른 템포의 음악은 인식이 잘 안되는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것 같음</a:t>
            </a:r>
            <a:r>
              <a:rPr lang="en-US" altLang="ko-KR" dirty="0"/>
              <a:t>. (</a:t>
            </a:r>
            <a:r>
              <a:rPr lang="ko-KR" altLang="en-US" dirty="0"/>
              <a:t>직접 테스트하지 못하여 인터넷에서 찾아 본 결과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23033-BE1B-4824-B355-A63A56A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350818" cy="6878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60950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3BD4-160F-4F57-8A9F-2695F8BE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691"/>
            <a:ext cx="10515600" cy="3258272"/>
          </a:xfrm>
        </p:spPr>
        <p:txBody>
          <a:bodyPr/>
          <a:lstStyle/>
          <a:p>
            <a:r>
              <a:rPr lang="en-US" altLang="ko-KR" dirty="0"/>
              <a:t>YAMAHA </a:t>
            </a:r>
            <a:r>
              <a:rPr lang="ko-KR" altLang="en-US" dirty="0"/>
              <a:t>연동 악기나 오디오 인터페이스 등의 장비가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 높낮이 조절</a:t>
            </a:r>
            <a:r>
              <a:rPr lang="en-US" altLang="ko-KR" dirty="0"/>
              <a:t>, </a:t>
            </a:r>
            <a:r>
              <a:rPr lang="ko-KR" altLang="en-US" dirty="0"/>
              <a:t>템포 조절 등이 가능함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49B45-9C0A-4855-85E7-632C75F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6AFD-1D17-4184-82A5-17F1E36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소리 인식 애플리케이션은 인식이 다소 정확하지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스마트폰이 아닌 다른 장비를 활용한 애플리케이션이 있는데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장비 가격이 비싸고</a:t>
            </a:r>
            <a:r>
              <a:rPr lang="en-US" altLang="ko-KR" dirty="0"/>
              <a:t>, </a:t>
            </a:r>
            <a:r>
              <a:rPr lang="ko-KR" altLang="en-US" dirty="0"/>
              <a:t>특정 회사의 악기가 아니면 사용할 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1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804D4-196E-418C-B04D-8F8978B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개선해야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9F35E-518C-4B72-8435-F4F306DA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별도의 장치</a:t>
            </a:r>
            <a:r>
              <a:rPr lang="en-US" altLang="ko-KR" dirty="0"/>
              <a:t>(</a:t>
            </a:r>
            <a:r>
              <a:rPr lang="ko-KR" altLang="en-US" dirty="0"/>
              <a:t>자사 악기</a:t>
            </a:r>
            <a:r>
              <a:rPr lang="en-US" altLang="ko-KR" dirty="0"/>
              <a:t>, </a:t>
            </a:r>
            <a:r>
              <a:rPr lang="ko-KR" altLang="en-US" dirty="0"/>
              <a:t>오디오 인터페이스 등</a:t>
            </a:r>
            <a:r>
              <a:rPr lang="en-US" altLang="ko-KR" dirty="0"/>
              <a:t>)</a:t>
            </a:r>
            <a:r>
              <a:rPr lang="ko-KR" altLang="en-US" dirty="0"/>
              <a:t>를 사용하는 것이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물론 인식이 더 잘 되겠지만 장치의 가격이 고가이기 때문에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스마트폰 마이크만 가지고도 </a:t>
            </a:r>
            <a:r>
              <a:rPr lang="ko-KR" altLang="en-US" dirty="0" err="1"/>
              <a:t>쓸만한</a:t>
            </a:r>
            <a:r>
              <a:rPr lang="ko-KR" altLang="en-US" dirty="0"/>
              <a:t> 기능을 하도록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65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0D668-818E-42C4-981A-031D9C01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90C19-A630-4484-B432-B822BCE2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스마트폰 마이크 인식 기능 구현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녹음된 음성 파일 스마트폰 저장소에 저장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녹음한 소리로부터 일치하는 음계를 화면에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도출된 음계를 악보로 활용할 수 있도록 디자인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클라우드 등에 저장할 수 있도록 기능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8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07372-F6B0-4E9E-B6A0-3040551D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7BF7-BD3E-47AC-9D93-8AD831A6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7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표현된 음계를 통해 작곡 등에 활용함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대중가요를 </a:t>
            </a:r>
            <a:r>
              <a:rPr lang="en-US" altLang="ko-KR" dirty="0"/>
              <a:t>copy</a:t>
            </a:r>
            <a:r>
              <a:rPr lang="ko-KR" altLang="en-US" dirty="0"/>
              <a:t>하여 악기를 연습할 수 있도록 함</a:t>
            </a:r>
          </a:p>
          <a:p>
            <a:endParaRPr lang="en-US" altLang="ko-KR" dirty="0"/>
          </a:p>
          <a:p>
            <a:r>
              <a:rPr lang="ko-KR" altLang="en-US" dirty="0"/>
              <a:t>악기를 조율할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7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C108-0762-4FF0-BB86-FB5B4F12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83BD2-1C14-45F6-A8AC-24B095B8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소리 인식이 잘 되어야 함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악보로 활용 가능해야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클라우드 등에 저장할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42208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36349-327F-4A62-9525-99059F9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274B0-2755-4246-9B9D-F272F10C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/>
              <a:t> 단시간 푸리에 변환 알고리즘 사용</a:t>
            </a:r>
            <a:r>
              <a:rPr lang="en-US" altLang="ko-KR" sz="2400" dirty="0"/>
              <a:t>(STFT) </a:t>
            </a:r>
          </a:p>
          <a:p>
            <a:pPr marL="0" indent="0">
              <a:buNone/>
            </a:pPr>
            <a:r>
              <a:rPr lang="en-US" altLang="ko-KR" sz="2400" dirty="0"/>
              <a:t>  : FFT</a:t>
            </a:r>
            <a:r>
              <a:rPr lang="ko-KR" altLang="en-US" sz="2400" dirty="0"/>
              <a:t>를 사용하는 다른 라이브러리보다 비교적 명확한 그래프가 나오는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TarsosDSP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 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도출된 음계를 활용하여 악보를 디자인 할 수 있도록 구현함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Google</a:t>
            </a:r>
            <a:r>
              <a:rPr lang="ko-KR" altLang="en-US" sz="2400" dirty="0"/>
              <a:t> </a:t>
            </a:r>
            <a:r>
              <a:rPr lang="en-US" altLang="ko-KR" sz="2400" dirty="0"/>
              <a:t>Drive API</a:t>
            </a:r>
            <a:r>
              <a:rPr lang="ko-KR" altLang="en-US" sz="2400" dirty="0"/>
              <a:t>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9577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568C-DC1B-4685-8A74-885CEF89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애플리케이션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19E5E-19BC-4513-B81E-EC5825CE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Mychord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ChordAI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YAMAHA Chord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7AA9F4FE-98D7-49EA-9FFE-341BA4FB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MyChord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D7893A74-52A7-43CA-A214-215A65492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1" y="1599248"/>
            <a:ext cx="2012493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0B096F-7BBF-4F3A-957B-282D1409AF26}"/>
              </a:ext>
            </a:extLst>
          </p:cNvPr>
          <p:cNvSpPr txBox="1"/>
          <p:nvPr/>
        </p:nvSpPr>
        <p:spPr>
          <a:xfrm>
            <a:off x="838200" y="6024880"/>
            <a:ext cx="20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유튜브에 있는 </a:t>
            </a:r>
            <a:endParaRPr lang="en-US" altLang="ko-KR" dirty="0"/>
          </a:p>
          <a:p>
            <a:r>
              <a:rPr lang="ko-KR" altLang="en-US" dirty="0"/>
              <a:t>노래로</a:t>
            </a:r>
            <a:r>
              <a:rPr lang="en-US" altLang="ko-KR" dirty="0"/>
              <a:t> </a:t>
            </a:r>
            <a:r>
              <a:rPr lang="ko-KR" altLang="en-US" dirty="0"/>
              <a:t>코드 인식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0155BC7-6FE4-40CE-9177-65567951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83" y="1599248"/>
            <a:ext cx="2320671" cy="4351338"/>
          </a:xfrm>
          <a:prstGeom prst="rect">
            <a:avLst/>
          </a:prstGeom>
        </p:spPr>
      </p:pic>
      <p:pic>
        <p:nvPicPr>
          <p:cNvPr id="16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F56FC55-C321-4871-9867-9CCFB5F80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8" y="1599248"/>
            <a:ext cx="2374465" cy="44256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711FEC-0841-4306-A536-5A5FB1825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08" y="1599248"/>
            <a:ext cx="2012494" cy="4351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7A9528-7F81-489A-8687-66540BEFFCED}"/>
              </a:ext>
            </a:extLst>
          </p:cNvPr>
          <p:cNvSpPr txBox="1"/>
          <p:nvPr/>
        </p:nvSpPr>
        <p:spPr>
          <a:xfrm>
            <a:off x="6268722" y="6163379"/>
            <a:ext cx="27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녹음하여 코드 인식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562C0-35AF-42FB-8F0B-690AD94C16ED}"/>
              </a:ext>
            </a:extLst>
          </p:cNvPr>
          <p:cNvSpPr txBox="1"/>
          <p:nvPr/>
        </p:nvSpPr>
        <p:spPr>
          <a:xfrm>
            <a:off x="10016758" y="6163379"/>
            <a:ext cx="133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인식 결과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251B22-11E2-4F78-A40B-D03DC4031A8D}"/>
              </a:ext>
            </a:extLst>
          </p:cNvPr>
          <p:cNvSpPr txBox="1"/>
          <p:nvPr/>
        </p:nvSpPr>
        <p:spPr>
          <a:xfrm>
            <a:off x="3444564" y="5941656"/>
            <a:ext cx="246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보관함</a:t>
            </a:r>
            <a:r>
              <a:rPr lang="en-US" altLang="ko-KR" dirty="0"/>
              <a:t>(iOS</a:t>
            </a:r>
            <a:r>
              <a:rPr lang="ko-KR" altLang="en-US" dirty="0"/>
              <a:t>의 경우 애플뮤직</a:t>
            </a:r>
            <a:r>
              <a:rPr lang="en-US" altLang="ko-KR" dirty="0"/>
              <a:t>)</a:t>
            </a:r>
            <a:r>
              <a:rPr lang="ko-KR" altLang="en-US" dirty="0"/>
              <a:t>에 있는 노래로 코드 인식</a:t>
            </a:r>
          </a:p>
        </p:txBody>
      </p:sp>
    </p:spTree>
    <p:extLst>
      <p:ext uri="{BB962C8B-B14F-4D97-AF65-F5344CB8AC3E}">
        <p14:creationId xmlns:p14="http://schemas.microsoft.com/office/powerpoint/2010/main" val="281902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1A745B-D81B-42A4-8807-11F11C3E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11940A-09C1-4E84-ACDE-2572685F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음씩</a:t>
            </a:r>
            <a:r>
              <a:rPr lang="ko-KR" altLang="en-US" dirty="0"/>
              <a:t> 끊어서 천천히 연주하면 정확하지는 않지만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얼추 맞는 음으로 나옴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435</Words>
  <Application>Microsoft Office PowerPoint</Application>
  <PresentationFormat>와이드스크린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악기 연주자들을 위한 음계 인식 애플리케이션</vt:lpstr>
      <vt:lpstr>문제</vt:lpstr>
      <vt:lpstr>구현 계획</vt:lpstr>
      <vt:lpstr>사용 효과</vt:lpstr>
      <vt:lpstr>사용자 요구사항</vt:lpstr>
      <vt:lpstr>시스템 요구사항</vt:lpstr>
      <vt:lpstr>유사 애플리케이션 </vt:lpstr>
      <vt:lpstr>1. MyChord </vt:lpstr>
      <vt:lpstr>특징</vt:lpstr>
      <vt:lpstr>개선해야 할 점</vt:lpstr>
      <vt:lpstr>2.Chord Ai </vt:lpstr>
      <vt:lpstr>PowerPoint 프레젠테이션</vt:lpstr>
      <vt:lpstr>특징</vt:lpstr>
      <vt:lpstr>개선해야 할 점</vt:lpstr>
      <vt:lpstr>3. YAMAHA Chord Tracker </vt:lpstr>
      <vt:lpstr>PowerPoint 프레젠테이션</vt:lpstr>
      <vt:lpstr>PowerPoint 프레젠테이션</vt:lpstr>
      <vt:lpstr>특징</vt:lpstr>
      <vt:lpstr>PowerPoint 프레젠테이션</vt:lpstr>
      <vt:lpstr>개선해야 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daeho</dc:creator>
  <cp:lastModifiedBy>park daeho</cp:lastModifiedBy>
  <cp:revision>32</cp:revision>
  <dcterms:created xsi:type="dcterms:W3CDTF">2022-03-05T14:37:47Z</dcterms:created>
  <dcterms:modified xsi:type="dcterms:W3CDTF">2022-06-05T02:02:07Z</dcterms:modified>
</cp:coreProperties>
</file>