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3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462BC-ED89-435E-BEC2-7B4ABFA1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3D6D4-6095-4524-AFE3-750B561D9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8D529-301C-4787-85B1-2E8CB580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073E-1C0D-43BE-AED3-8A0477C7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56E7F-5780-417F-9E4D-2FE6B9DC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1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48A6-21A5-4176-A65F-83B4392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C504D-AB00-41C4-B226-16BA6251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A962F-C778-4F37-8B1C-DC079F1D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B06B-3938-4A71-BEFC-EE918B5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E8670-012D-46FE-BCD9-7851074B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6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248A35-60FD-4ED7-B84A-529B1141D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1E1E2-D427-4266-B939-505DA3C93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1E24D-EC19-47C6-9294-B7654481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89DBC-2867-4CE0-BBD5-E5170721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16B07-646B-4E13-B96E-B122B5A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3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15ED-8DB1-43C0-8504-1A2E43D7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9B419-ABC6-4B27-9419-777C4DE8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9EEE0-11D5-4729-AE34-0C7A6228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9E0D0-46E3-4028-A521-E0CBE3D8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23B3E-B130-4B83-9C50-E2905871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6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25CB3-82B2-4342-AC09-2555A53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03234-7C1C-4868-9D4A-056ECD8F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1F184-E833-4AE6-9290-D9B0F2C4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9ECDA-607C-4DEE-ACF8-4EE4C664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87DB7-B07D-4274-954B-4E542E2D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95D3D-E638-4579-B530-3246E52F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6C739-910F-4D23-9BAE-69B2CD866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0EE89-0732-42D9-A7DA-57C91588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84B7D-6957-47D6-B6B0-BC6D71C5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406E9-03C4-4BE4-918A-362A43EF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DE31B-6690-4F2C-9CA3-D40125A7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0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92A15-9FBB-4BC4-ADC9-93F269C1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01ECD-0A1F-4A1F-94AD-24821B5F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E9649-A3D2-4A82-9CE1-7D0A134D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23BB24-7EEE-444D-A608-DEB8A144C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7B5A4D-59D5-46F9-8BE4-5A864078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C6EF6-E7C7-4E48-BDDF-BD001F7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8DA7D-E264-4997-AC19-F03B461D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1497FC-CB00-4F7B-BE94-783C14C2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7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CA86-5ED7-4473-81B7-E1C4CDE6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E145F-46D0-4988-A616-B1B8CB9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6538A9-F082-4CC6-AE7F-41034892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E3ADD-5F1D-4823-8FFB-0DDD3EFD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1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BDFA4-4E41-4B96-B2F2-847B3408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6370FA-5D8D-4EE7-8224-A6A0453A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50247-1FD2-472B-97A9-40A87211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7F65-B8D3-4832-A90F-E7415EFF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55E51-E911-47C9-AFC4-C359AA91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D3A2A-767A-4F83-AD10-FCA1AB23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A9FBD-C438-4E49-B602-256CB19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F7041-DE7F-4158-ACF6-28BDA00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2C5D8-7CBD-4DA1-83F4-A37A751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5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A8093-76B2-4639-BAB9-23291E34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1C2EF5-AECF-463E-BD86-823E4DBE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6ECFD-14E2-43FA-B8DB-CE9A8975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F8D40-F8F5-4013-AE67-7194A12E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2B7F9-C758-4DE8-B22F-82FFBEC9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59DEC-9B48-4306-972B-F4CC55E0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FD4785-C23C-4665-8BA8-12AE23A5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97720-CE8B-4781-B857-C5CCE21E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D4854-E56B-4693-84AF-C1075AFA0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A929-0B39-425A-BADB-F7743F378FA7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5389A-DC68-4106-B2C3-685C00FFD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DC8B4-E258-46CC-8555-DFFD9F170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8A28-F08E-4EAD-BBA6-8A41A64B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3E3F4-4096-4238-81CF-9C42BA079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Fourier Transform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69C90-403C-4CDE-ACDB-998A5FB26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(Fast Fourier Transform, Short Time Fourier Transform)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72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4D0B9-C61E-451F-B0FF-DE4C7F6C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46" y="2900218"/>
            <a:ext cx="4091709" cy="2558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FFT</a:t>
            </a:r>
            <a:r>
              <a:rPr lang="ko-KR" altLang="en-US" sz="2000" dirty="0"/>
              <a:t>한 데이터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X</a:t>
            </a:r>
            <a:r>
              <a:rPr lang="ko-KR" altLang="en-US" sz="2000" dirty="0"/>
              <a:t>축</a:t>
            </a:r>
            <a:r>
              <a:rPr lang="en-US" altLang="ko-KR" sz="2000" dirty="0"/>
              <a:t> : </a:t>
            </a:r>
            <a:r>
              <a:rPr lang="ko-KR" altLang="en-US" sz="2000" dirty="0"/>
              <a:t>주파수</a:t>
            </a:r>
            <a:r>
              <a:rPr lang="en-US" altLang="ko-KR" sz="2000" dirty="0"/>
              <a:t>, Y</a:t>
            </a:r>
            <a:r>
              <a:rPr lang="ko-KR" altLang="en-US" sz="2000" dirty="0"/>
              <a:t>축</a:t>
            </a:r>
            <a:r>
              <a:rPr lang="en-US" altLang="ko-KR" sz="2000" dirty="0"/>
              <a:t> : Magnitude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C700C-2449-4B06-A9E4-1589577F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" y="1586405"/>
            <a:ext cx="717332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E24159-94D7-448B-B3C6-241FE1FE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2" y="1072951"/>
            <a:ext cx="8735644" cy="556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18434-82BD-43A8-A074-CE7262CBFAE8}"/>
              </a:ext>
            </a:extLst>
          </p:cNvPr>
          <p:cNvSpPr txBox="1"/>
          <p:nvPr/>
        </p:nvSpPr>
        <p:spPr>
          <a:xfrm>
            <a:off x="803564" y="535648"/>
            <a:ext cx="466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10 </a:t>
            </a:r>
            <a:r>
              <a:rPr lang="ko-KR" altLang="en-US" sz="2000" dirty="0"/>
              <a:t>관련 </a:t>
            </a:r>
            <a:r>
              <a:rPr lang="en-US" altLang="ko-KR" sz="2000" dirty="0"/>
              <a:t>Python </a:t>
            </a:r>
            <a:r>
              <a:rPr lang="ko-KR" altLang="en-US" sz="2000" dirty="0"/>
              <a:t>소스 코드 </a:t>
            </a:r>
          </a:p>
        </p:txBody>
      </p:sp>
    </p:spTree>
    <p:extLst>
      <p:ext uri="{BB962C8B-B14F-4D97-AF65-F5344CB8AC3E}">
        <p14:creationId xmlns:p14="http://schemas.microsoft.com/office/powerpoint/2010/main" val="55116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DC751-4172-4D4A-9568-8E9D0F79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371" y="3240663"/>
            <a:ext cx="4801024" cy="2227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STFT</a:t>
            </a:r>
            <a:r>
              <a:rPr lang="ko-KR" altLang="en-US" sz="2000" dirty="0"/>
              <a:t>한 데이터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스펙트로그램</a:t>
            </a:r>
            <a:r>
              <a:rPr lang="ko-KR" altLang="en-US" sz="2000" dirty="0"/>
              <a:t> 표현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X</a:t>
            </a:r>
            <a:r>
              <a:rPr lang="ko-KR" altLang="en-US" sz="2000" dirty="0"/>
              <a:t>축 </a:t>
            </a:r>
            <a:r>
              <a:rPr lang="en-US" altLang="ko-KR" sz="2000" dirty="0"/>
              <a:t>: </a:t>
            </a:r>
            <a:r>
              <a:rPr lang="ko-KR" altLang="en-US" sz="2000" dirty="0"/>
              <a:t>시간</a:t>
            </a:r>
            <a:r>
              <a:rPr lang="en-US" altLang="ko-KR" sz="2000" dirty="0"/>
              <a:t>, Y</a:t>
            </a:r>
            <a:r>
              <a:rPr lang="ko-KR" altLang="en-US" sz="2000" dirty="0"/>
              <a:t>축 </a:t>
            </a:r>
            <a:r>
              <a:rPr lang="en-US" altLang="ko-KR" sz="2000" dirty="0"/>
              <a:t>: </a:t>
            </a:r>
            <a:r>
              <a:rPr lang="ko-KR" altLang="en-US" sz="2000" dirty="0"/>
              <a:t>주파수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82454-14AC-4AA1-B4F4-E348E68B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1" y="1690688"/>
            <a:ext cx="634453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8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960ADB-1229-42A2-A1C1-29C4788CD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70"/>
            <a:ext cx="49620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AD989-5FE8-4598-A428-05EDE5E9E494}"/>
              </a:ext>
            </a:extLst>
          </p:cNvPr>
          <p:cNvSpPr txBox="1"/>
          <p:nvPr/>
        </p:nvSpPr>
        <p:spPr>
          <a:xfrm>
            <a:off x="6548582" y="2992521"/>
            <a:ext cx="466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12 </a:t>
            </a:r>
            <a:r>
              <a:rPr lang="ko-KR" altLang="en-US" sz="2000" dirty="0"/>
              <a:t>관련 </a:t>
            </a:r>
            <a:r>
              <a:rPr lang="en-US" altLang="ko-KR" sz="2000" dirty="0"/>
              <a:t>Python </a:t>
            </a:r>
            <a:r>
              <a:rPr lang="ko-KR" altLang="en-US" sz="2000" dirty="0"/>
              <a:t>소스 코드 </a:t>
            </a:r>
          </a:p>
        </p:txBody>
      </p:sp>
    </p:spTree>
    <p:extLst>
      <p:ext uri="{BB962C8B-B14F-4D97-AF65-F5344CB8AC3E}">
        <p14:creationId xmlns:p14="http://schemas.microsoft.com/office/powerpoint/2010/main" val="312449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B5C84B-C3DA-4C22-991F-8DBFC7D1D76A}"/>
              </a:ext>
            </a:extLst>
          </p:cNvPr>
          <p:cNvSpPr txBox="1"/>
          <p:nvPr/>
        </p:nvSpPr>
        <p:spPr>
          <a:xfrm>
            <a:off x="6096000" y="3429000"/>
            <a:ext cx="4730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Waveform</a:t>
            </a:r>
          </a:p>
          <a:p>
            <a:endParaRPr lang="en-US" altLang="ko-KR" dirty="0"/>
          </a:p>
          <a:p>
            <a:r>
              <a:rPr lang="ko-KR" altLang="en-US" dirty="0" err="1"/>
              <a:t>도레미파솔라시도</a:t>
            </a:r>
            <a:r>
              <a:rPr lang="ko-KR" altLang="en-US" dirty="0"/>
              <a:t> 녹음</a:t>
            </a:r>
            <a:r>
              <a:rPr lang="en-US" altLang="ko-KR" dirty="0"/>
              <a:t> (C3 ~ C4, C5 ~ C6) 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(x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위상</a:t>
            </a:r>
            <a:r>
              <a:rPr lang="en-US" altLang="ko-KR" dirty="0"/>
              <a:t>)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8529CA62-6BCC-49C1-ABDC-3E834A256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82" y="2193344"/>
            <a:ext cx="5128704" cy="397798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28C3E8-6E09-430F-8D65-271A905320CD}"/>
              </a:ext>
            </a:extLst>
          </p:cNvPr>
          <p:cNvSpPr txBox="1"/>
          <p:nvPr/>
        </p:nvSpPr>
        <p:spPr>
          <a:xfrm>
            <a:off x="597082" y="1021984"/>
            <a:ext cx="4418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MATLAB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646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9369F6-9E59-464C-B5A4-831552596628}"/>
              </a:ext>
            </a:extLst>
          </p:cNvPr>
          <p:cNvSpPr txBox="1"/>
          <p:nvPr/>
        </p:nvSpPr>
        <p:spPr>
          <a:xfrm>
            <a:off x="6819354" y="3299497"/>
            <a:ext cx="423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FFT</a:t>
            </a:r>
            <a:r>
              <a:rPr lang="ko-KR" altLang="en-US" dirty="0"/>
              <a:t>한 데이터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(x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창 크기</a:t>
            </a:r>
            <a:r>
              <a:rPr lang="en-US" altLang="ko-KR" dirty="0"/>
              <a:t> , 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en-US" altLang="ko-KR" dirty="0" err="1"/>
              <a:t>fft</a:t>
            </a:r>
            <a:r>
              <a:rPr lang="ko-KR" altLang="en-US" dirty="0"/>
              <a:t>한 데이터</a:t>
            </a:r>
            <a:r>
              <a:rPr lang="en-US" altLang="ko-KR" dirty="0"/>
              <a:t>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6785A9B-8105-468D-86F8-DD462E5A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707" y="1585493"/>
            <a:ext cx="5651639" cy="4351338"/>
          </a:xfrm>
        </p:spPr>
      </p:pic>
    </p:spTree>
    <p:extLst>
      <p:ext uri="{BB962C8B-B14F-4D97-AF65-F5344CB8AC3E}">
        <p14:creationId xmlns:p14="http://schemas.microsoft.com/office/powerpoint/2010/main" val="127160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F0000C-59C0-4206-B5C7-B9794A4F9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679" y="1124038"/>
            <a:ext cx="3982006" cy="184810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F716E6-6C23-4812-A33D-4F1FE87BA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79" y="3476624"/>
            <a:ext cx="4344006" cy="2391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614517-495A-41A0-8B73-050F3ABB1DAB}"/>
              </a:ext>
            </a:extLst>
          </p:cNvPr>
          <p:cNvSpPr txBox="1"/>
          <p:nvPr/>
        </p:nvSpPr>
        <p:spPr>
          <a:xfrm>
            <a:off x="6096000" y="2048092"/>
            <a:ext cx="434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슬라이드 </a:t>
            </a:r>
            <a:r>
              <a:rPr lang="en-US" altLang="ko-KR" dirty="0"/>
              <a:t>2,3 </a:t>
            </a:r>
            <a:r>
              <a:rPr lang="ko-KR" altLang="en-US" dirty="0"/>
              <a:t>관련 </a:t>
            </a:r>
            <a:r>
              <a:rPr lang="en-US" altLang="ko-KR" dirty="0"/>
              <a:t>MATLAB </a:t>
            </a:r>
            <a:r>
              <a:rPr lang="ko-KR" altLang="en-US" dirty="0"/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129319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090198-B3CE-454C-8202-1D28D4DA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536"/>
            <a:ext cx="560703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480BC5-AED6-4001-A311-B0CF6278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922" y="5044462"/>
            <a:ext cx="3638492" cy="889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9670B-8E16-4981-BF3B-F2DD18FF7633}"/>
              </a:ext>
            </a:extLst>
          </p:cNvPr>
          <p:cNvSpPr txBox="1"/>
          <p:nvPr/>
        </p:nvSpPr>
        <p:spPr>
          <a:xfrm>
            <a:off x="6896911" y="1864536"/>
            <a:ext cx="4163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FFT</a:t>
            </a:r>
            <a:r>
              <a:rPr lang="ko-KR" altLang="en-US" dirty="0"/>
              <a:t>한 데이터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</a:t>
            </a:r>
            <a:r>
              <a:rPr lang="ko-KR" altLang="en-US" dirty="0"/>
              <a:t>주파수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en-US" altLang="ko-KR" dirty="0"/>
              <a:t>: Magnitude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4DDB8-19AF-450F-AE54-5446D4615478}"/>
              </a:ext>
            </a:extLst>
          </p:cNvPr>
          <p:cNvSpPr txBox="1"/>
          <p:nvPr/>
        </p:nvSpPr>
        <p:spPr>
          <a:xfrm>
            <a:off x="6741268" y="4398131"/>
            <a:ext cx="400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/>
              <a:t>MATLAB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앞 슬라이드에서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F493FB-5013-4D5F-9C8D-062B4205EBC8}"/>
              </a:ext>
            </a:extLst>
          </p:cNvPr>
          <p:cNvSpPr txBox="1"/>
          <p:nvPr/>
        </p:nvSpPr>
        <p:spPr>
          <a:xfrm>
            <a:off x="7094896" y="2950892"/>
            <a:ext cx="45624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STFT</a:t>
            </a:r>
            <a:r>
              <a:rPr lang="ko-KR" altLang="en-US" sz="2000" dirty="0"/>
              <a:t>한 데이터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스펙트로그램으로</a:t>
            </a:r>
            <a:r>
              <a:rPr lang="ko-KR" altLang="en-US" sz="2000" dirty="0"/>
              <a:t> 표현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(x</a:t>
            </a:r>
            <a:r>
              <a:rPr lang="ko-KR" altLang="en-US" sz="2000" dirty="0"/>
              <a:t>축 </a:t>
            </a:r>
            <a:r>
              <a:rPr lang="en-US" altLang="ko-KR" sz="2000" dirty="0"/>
              <a:t>= </a:t>
            </a:r>
            <a:r>
              <a:rPr lang="ko-KR" altLang="en-US" sz="2000" dirty="0"/>
              <a:t>시간</a:t>
            </a:r>
            <a:r>
              <a:rPr lang="en-US" altLang="ko-KR" sz="2000" dirty="0"/>
              <a:t>, y</a:t>
            </a:r>
            <a:r>
              <a:rPr lang="ko-KR" altLang="en-US" sz="2000" dirty="0"/>
              <a:t>축 </a:t>
            </a:r>
            <a:r>
              <a:rPr lang="en-US" altLang="ko-KR" sz="2000" dirty="0"/>
              <a:t>= </a:t>
            </a:r>
            <a:r>
              <a:rPr lang="ko-KR" altLang="en-US" sz="2000" dirty="0"/>
              <a:t>주파수</a:t>
            </a:r>
            <a:r>
              <a:rPr lang="en-US" altLang="ko-KR" sz="2000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E05463-3E0D-4211-8F4B-500F34DC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" y="1258274"/>
            <a:ext cx="647790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67787-3837-4996-A579-39D8C86D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237797"/>
            <a:ext cx="5126182" cy="69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슬라이드 </a:t>
            </a:r>
            <a:r>
              <a:rPr lang="en-US" altLang="ko-KR" sz="2000" dirty="0"/>
              <a:t>6 </a:t>
            </a:r>
            <a:r>
              <a:rPr lang="ko-KR" altLang="en-US" sz="2000" dirty="0"/>
              <a:t>관련 </a:t>
            </a:r>
            <a:r>
              <a:rPr lang="en-US" altLang="ko-KR" sz="2000" dirty="0"/>
              <a:t>MATLAB </a:t>
            </a:r>
            <a:r>
              <a:rPr lang="ko-KR" altLang="en-US" sz="2000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21A65-7DF5-4C5E-A9D6-79F57983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86" y="2882486"/>
            <a:ext cx="348663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2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38FE1-34F1-4917-8F48-E8626864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348" y="3118716"/>
            <a:ext cx="4305300" cy="294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Waveform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X</a:t>
            </a:r>
            <a:r>
              <a:rPr lang="ko-KR" altLang="en-US" sz="2000" dirty="0"/>
              <a:t>축 </a:t>
            </a:r>
            <a:r>
              <a:rPr lang="en-US" altLang="ko-KR" sz="2000" dirty="0"/>
              <a:t>: </a:t>
            </a:r>
            <a:r>
              <a:rPr lang="ko-KR" altLang="en-US" sz="2000" dirty="0"/>
              <a:t>시간</a:t>
            </a:r>
            <a:r>
              <a:rPr lang="en-US" altLang="ko-KR" sz="2000" dirty="0"/>
              <a:t>, Y</a:t>
            </a:r>
            <a:r>
              <a:rPr lang="ko-KR" altLang="en-US" sz="2000" dirty="0"/>
              <a:t>축 </a:t>
            </a:r>
            <a:r>
              <a:rPr lang="en-US" altLang="ko-KR" sz="2000" dirty="0"/>
              <a:t>: </a:t>
            </a:r>
            <a:r>
              <a:rPr lang="ko-KR" altLang="en-US" sz="2000" dirty="0"/>
              <a:t>위상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70D781-538B-4E76-B66F-22C98843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1" y="2028825"/>
            <a:ext cx="6058306" cy="3891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0ADF0-1844-4EAE-98B0-1A8080AC31FF}"/>
              </a:ext>
            </a:extLst>
          </p:cNvPr>
          <p:cNvSpPr txBox="1"/>
          <p:nvPr/>
        </p:nvSpPr>
        <p:spPr>
          <a:xfrm>
            <a:off x="997527" y="849746"/>
            <a:ext cx="373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Python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649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3B8285-2B73-4C9B-837B-53F73D48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1" y="1604534"/>
            <a:ext cx="3791479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6B4320-C781-413D-97A3-1FDCAC1EA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21" y="2738167"/>
            <a:ext cx="4972744" cy="1000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73034-41F7-4E14-BB6F-BF8511A8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21" y="3738432"/>
            <a:ext cx="5163271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73F7D-FE48-4D2F-BBD2-2C902351291D}"/>
              </a:ext>
            </a:extLst>
          </p:cNvPr>
          <p:cNvSpPr txBox="1"/>
          <p:nvPr/>
        </p:nvSpPr>
        <p:spPr>
          <a:xfrm>
            <a:off x="6609306" y="2190091"/>
            <a:ext cx="466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슬라이드 </a:t>
            </a:r>
            <a:r>
              <a:rPr lang="en-US" altLang="ko-KR" sz="2000" dirty="0"/>
              <a:t>8 </a:t>
            </a:r>
            <a:r>
              <a:rPr lang="ko-KR" altLang="en-US" sz="2000" dirty="0"/>
              <a:t>관련 </a:t>
            </a:r>
            <a:r>
              <a:rPr lang="en-US" altLang="ko-KR" sz="2000" dirty="0"/>
              <a:t>Python </a:t>
            </a:r>
            <a:r>
              <a:rPr lang="ko-KR" altLang="en-US" sz="2000" dirty="0"/>
              <a:t>소스 코드 </a:t>
            </a:r>
          </a:p>
        </p:txBody>
      </p:sp>
    </p:spTree>
    <p:extLst>
      <p:ext uri="{BB962C8B-B14F-4D97-AF65-F5344CB8AC3E}">
        <p14:creationId xmlns:p14="http://schemas.microsoft.com/office/powerpoint/2010/main" val="70017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158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Fourier Transform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</dc:title>
  <dc:creator>park daeho</dc:creator>
  <cp:lastModifiedBy>park daeho</cp:lastModifiedBy>
  <cp:revision>15</cp:revision>
  <dcterms:created xsi:type="dcterms:W3CDTF">2022-03-30T14:02:34Z</dcterms:created>
  <dcterms:modified xsi:type="dcterms:W3CDTF">2022-04-01T01:41:01Z</dcterms:modified>
</cp:coreProperties>
</file>