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3" r:id="rId10"/>
    <p:sldId id="267" r:id="rId11"/>
    <p:sldId id="262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5F548-136E-05FB-12D7-C7DA502D0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8BA9C9-6831-D637-FF71-CFC33A89C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9E413-9887-BCA3-9263-CE896904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2045-DDBD-439E-87CE-A53AD9903ED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9DA75-6681-8840-4AA3-72718E7D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FBED3-23A1-0729-2FB9-81D12529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B93F-E96C-464F-9F7D-229EE7520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92719-968F-07F3-238E-EC38E8C0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9BAD13-B795-B5EF-1F20-A6DE1DF8A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6B2B8-890D-4CFB-FAB0-21F16C88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2045-DDBD-439E-87CE-A53AD9903ED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A8EAF-0A56-CA65-88DD-894CCB7F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B999E-FC1D-07C5-053A-0656DC89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B93F-E96C-464F-9F7D-229EE7520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0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531DE-3A07-1987-D504-3D0A8C932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7A6C6D-20DC-B8F7-213F-CBDE4C2C9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59759-74EB-BEFC-1FFC-D7463E89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2045-DDBD-439E-87CE-A53AD9903ED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47554-5E2F-D3FB-B08A-658C71C6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BCFDC-49CB-8998-11B8-127C3A9B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B93F-E96C-464F-9F7D-229EE7520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1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9DB96-A8C2-9C2E-164A-8EA30771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91EDA-3FE8-4DD1-EDE9-DA10542E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77159-F5EA-9F27-09E6-FE7196DB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2045-DDBD-439E-87CE-A53AD9903ED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8EE50-E377-AEEF-8D41-3CFE26E6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195CC-BD7A-2356-8B4D-A775C53D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B93F-E96C-464F-9F7D-229EE7520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2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85597-F40D-D4D4-0E33-186FC49B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324BF-3961-B6E8-E4FA-2D0B4AE2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A5FB2-9540-E7BC-EF03-75BA8B46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2045-DDBD-439E-87CE-A53AD9903ED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2B2DA-63F9-F6AE-06E0-EBE12A24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98C0D-79E9-0D15-6D1D-6F77DF6E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B93F-E96C-464F-9F7D-229EE7520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6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93875-F93A-C112-5349-F30674B1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8D7B9-7242-EA94-92D6-9CD6AA103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835EA-882F-D19D-1969-9398E8B5F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7D8AA-6BFA-CD6E-F856-F5B02A0F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2045-DDBD-439E-87CE-A53AD9903ED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403BA-922C-8702-973F-E65121A4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A38EF-35B1-D270-EEDD-776F652D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B93F-E96C-464F-9F7D-229EE7520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B5AE4-ABED-41E3-EF3D-1E89B26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28263-A789-60A9-8D09-30E00711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275D5-59CB-FA86-E0AB-69124516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12E334-4AB5-35E2-C346-62F578A68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E8C767-EAC3-2168-8ECD-A854B21BD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8F1909-7191-CE94-57A6-08472B5C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2045-DDBD-439E-87CE-A53AD9903ED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5EE7A2-36D8-5612-36FD-CE2DBCB8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5A7CCB-A782-1D46-BF68-772C6155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B93F-E96C-464F-9F7D-229EE7520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422B8-1837-31A2-3797-75ED4CE0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FD0FDA-4054-41E3-9BAF-4EC467F0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2045-DDBD-439E-87CE-A53AD9903ED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2FA39F-B824-E279-6C64-5ABCEF75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12C645-B2DA-1051-2FF5-E8E63E0A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B93F-E96C-464F-9F7D-229EE7520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4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63DCD8-E16C-98C9-FECA-346138B5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2045-DDBD-439E-87CE-A53AD9903ED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56026C-362A-CB29-988F-624C2B43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45B596-C0F2-169E-67CA-EE9FACB7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B93F-E96C-464F-9F7D-229EE7520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7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57346-7D8B-F929-759D-4E5150EC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9E318-0AEA-E59E-0955-2911838FD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0779B-2975-F0C3-FCBF-DB2DBB1A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BA217-18D8-310F-3228-5007250F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2045-DDBD-439E-87CE-A53AD9903ED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DB68B-1715-E70C-E507-27F4CC98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E0BB8E-905C-2120-8803-2D456DB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B93F-E96C-464F-9F7D-229EE7520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4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737EE-029E-09F3-5AC8-086015A7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E474B0-E307-2015-0C13-AD3DE28A9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D0A9AD-6855-0A87-9A94-83FCF834A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1FCFC-794E-FC4F-023D-59BDF56A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2045-DDBD-439E-87CE-A53AD9903ED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3E5582-101F-8E63-796F-6D47B999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660DA-7EBF-F2B4-3B99-14AB012A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B93F-E96C-464F-9F7D-229EE7520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AE841F-6131-F49C-C8B9-6E66FEF3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4FA8-FB99-CBA7-F87C-1B1D0F70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4BE3E-BFA1-D722-8750-85A7719D6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2045-DDBD-439E-87CE-A53AD9903ED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54BC2-8C8F-5E15-B38C-A6011998A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8D963-25A6-2825-A559-9BC99E32F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FB93F-E96C-464F-9F7D-229EE7520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2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F15CF-6289-3C41-3049-272ACB321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STFT 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(MATLAB,  Python)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39EAA8-12D8-588B-9772-8B71827FF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5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D2C16-BDAD-7042-594F-ABB61FE4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Spectrogram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ABA42B-71B0-4288-F6F2-3853BA50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2771683"/>
            <a:ext cx="6125430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7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6F75-8865-01BC-C997-A9E00320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Peak </a:t>
            </a:r>
            <a:r>
              <a:rPr lang="ko-KR" altLang="en-US" dirty="0"/>
              <a:t>결과값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4DC68-8785-37F3-C42A-B6A9F9AF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D1E11-C011-A198-D9BB-18FB8D02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98" y="2438195"/>
            <a:ext cx="863085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6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C4F08-153D-D148-180A-A463CF23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Peak </a:t>
            </a:r>
            <a:r>
              <a:rPr lang="ko-KR" altLang="en-US" dirty="0"/>
              <a:t>시각화 </a:t>
            </a:r>
            <a:r>
              <a:rPr lang="en-US" altLang="ko-KR" dirty="0"/>
              <a:t>(log scale </a:t>
            </a:r>
            <a:r>
              <a:rPr lang="ko-KR" altLang="en-US" dirty="0"/>
              <a:t>표현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87C94C-A333-3AB1-DCA0-00737421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0" y="2128585"/>
            <a:ext cx="7192379" cy="3610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F60D0E-58CC-ED4F-752C-29BDA7DD5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309" y="2128585"/>
            <a:ext cx="4772691" cy="35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8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C1F70-ECF4-7ACE-5A5F-10C45ACB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Chroma - </a:t>
            </a:r>
            <a:r>
              <a:rPr lang="ko-KR" altLang="en-US"/>
              <a:t>그래프에 바로 </a:t>
            </a:r>
            <a:r>
              <a:rPr lang="ko-KR" altLang="en-US" dirty="0"/>
              <a:t>음계 표현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55B33CE-8862-8185-8623-611229D49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8373644" cy="42963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AE042-0562-C923-7BAE-2F63A71D782C}"/>
              </a:ext>
            </a:extLst>
          </p:cNvPr>
          <p:cNvSpPr txBox="1"/>
          <p:nvPr/>
        </p:nvSpPr>
        <p:spPr>
          <a:xfrm>
            <a:off x="8162926" y="3016251"/>
            <a:ext cx="379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노란색 부분이 음이 나타나는 부분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음이 나타나는 부분은 잘 </a:t>
            </a:r>
            <a:r>
              <a:rPr lang="ko-KR" altLang="en-US" dirty="0" err="1"/>
              <a:t>알수있지만</a:t>
            </a:r>
            <a:r>
              <a:rPr lang="en-US" altLang="ko-KR" dirty="0"/>
              <a:t>, </a:t>
            </a:r>
            <a:r>
              <a:rPr lang="ko-KR" altLang="en-US" dirty="0"/>
              <a:t>옥타브 구분이 </a:t>
            </a:r>
            <a:r>
              <a:rPr lang="ko-KR" altLang="en-US" dirty="0" err="1"/>
              <a:t>힘듬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67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99DC0-061C-54DF-66B9-E15BFEB6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Chroma 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8639E9-2022-FB2D-05E0-C61E29F1B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754" y="1737827"/>
            <a:ext cx="6393296" cy="5120173"/>
          </a:xfrm>
        </p:spPr>
      </p:pic>
    </p:spTree>
    <p:extLst>
      <p:ext uri="{BB962C8B-B14F-4D97-AF65-F5344CB8AC3E}">
        <p14:creationId xmlns:p14="http://schemas.microsoft.com/office/powerpoint/2010/main" val="26349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0E554-3F27-7E06-371F-7052C7D3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MATLAB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56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29532-D0DF-CD92-E737-FFC2C567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form &amp; Spectrogram 1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1226A-0399-2CCD-211A-CE06D597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275" y="1939925"/>
            <a:ext cx="5197057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AD6C75-88E5-60DB-36D2-CBA7BBCA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596342"/>
            <a:ext cx="6148114" cy="4896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FFA3CB-2D9A-E00D-7BB6-69F902FE3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60" y="1596342"/>
            <a:ext cx="5877786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4EB92-A170-7BD0-299C-68D4CE0C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Frequency Peak 1 (</a:t>
            </a:r>
            <a:r>
              <a:rPr lang="en-US" altLang="ko-KR" sz="3600" dirty="0" err="1"/>
              <a:t>meshgrid</a:t>
            </a:r>
            <a:r>
              <a:rPr lang="en-US" altLang="ko-KR" sz="3600" dirty="0"/>
              <a:t>, contour </a:t>
            </a:r>
            <a:r>
              <a:rPr lang="ko-KR" altLang="en-US" sz="3600" dirty="0"/>
              <a:t>사용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ED78E2-4D08-4E0F-6DCF-B60BE6069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143" y="1594328"/>
            <a:ext cx="5823832" cy="444769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12ECC4-0D24-2464-0F1D-BC15B438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4329"/>
            <a:ext cx="6023858" cy="444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2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75E92-0E01-E0F3-8053-337EB67C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Peak (</a:t>
            </a:r>
            <a:r>
              <a:rPr lang="ko-KR" altLang="en-US" dirty="0"/>
              <a:t>숫자 표현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D5879-BFF7-99D6-8C32-99743F0F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108" y="1825625"/>
            <a:ext cx="4772692" cy="2098675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  </a:t>
            </a:r>
            <a:r>
              <a:rPr lang="en-US" altLang="ko-KR" dirty="0"/>
              <a:t>= </a:t>
            </a:r>
            <a:r>
              <a:rPr lang="ko-KR" altLang="en-US" dirty="0"/>
              <a:t>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en-US" altLang="ko-KR" dirty="0"/>
              <a:t> = </a:t>
            </a:r>
            <a:r>
              <a:rPr lang="ko-KR" altLang="en-US" dirty="0"/>
              <a:t>주파수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8B9714-CF9A-184F-BC4B-271881DE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29" y="2681183"/>
            <a:ext cx="4772691" cy="14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3A2239-2B64-650E-055E-5A605712C9F5}"/>
              </a:ext>
            </a:extLst>
          </p:cNvPr>
          <p:cNvSpPr txBox="1"/>
          <p:nvPr/>
        </p:nvSpPr>
        <p:spPr>
          <a:xfrm>
            <a:off x="6096000" y="4344843"/>
            <a:ext cx="4943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주파수가 약간씩 틀어진 경향이 있음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조율을 완벽하게 한 후에 다시 그래프로 표현해보면 잘 나올 것으로 예상됨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71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AD0AF-AA95-8D39-15BE-4F23EEA0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CD4C5D-CAEF-7822-4FEE-0088F631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87" y="1833297"/>
            <a:ext cx="538237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8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8B3F1-BFC8-7B56-B853-6095EC95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21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A3811-5410-F651-5A6B-9FAE8A9C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Waveform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5B9B63-02A7-0DCC-FC34-205E3C39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2622043"/>
            <a:ext cx="5039428" cy="31246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0738C6-2B19-3935-B7A0-08D2B8153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39" y="2622043"/>
            <a:ext cx="463932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0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18D86-639B-654C-C6C6-C4581413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Spectrogram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C56540-DF80-173E-D31A-96928E3B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5107"/>
            <a:ext cx="951680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0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96</Words>
  <Application>Microsoft Office PowerPoint</Application>
  <PresentationFormat>와이드스크린</PresentationFormat>
  <Paragraphs>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STFT   (MATLAB,  Python)</vt:lpstr>
      <vt:lpstr>1. MATLAB</vt:lpstr>
      <vt:lpstr>Wave form &amp; Spectrogram 1 </vt:lpstr>
      <vt:lpstr>Frequency Peak 1 (meshgrid, contour 사용)</vt:lpstr>
      <vt:lpstr>Peak (숫자 표현)  </vt:lpstr>
      <vt:lpstr>코드</vt:lpstr>
      <vt:lpstr>2. Python</vt:lpstr>
      <vt:lpstr>Waveform</vt:lpstr>
      <vt:lpstr>Spectrogram</vt:lpstr>
      <vt:lpstr>Spectrogram 코드</vt:lpstr>
      <vt:lpstr>Peak 결과값</vt:lpstr>
      <vt:lpstr>Peak 시각화 (log scale 표현)</vt:lpstr>
      <vt:lpstr>Chroma - 그래프에 바로 음계 표현</vt:lpstr>
      <vt:lpstr>Chroma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STFT 진행 상황</dc:title>
  <dc:creator>park daeho</dc:creator>
  <cp:lastModifiedBy>park daeho</cp:lastModifiedBy>
  <cp:revision>21</cp:revision>
  <dcterms:created xsi:type="dcterms:W3CDTF">2022-05-11T05:45:37Z</dcterms:created>
  <dcterms:modified xsi:type="dcterms:W3CDTF">2022-05-15T11:14:43Z</dcterms:modified>
</cp:coreProperties>
</file>