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15A7F8-77C6-4083-8BA8-5D11C47B6D3A}" v="48" dt="2021-08-07T01:48:06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도현" userId="0fdf2ab7bb812b25" providerId="Windows Live" clId="Web-{6C15A7F8-77C6-4083-8BA8-5D11C47B6D3A}"/>
    <pc:docChg chg="addSld modSld">
      <pc:chgData name="박 도현" userId="0fdf2ab7bb812b25" providerId="Windows Live" clId="Web-{6C15A7F8-77C6-4083-8BA8-5D11C47B6D3A}" dt="2021-08-07T01:48:06.395" v="22" actId="20577"/>
      <pc:docMkLst>
        <pc:docMk/>
      </pc:docMkLst>
      <pc:sldChg chg="modSp">
        <pc:chgData name="박 도현" userId="0fdf2ab7bb812b25" providerId="Windows Live" clId="Web-{6C15A7F8-77C6-4083-8BA8-5D11C47B6D3A}" dt="2021-08-07T01:47:21.566" v="9" actId="20577"/>
        <pc:sldMkLst>
          <pc:docMk/>
          <pc:sldMk cId="3569210928" sldId="256"/>
        </pc:sldMkLst>
        <pc:spChg chg="mod">
          <ac:chgData name="박 도현" userId="0fdf2ab7bb812b25" providerId="Windows Live" clId="Web-{6C15A7F8-77C6-4083-8BA8-5D11C47B6D3A}" dt="2021-08-07T01:47:21.566" v="9" actId="20577"/>
          <ac:spMkLst>
            <pc:docMk/>
            <pc:sldMk cId="3569210928" sldId="256"/>
            <ac:spMk id="2" creationId="{00000000-0000-0000-0000-000000000000}"/>
          </ac:spMkLst>
        </pc:spChg>
      </pc:sldChg>
      <pc:sldChg chg="modSp new">
        <pc:chgData name="박 도현" userId="0fdf2ab7bb812b25" providerId="Windows Live" clId="Web-{6C15A7F8-77C6-4083-8BA8-5D11C47B6D3A}" dt="2021-08-07T01:47:36.051" v="17" actId="20577"/>
        <pc:sldMkLst>
          <pc:docMk/>
          <pc:sldMk cId="1584737599" sldId="257"/>
        </pc:sldMkLst>
        <pc:spChg chg="mod">
          <ac:chgData name="박 도현" userId="0fdf2ab7bb812b25" providerId="Windows Live" clId="Web-{6C15A7F8-77C6-4083-8BA8-5D11C47B6D3A}" dt="2021-08-07T01:47:36.051" v="17" actId="20577"/>
          <ac:spMkLst>
            <pc:docMk/>
            <pc:sldMk cId="1584737599" sldId="257"/>
            <ac:spMk id="2" creationId="{FFEC4948-FADE-49F8-956C-E35AD85C342E}"/>
          </ac:spMkLst>
        </pc:spChg>
      </pc:sldChg>
      <pc:sldChg chg="modSp new">
        <pc:chgData name="박 도현" userId="0fdf2ab7bb812b25" providerId="Windows Live" clId="Web-{6C15A7F8-77C6-4083-8BA8-5D11C47B6D3A}" dt="2021-08-07T01:47:41.239" v="20" actId="20577"/>
        <pc:sldMkLst>
          <pc:docMk/>
          <pc:sldMk cId="2727378426" sldId="258"/>
        </pc:sldMkLst>
        <pc:spChg chg="mod">
          <ac:chgData name="박 도현" userId="0fdf2ab7bb812b25" providerId="Windows Live" clId="Web-{6C15A7F8-77C6-4083-8BA8-5D11C47B6D3A}" dt="2021-08-07T01:47:41.239" v="20" actId="20577"/>
          <ac:spMkLst>
            <pc:docMk/>
            <pc:sldMk cId="2727378426" sldId="258"/>
            <ac:spMk id="2" creationId="{A8261C79-ED6A-41A9-9BF3-4C2F1C6A963D}"/>
          </ac:spMkLst>
        </pc:spChg>
      </pc:sldChg>
      <pc:sldChg chg="modSp new">
        <pc:chgData name="박 도현" userId="0fdf2ab7bb812b25" providerId="Windows Live" clId="Web-{6C15A7F8-77C6-4083-8BA8-5D11C47B6D3A}" dt="2021-08-07T01:48:06.395" v="22" actId="20577"/>
        <pc:sldMkLst>
          <pc:docMk/>
          <pc:sldMk cId="297862526" sldId="259"/>
        </pc:sldMkLst>
        <pc:spChg chg="mod">
          <ac:chgData name="박 도현" userId="0fdf2ab7bb812b25" providerId="Windows Live" clId="Web-{6C15A7F8-77C6-4083-8BA8-5D11C47B6D3A}" dt="2021-08-07T01:48:06.395" v="22" actId="20577"/>
          <ac:spMkLst>
            <pc:docMk/>
            <pc:sldMk cId="297862526" sldId="259"/>
            <ac:spMk id="2" creationId="{13054130-1A86-49B0-BFA4-21926EC732A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Page1</a:t>
            </a:r>
            <a:br>
              <a:rPr lang="ko-KR" altLang="en-US" dirty="0">
                <a:ea typeface="맑은 고딕"/>
              </a:rPr>
            </a:br>
            <a:endParaRPr lang="ko-KR" altLang="en-US" dirty="0">
              <a:ea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C4948-FADE-49F8-956C-E35AD85C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Page2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4EF5BA-5DA6-4C49-9B75-343B99A12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73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61C79-ED6A-41A9-9BF3-4C2F1C6A9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Page3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0EFAE1-2FF0-4758-9E6D-361328FC6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37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54130-1A86-49B0-BFA4-21926EC7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Page4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72968A-6F64-4C37-94BA-BF0908886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62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Page1 </vt:lpstr>
      <vt:lpstr>Page2</vt:lpstr>
      <vt:lpstr>Page3</vt:lpstr>
      <vt:lpstr>Page4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6</cp:revision>
  <dcterms:created xsi:type="dcterms:W3CDTF">2021-08-07T01:47:12Z</dcterms:created>
  <dcterms:modified xsi:type="dcterms:W3CDTF">2021-08-07T01:48:06Z</dcterms:modified>
</cp:coreProperties>
</file>