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1" r:id="rId5"/>
    <p:sldId id="263" r:id="rId6"/>
    <p:sldId id="264" r:id="rId7"/>
    <p:sldId id="265" r:id="rId8"/>
    <p:sldId id="266" r:id="rId9"/>
    <p:sldId id="280" r:id="rId10"/>
    <p:sldId id="260" r:id="rId11"/>
    <p:sldId id="262" r:id="rId12"/>
    <p:sldId id="267" r:id="rId13"/>
    <p:sldId id="274" r:id="rId14"/>
    <p:sldId id="275" r:id="rId15"/>
    <p:sldId id="277" r:id="rId16"/>
    <p:sldId id="278" r:id="rId17"/>
    <p:sldId id="282" r:id="rId18"/>
    <p:sldId id="283" r:id="rId19"/>
    <p:sldId id="284" r:id="rId20"/>
    <p:sldId id="272" r:id="rId21"/>
    <p:sldId id="269" r:id="rId22"/>
    <p:sldId id="270"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367" autoAdjust="0"/>
  </p:normalViewPr>
  <p:slideViewPr>
    <p:cSldViewPr snapToGrid="0">
      <p:cViewPr varScale="1">
        <p:scale>
          <a:sx n="101" d="100"/>
          <a:sy n="101" d="100"/>
        </p:scale>
        <p:origin x="9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21.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DD5171C-B74C-4442-A687-00D8AB2E4869}"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EEB1EBA-1491-4FF7-ADF1-2BD1D009A05A}">
      <dgm:prSet/>
      <dgm:spPr/>
      <dgm:t>
        <a:bodyPr/>
        <a:lstStyle/>
        <a:p>
          <a:pPr>
            <a:defRPr cap="all"/>
          </a:pPr>
          <a:r>
            <a:rPr lang="en-IN"/>
            <a:t>Graphology</a:t>
          </a:r>
          <a:endParaRPr lang="en-US"/>
        </a:p>
      </dgm:t>
    </dgm:pt>
    <dgm:pt modelId="{A7092D3E-6840-4703-86D7-974FEEE46EB5}" type="parTrans" cxnId="{356E44C3-CDE4-4F5B-AE7C-966F314ECC68}">
      <dgm:prSet/>
      <dgm:spPr/>
      <dgm:t>
        <a:bodyPr/>
        <a:lstStyle/>
        <a:p>
          <a:endParaRPr lang="en-US"/>
        </a:p>
      </dgm:t>
    </dgm:pt>
    <dgm:pt modelId="{CE4E1DE6-A2B3-4932-9A81-9D90F5978CC5}" type="sibTrans" cxnId="{356E44C3-CDE4-4F5B-AE7C-966F314ECC68}">
      <dgm:prSet/>
      <dgm:spPr/>
      <dgm:t>
        <a:bodyPr/>
        <a:lstStyle/>
        <a:p>
          <a:endParaRPr lang="en-US"/>
        </a:p>
      </dgm:t>
    </dgm:pt>
    <dgm:pt modelId="{BD47FAC0-A49B-4177-9CD3-80822434F29F}">
      <dgm:prSet/>
      <dgm:spPr/>
      <dgm:t>
        <a:bodyPr/>
        <a:lstStyle/>
        <a:p>
          <a:pPr>
            <a:defRPr cap="all"/>
          </a:pPr>
          <a:r>
            <a:rPr lang="en-IN"/>
            <a:t>Feature selection and understanding</a:t>
          </a:r>
          <a:endParaRPr lang="en-US"/>
        </a:p>
      </dgm:t>
    </dgm:pt>
    <dgm:pt modelId="{ECDE440B-EF85-461F-942E-B6339A7CEF2D}" type="parTrans" cxnId="{93017645-F3EA-4BC1-AB44-979CB44FC80D}">
      <dgm:prSet/>
      <dgm:spPr/>
      <dgm:t>
        <a:bodyPr/>
        <a:lstStyle/>
        <a:p>
          <a:endParaRPr lang="en-US"/>
        </a:p>
      </dgm:t>
    </dgm:pt>
    <dgm:pt modelId="{DB7A181C-3CF3-4B27-B75F-0D81FB91A789}" type="sibTrans" cxnId="{93017645-F3EA-4BC1-AB44-979CB44FC80D}">
      <dgm:prSet/>
      <dgm:spPr/>
      <dgm:t>
        <a:bodyPr/>
        <a:lstStyle/>
        <a:p>
          <a:endParaRPr lang="en-US"/>
        </a:p>
      </dgm:t>
    </dgm:pt>
    <dgm:pt modelId="{9089A370-8063-44A0-9FB5-BB511D70FC65}">
      <dgm:prSet/>
      <dgm:spPr/>
      <dgm:t>
        <a:bodyPr/>
        <a:lstStyle/>
        <a:p>
          <a:pPr>
            <a:defRPr cap="all"/>
          </a:pPr>
          <a:r>
            <a:rPr lang="en-IN"/>
            <a:t>Identifying behavioural traits</a:t>
          </a:r>
          <a:endParaRPr lang="en-US"/>
        </a:p>
      </dgm:t>
    </dgm:pt>
    <dgm:pt modelId="{FC65DBF8-245C-44BE-B79F-D293330381D7}" type="parTrans" cxnId="{5DC2A921-0B84-447C-96F8-B174513ED01D}">
      <dgm:prSet/>
      <dgm:spPr/>
      <dgm:t>
        <a:bodyPr/>
        <a:lstStyle/>
        <a:p>
          <a:endParaRPr lang="en-US"/>
        </a:p>
      </dgm:t>
    </dgm:pt>
    <dgm:pt modelId="{DC54A2CD-248E-4455-AF5D-D0B30A0852AA}" type="sibTrans" cxnId="{5DC2A921-0B84-447C-96F8-B174513ED01D}">
      <dgm:prSet/>
      <dgm:spPr/>
      <dgm:t>
        <a:bodyPr/>
        <a:lstStyle/>
        <a:p>
          <a:endParaRPr lang="en-US"/>
        </a:p>
      </dgm:t>
    </dgm:pt>
    <dgm:pt modelId="{88EBF888-8660-4731-9515-DDF91F105352}">
      <dgm:prSet/>
      <dgm:spPr/>
      <dgm:t>
        <a:bodyPr/>
        <a:lstStyle/>
        <a:p>
          <a:pPr>
            <a:defRPr cap="all"/>
          </a:pPr>
          <a:r>
            <a:rPr lang="en-IN"/>
            <a:t>Dataset feasibility</a:t>
          </a:r>
          <a:endParaRPr lang="en-US"/>
        </a:p>
      </dgm:t>
    </dgm:pt>
    <dgm:pt modelId="{4820300D-D3D8-4ACF-9698-41E0F2C8819D}" type="parTrans" cxnId="{01F2825C-AAA7-4879-953E-1F13220D69EF}">
      <dgm:prSet/>
      <dgm:spPr/>
      <dgm:t>
        <a:bodyPr/>
        <a:lstStyle/>
        <a:p>
          <a:endParaRPr lang="en-US"/>
        </a:p>
      </dgm:t>
    </dgm:pt>
    <dgm:pt modelId="{C28A3B73-2023-48FD-BE27-93386E9CCDFF}" type="sibTrans" cxnId="{01F2825C-AAA7-4879-953E-1F13220D69EF}">
      <dgm:prSet/>
      <dgm:spPr/>
      <dgm:t>
        <a:bodyPr/>
        <a:lstStyle/>
        <a:p>
          <a:endParaRPr lang="en-US"/>
        </a:p>
      </dgm:t>
    </dgm:pt>
    <dgm:pt modelId="{A2A4EBA3-E655-4DF4-8F3C-C60487833562}" type="pres">
      <dgm:prSet presAssocID="{FDD5171C-B74C-4442-A687-00D8AB2E4869}" presName="root" presStyleCnt="0">
        <dgm:presLayoutVars>
          <dgm:dir/>
          <dgm:resizeHandles val="exact"/>
        </dgm:presLayoutVars>
      </dgm:prSet>
      <dgm:spPr/>
    </dgm:pt>
    <dgm:pt modelId="{18DCC2C2-FBF2-4CE1-A462-9D0B067E4171}" type="pres">
      <dgm:prSet presAssocID="{3EEB1EBA-1491-4FF7-ADF1-2BD1D009A05A}" presName="compNode" presStyleCnt="0"/>
      <dgm:spPr/>
    </dgm:pt>
    <dgm:pt modelId="{25C4EB97-3B3D-49DD-B36B-B60EA4072F8B}" type="pres">
      <dgm:prSet presAssocID="{3EEB1EBA-1491-4FF7-ADF1-2BD1D009A05A}" presName="iconBgRect" presStyleLbl="bgShp" presStyleIdx="0" presStyleCnt="4"/>
      <dgm:spPr/>
    </dgm:pt>
    <dgm:pt modelId="{F71AB594-872C-4EBE-97F7-B23CE73308B9}" type="pres">
      <dgm:prSet presAssocID="{3EEB1EBA-1491-4FF7-ADF1-2BD1D009A0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B5E4C332-1D3E-452A-9408-F9EC1DFE3679}" type="pres">
      <dgm:prSet presAssocID="{3EEB1EBA-1491-4FF7-ADF1-2BD1D009A05A}" presName="spaceRect" presStyleCnt="0"/>
      <dgm:spPr/>
    </dgm:pt>
    <dgm:pt modelId="{55ABF890-8BB8-49C4-B423-FC03A2AB0DBE}" type="pres">
      <dgm:prSet presAssocID="{3EEB1EBA-1491-4FF7-ADF1-2BD1D009A05A}" presName="textRect" presStyleLbl="revTx" presStyleIdx="0" presStyleCnt="4">
        <dgm:presLayoutVars>
          <dgm:chMax val="1"/>
          <dgm:chPref val="1"/>
        </dgm:presLayoutVars>
      </dgm:prSet>
      <dgm:spPr/>
    </dgm:pt>
    <dgm:pt modelId="{43981EF6-9C9C-401B-86DE-F1701B6D9FCE}" type="pres">
      <dgm:prSet presAssocID="{CE4E1DE6-A2B3-4932-9A81-9D90F5978CC5}" presName="sibTrans" presStyleCnt="0"/>
      <dgm:spPr/>
    </dgm:pt>
    <dgm:pt modelId="{D96594EA-0387-40DB-84E0-B4D286CF7529}" type="pres">
      <dgm:prSet presAssocID="{BD47FAC0-A49B-4177-9CD3-80822434F29F}" presName="compNode" presStyleCnt="0"/>
      <dgm:spPr/>
    </dgm:pt>
    <dgm:pt modelId="{57A5E949-CE2B-4303-B4BD-9C6ECF06CA1E}" type="pres">
      <dgm:prSet presAssocID="{BD47FAC0-A49B-4177-9CD3-80822434F29F}" presName="iconBgRect" presStyleLbl="bgShp" presStyleIdx="1" presStyleCnt="4"/>
      <dgm:spPr/>
    </dgm:pt>
    <dgm:pt modelId="{ABD0489F-38DF-448E-BCE2-7961393970C1}" type="pres">
      <dgm:prSet presAssocID="{BD47FAC0-A49B-4177-9CD3-80822434F29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49DD0E3-666F-407E-A19E-27370661ED9F}" type="pres">
      <dgm:prSet presAssocID="{BD47FAC0-A49B-4177-9CD3-80822434F29F}" presName="spaceRect" presStyleCnt="0"/>
      <dgm:spPr/>
    </dgm:pt>
    <dgm:pt modelId="{582D84F1-76DC-4A0C-BF03-56C1A4209C1D}" type="pres">
      <dgm:prSet presAssocID="{BD47FAC0-A49B-4177-9CD3-80822434F29F}" presName="textRect" presStyleLbl="revTx" presStyleIdx="1" presStyleCnt="4">
        <dgm:presLayoutVars>
          <dgm:chMax val="1"/>
          <dgm:chPref val="1"/>
        </dgm:presLayoutVars>
      </dgm:prSet>
      <dgm:spPr/>
    </dgm:pt>
    <dgm:pt modelId="{F1FD2317-7477-48A8-88C3-4AB53C61E476}" type="pres">
      <dgm:prSet presAssocID="{DB7A181C-3CF3-4B27-B75F-0D81FB91A789}" presName="sibTrans" presStyleCnt="0"/>
      <dgm:spPr/>
    </dgm:pt>
    <dgm:pt modelId="{EA16720C-E9C1-4A29-8079-765F49773820}" type="pres">
      <dgm:prSet presAssocID="{9089A370-8063-44A0-9FB5-BB511D70FC65}" presName="compNode" presStyleCnt="0"/>
      <dgm:spPr/>
    </dgm:pt>
    <dgm:pt modelId="{A48514E5-B319-445B-AB96-940604B0FD80}" type="pres">
      <dgm:prSet presAssocID="{9089A370-8063-44A0-9FB5-BB511D70FC65}" presName="iconBgRect" presStyleLbl="bgShp" presStyleIdx="2" presStyleCnt="4"/>
      <dgm:spPr/>
    </dgm:pt>
    <dgm:pt modelId="{C558EE27-5DDE-43E5-969A-CB05F8FAA4CB}" type="pres">
      <dgm:prSet presAssocID="{9089A370-8063-44A0-9FB5-BB511D70FC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72B0D4C0-5622-4AF5-9418-9C1F5605E7AE}" type="pres">
      <dgm:prSet presAssocID="{9089A370-8063-44A0-9FB5-BB511D70FC65}" presName="spaceRect" presStyleCnt="0"/>
      <dgm:spPr/>
    </dgm:pt>
    <dgm:pt modelId="{B88AB6D7-C688-4814-A63A-40D09C192A15}" type="pres">
      <dgm:prSet presAssocID="{9089A370-8063-44A0-9FB5-BB511D70FC65}" presName="textRect" presStyleLbl="revTx" presStyleIdx="2" presStyleCnt="4">
        <dgm:presLayoutVars>
          <dgm:chMax val="1"/>
          <dgm:chPref val="1"/>
        </dgm:presLayoutVars>
      </dgm:prSet>
      <dgm:spPr/>
    </dgm:pt>
    <dgm:pt modelId="{B57D4505-4087-43DF-A476-8E2A290FC05A}" type="pres">
      <dgm:prSet presAssocID="{DC54A2CD-248E-4455-AF5D-D0B30A0852AA}" presName="sibTrans" presStyleCnt="0"/>
      <dgm:spPr/>
    </dgm:pt>
    <dgm:pt modelId="{D917278F-6B81-40A4-A732-D2508A934B0D}" type="pres">
      <dgm:prSet presAssocID="{88EBF888-8660-4731-9515-DDF91F105352}" presName="compNode" presStyleCnt="0"/>
      <dgm:spPr/>
    </dgm:pt>
    <dgm:pt modelId="{31D27190-919F-4CDE-B854-A7E291AC5C02}" type="pres">
      <dgm:prSet presAssocID="{88EBF888-8660-4731-9515-DDF91F105352}" presName="iconBgRect" presStyleLbl="bgShp" presStyleIdx="3" presStyleCnt="4"/>
      <dgm:spPr/>
    </dgm:pt>
    <dgm:pt modelId="{7AD0FE85-810B-424B-9835-2E338543C317}" type="pres">
      <dgm:prSet presAssocID="{88EBF888-8660-4731-9515-DDF91F1053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0FA042C3-FE45-499E-8CB2-31A5B50C522A}" type="pres">
      <dgm:prSet presAssocID="{88EBF888-8660-4731-9515-DDF91F105352}" presName="spaceRect" presStyleCnt="0"/>
      <dgm:spPr/>
    </dgm:pt>
    <dgm:pt modelId="{9421C3BB-60D7-41E3-A22C-DF79CA3C6EB0}" type="pres">
      <dgm:prSet presAssocID="{88EBF888-8660-4731-9515-DDF91F105352}" presName="textRect" presStyleLbl="revTx" presStyleIdx="3" presStyleCnt="4">
        <dgm:presLayoutVars>
          <dgm:chMax val="1"/>
          <dgm:chPref val="1"/>
        </dgm:presLayoutVars>
      </dgm:prSet>
      <dgm:spPr/>
    </dgm:pt>
  </dgm:ptLst>
  <dgm:cxnLst>
    <dgm:cxn modelId="{5DC2A921-0B84-447C-96F8-B174513ED01D}" srcId="{FDD5171C-B74C-4442-A687-00D8AB2E4869}" destId="{9089A370-8063-44A0-9FB5-BB511D70FC65}" srcOrd="2" destOrd="0" parTransId="{FC65DBF8-245C-44BE-B79F-D293330381D7}" sibTransId="{DC54A2CD-248E-4455-AF5D-D0B30A0852AA}"/>
    <dgm:cxn modelId="{73652E26-C782-4523-B2EA-C3CAABF549AF}" type="presOf" srcId="{9089A370-8063-44A0-9FB5-BB511D70FC65}" destId="{B88AB6D7-C688-4814-A63A-40D09C192A15}" srcOrd="0" destOrd="0" presId="urn:microsoft.com/office/officeart/2018/5/layout/IconCircleLabelList"/>
    <dgm:cxn modelId="{01F2825C-AAA7-4879-953E-1F13220D69EF}" srcId="{FDD5171C-B74C-4442-A687-00D8AB2E4869}" destId="{88EBF888-8660-4731-9515-DDF91F105352}" srcOrd="3" destOrd="0" parTransId="{4820300D-D3D8-4ACF-9698-41E0F2C8819D}" sibTransId="{C28A3B73-2023-48FD-BE27-93386E9CCDFF}"/>
    <dgm:cxn modelId="{93017645-F3EA-4BC1-AB44-979CB44FC80D}" srcId="{FDD5171C-B74C-4442-A687-00D8AB2E4869}" destId="{BD47FAC0-A49B-4177-9CD3-80822434F29F}" srcOrd="1" destOrd="0" parTransId="{ECDE440B-EF85-461F-942E-B6339A7CEF2D}" sibTransId="{DB7A181C-3CF3-4B27-B75F-0D81FB91A789}"/>
    <dgm:cxn modelId="{B0636F70-03DD-4264-BF24-3FE7A92263E5}" type="presOf" srcId="{88EBF888-8660-4731-9515-DDF91F105352}" destId="{9421C3BB-60D7-41E3-A22C-DF79CA3C6EB0}" srcOrd="0" destOrd="0" presId="urn:microsoft.com/office/officeart/2018/5/layout/IconCircleLabelList"/>
    <dgm:cxn modelId="{F1286755-D2DF-4722-80CA-C3D2981881A2}" type="presOf" srcId="{FDD5171C-B74C-4442-A687-00D8AB2E4869}" destId="{A2A4EBA3-E655-4DF4-8F3C-C60487833562}" srcOrd="0" destOrd="0" presId="urn:microsoft.com/office/officeart/2018/5/layout/IconCircleLabelList"/>
    <dgm:cxn modelId="{D65FEF8D-CB2E-4F61-BC13-6C981C2C39DE}" type="presOf" srcId="{3EEB1EBA-1491-4FF7-ADF1-2BD1D009A05A}" destId="{55ABF890-8BB8-49C4-B423-FC03A2AB0DBE}" srcOrd="0" destOrd="0" presId="urn:microsoft.com/office/officeart/2018/5/layout/IconCircleLabelList"/>
    <dgm:cxn modelId="{356E44C3-CDE4-4F5B-AE7C-966F314ECC68}" srcId="{FDD5171C-B74C-4442-A687-00D8AB2E4869}" destId="{3EEB1EBA-1491-4FF7-ADF1-2BD1D009A05A}" srcOrd="0" destOrd="0" parTransId="{A7092D3E-6840-4703-86D7-974FEEE46EB5}" sibTransId="{CE4E1DE6-A2B3-4932-9A81-9D90F5978CC5}"/>
    <dgm:cxn modelId="{D1CE08D4-C68E-4C5B-89FE-807F31B04396}" type="presOf" srcId="{BD47FAC0-A49B-4177-9CD3-80822434F29F}" destId="{582D84F1-76DC-4A0C-BF03-56C1A4209C1D}" srcOrd="0" destOrd="0" presId="urn:microsoft.com/office/officeart/2018/5/layout/IconCircleLabelList"/>
    <dgm:cxn modelId="{783B6E98-D78D-44FD-825F-F3D95C88EC38}" type="presParOf" srcId="{A2A4EBA3-E655-4DF4-8F3C-C60487833562}" destId="{18DCC2C2-FBF2-4CE1-A462-9D0B067E4171}" srcOrd="0" destOrd="0" presId="urn:microsoft.com/office/officeart/2018/5/layout/IconCircleLabelList"/>
    <dgm:cxn modelId="{157C9C87-31C7-4248-AD9C-3FADBD7143F2}" type="presParOf" srcId="{18DCC2C2-FBF2-4CE1-A462-9D0B067E4171}" destId="{25C4EB97-3B3D-49DD-B36B-B60EA4072F8B}" srcOrd="0" destOrd="0" presId="urn:microsoft.com/office/officeart/2018/5/layout/IconCircleLabelList"/>
    <dgm:cxn modelId="{2B8B607F-B1FA-4AAA-8D7A-B1524143B246}" type="presParOf" srcId="{18DCC2C2-FBF2-4CE1-A462-9D0B067E4171}" destId="{F71AB594-872C-4EBE-97F7-B23CE73308B9}" srcOrd="1" destOrd="0" presId="urn:microsoft.com/office/officeart/2018/5/layout/IconCircleLabelList"/>
    <dgm:cxn modelId="{1FEAF0BC-5C23-456F-9B8D-9274F0B93436}" type="presParOf" srcId="{18DCC2C2-FBF2-4CE1-A462-9D0B067E4171}" destId="{B5E4C332-1D3E-452A-9408-F9EC1DFE3679}" srcOrd="2" destOrd="0" presId="urn:microsoft.com/office/officeart/2018/5/layout/IconCircleLabelList"/>
    <dgm:cxn modelId="{8B11A596-018E-431A-80CC-EC447EDC952E}" type="presParOf" srcId="{18DCC2C2-FBF2-4CE1-A462-9D0B067E4171}" destId="{55ABF890-8BB8-49C4-B423-FC03A2AB0DBE}" srcOrd="3" destOrd="0" presId="urn:microsoft.com/office/officeart/2018/5/layout/IconCircleLabelList"/>
    <dgm:cxn modelId="{9E9C4BB4-586E-445B-ADA6-4D04B8EEF53A}" type="presParOf" srcId="{A2A4EBA3-E655-4DF4-8F3C-C60487833562}" destId="{43981EF6-9C9C-401B-86DE-F1701B6D9FCE}" srcOrd="1" destOrd="0" presId="urn:microsoft.com/office/officeart/2018/5/layout/IconCircleLabelList"/>
    <dgm:cxn modelId="{755AFE12-38A2-4C06-A9B2-D3ED8293C001}" type="presParOf" srcId="{A2A4EBA3-E655-4DF4-8F3C-C60487833562}" destId="{D96594EA-0387-40DB-84E0-B4D286CF7529}" srcOrd="2" destOrd="0" presId="urn:microsoft.com/office/officeart/2018/5/layout/IconCircleLabelList"/>
    <dgm:cxn modelId="{441F360C-5CB9-4E32-A5E4-536050F21EC9}" type="presParOf" srcId="{D96594EA-0387-40DB-84E0-B4D286CF7529}" destId="{57A5E949-CE2B-4303-B4BD-9C6ECF06CA1E}" srcOrd="0" destOrd="0" presId="urn:microsoft.com/office/officeart/2018/5/layout/IconCircleLabelList"/>
    <dgm:cxn modelId="{801013B7-ED3B-491B-A1F0-3FCD0CE5DE10}" type="presParOf" srcId="{D96594EA-0387-40DB-84E0-B4D286CF7529}" destId="{ABD0489F-38DF-448E-BCE2-7961393970C1}" srcOrd="1" destOrd="0" presId="urn:microsoft.com/office/officeart/2018/5/layout/IconCircleLabelList"/>
    <dgm:cxn modelId="{96CB71ED-D15E-4AC0-98D7-3DC0B642CFCC}" type="presParOf" srcId="{D96594EA-0387-40DB-84E0-B4D286CF7529}" destId="{249DD0E3-666F-407E-A19E-27370661ED9F}" srcOrd="2" destOrd="0" presId="urn:microsoft.com/office/officeart/2018/5/layout/IconCircleLabelList"/>
    <dgm:cxn modelId="{4B0D69CB-07AC-4C4C-8725-79FB6326D0AB}" type="presParOf" srcId="{D96594EA-0387-40DB-84E0-B4D286CF7529}" destId="{582D84F1-76DC-4A0C-BF03-56C1A4209C1D}" srcOrd="3" destOrd="0" presId="urn:microsoft.com/office/officeart/2018/5/layout/IconCircleLabelList"/>
    <dgm:cxn modelId="{CAF6A861-E186-4E8E-8C79-307BDC74258F}" type="presParOf" srcId="{A2A4EBA3-E655-4DF4-8F3C-C60487833562}" destId="{F1FD2317-7477-48A8-88C3-4AB53C61E476}" srcOrd="3" destOrd="0" presId="urn:microsoft.com/office/officeart/2018/5/layout/IconCircleLabelList"/>
    <dgm:cxn modelId="{CD96EB4B-794B-4DBA-AA94-ECBDD1ED8987}" type="presParOf" srcId="{A2A4EBA3-E655-4DF4-8F3C-C60487833562}" destId="{EA16720C-E9C1-4A29-8079-765F49773820}" srcOrd="4" destOrd="0" presId="urn:microsoft.com/office/officeart/2018/5/layout/IconCircleLabelList"/>
    <dgm:cxn modelId="{A3B15200-54A3-4379-8AB1-AC9522B9CB23}" type="presParOf" srcId="{EA16720C-E9C1-4A29-8079-765F49773820}" destId="{A48514E5-B319-445B-AB96-940604B0FD80}" srcOrd="0" destOrd="0" presId="urn:microsoft.com/office/officeart/2018/5/layout/IconCircleLabelList"/>
    <dgm:cxn modelId="{512DCBEF-207D-4325-8B99-01B857B5316F}" type="presParOf" srcId="{EA16720C-E9C1-4A29-8079-765F49773820}" destId="{C558EE27-5DDE-43E5-969A-CB05F8FAA4CB}" srcOrd="1" destOrd="0" presId="urn:microsoft.com/office/officeart/2018/5/layout/IconCircleLabelList"/>
    <dgm:cxn modelId="{CE64EA4D-6B06-45FD-9461-CE72D6A93F20}" type="presParOf" srcId="{EA16720C-E9C1-4A29-8079-765F49773820}" destId="{72B0D4C0-5622-4AF5-9418-9C1F5605E7AE}" srcOrd="2" destOrd="0" presId="urn:microsoft.com/office/officeart/2018/5/layout/IconCircleLabelList"/>
    <dgm:cxn modelId="{19957E66-6D5B-4B66-876D-240E7820CECB}" type="presParOf" srcId="{EA16720C-E9C1-4A29-8079-765F49773820}" destId="{B88AB6D7-C688-4814-A63A-40D09C192A15}" srcOrd="3" destOrd="0" presId="urn:microsoft.com/office/officeart/2018/5/layout/IconCircleLabelList"/>
    <dgm:cxn modelId="{A48310CE-CBC9-4AB3-9D9C-49050C639490}" type="presParOf" srcId="{A2A4EBA3-E655-4DF4-8F3C-C60487833562}" destId="{B57D4505-4087-43DF-A476-8E2A290FC05A}" srcOrd="5" destOrd="0" presId="urn:microsoft.com/office/officeart/2018/5/layout/IconCircleLabelList"/>
    <dgm:cxn modelId="{C710227F-B6A5-4A66-A27C-C6E9D08AAA26}" type="presParOf" srcId="{A2A4EBA3-E655-4DF4-8F3C-C60487833562}" destId="{D917278F-6B81-40A4-A732-D2508A934B0D}" srcOrd="6" destOrd="0" presId="urn:microsoft.com/office/officeart/2018/5/layout/IconCircleLabelList"/>
    <dgm:cxn modelId="{45EAFA33-4AA5-41DD-819C-2B9EBDBAA46F}" type="presParOf" srcId="{D917278F-6B81-40A4-A732-D2508A934B0D}" destId="{31D27190-919F-4CDE-B854-A7E291AC5C02}" srcOrd="0" destOrd="0" presId="urn:microsoft.com/office/officeart/2018/5/layout/IconCircleLabelList"/>
    <dgm:cxn modelId="{A3E75EE0-1595-4EC6-8085-6B883191C240}" type="presParOf" srcId="{D917278F-6B81-40A4-A732-D2508A934B0D}" destId="{7AD0FE85-810B-424B-9835-2E338543C317}" srcOrd="1" destOrd="0" presId="urn:microsoft.com/office/officeart/2018/5/layout/IconCircleLabelList"/>
    <dgm:cxn modelId="{5778F1E9-EA40-4463-B6B6-9790369D33AE}" type="presParOf" srcId="{D917278F-6B81-40A4-A732-D2508A934B0D}" destId="{0FA042C3-FE45-499E-8CB2-31A5B50C522A}" srcOrd="2" destOrd="0" presId="urn:microsoft.com/office/officeart/2018/5/layout/IconCircleLabelList"/>
    <dgm:cxn modelId="{00D154AE-9564-4565-B5BD-52EFF7373869}" type="presParOf" srcId="{D917278F-6B81-40A4-A732-D2508A934B0D}" destId="{9421C3BB-60D7-41E3-A22C-DF79CA3C6EB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715D1F-7782-4EFA-9EFF-C51BB6A59E59}"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3ED46D24-1469-49F6-8EB1-43CEE944A896}">
      <dgm:prSet/>
      <dgm:spPr/>
      <dgm:t>
        <a:bodyPr/>
        <a:lstStyle/>
        <a:p>
          <a:pPr>
            <a:lnSpc>
              <a:spcPct val="100000"/>
            </a:lnSpc>
          </a:pPr>
          <a:r>
            <a:rPr lang="en-IN"/>
            <a:t>Data Source: CVL dataset</a:t>
          </a:r>
          <a:endParaRPr lang="en-US" dirty="0"/>
        </a:p>
      </dgm:t>
    </dgm:pt>
    <dgm:pt modelId="{DF799FE5-CFA2-4D4C-9405-0F04DB14C1C0}" type="parTrans" cxnId="{99E402E0-0068-44A9-932B-0C1B753E26E0}">
      <dgm:prSet/>
      <dgm:spPr/>
      <dgm:t>
        <a:bodyPr/>
        <a:lstStyle/>
        <a:p>
          <a:endParaRPr lang="en-US"/>
        </a:p>
      </dgm:t>
    </dgm:pt>
    <dgm:pt modelId="{FDEEA26D-C809-4669-8F68-AD6831E8736E}" type="sibTrans" cxnId="{99E402E0-0068-44A9-932B-0C1B753E26E0}">
      <dgm:prSet/>
      <dgm:spPr/>
      <dgm:t>
        <a:bodyPr/>
        <a:lstStyle/>
        <a:p>
          <a:pPr>
            <a:lnSpc>
              <a:spcPct val="100000"/>
            </a:lnSpc>
          </a:pPr>
          <a:endParaRPr lang="en-US"/>
        </a:p>
      </dgm:t>
    </dgm:pt>
    <dgm:pt modelId="{F7EF9B2F-5CA7-40A3-A941-AE5D6202FDED}">
      <dgm:prSet/>
      <dgm:spPr/>
      <dgm:t>
        <a:bodyPr/>
        <a:lstStyle/>
        <a:p>
          <a:pPr>
            <a:lnSpc>
              <a:spcPct val="100000"/>
            </a:lnSpc>
          </a:pPr>
          <a:r>
            <a:rPr lang="en-IN"/>
            <a:t>Data Cleaning</a:t>
          </a:r>
          <a:endParaRPr lang="en-US"/>
        </a:p>
      </dgm:t>
    </dgm:pt>
    <dgm:pt modelId="{F47E45DF-514B-45B2-9E1A-6376D0BC793A}" type="parTrans" cxnId="{C7022380-0C1C-437F-9A38-66D33263607B}">
      <dgm:prSet/>
      <dgm:spPr/>
      <dgm:t>
        <a:bodyPr/>
        <a:lstStyle/>
        <a:p>
          <a:endParaRPr lang="en-US"/>
        </a:p>
      </dgm:t>
    </dgm:pt>
    <dgm:pt modelId="{8EF0D579-C2C8-44DF-8B38-38C1BD6F0C04}" type="sibTrans" cxnId="{C7022380-0C1C-437F-9A38-66D33263607B}">
      <dgm:prSet/>
      <dgm:spPr/>
      <dgm:t>
        <a:bodyPr/>
        <a:lstStyle/>
        <a:p>
          <a:pPr>
            <a:lnSpc>
              <a:spcPct val="100000"/>
            </a:lnSpc>
          </a:pPr>
          <a:endParaRPr lang="en-US"/>
        </a:p>
      </dgm:t>
    </dgm:pt>
    <dgm:pt modelId="{0F4498BC-ACDA-43D1-8775-EC99D7392CBB}">
      <dgm:prSet/>
      <dgm:spPr/>
      <dgm:t>
        <a:bodyPr/>
        <a:lstStyle/>
        <a:p>
          <a:pPr>
            <a:lnSpc>
              <a:spcPct val="100000"/>
            </a:lnSpc>
          </a:pPr>
          <a:r>
            <a:rPr lang="en-IN"/>
            <a:t>Manually mapping traits to images</a:t>
          </a:r>
          <a:endParaRPr lang="en-US"/>
        </a:p>
      </dgm:t>
    </dgm:pt>
    <dgm:pt modelId="{50A0A62C-F480-44DE-8216-8FBCFCFCCB4B}" type="parTrans" cxnId="{CB5144C3-1F2A-41DA-B115-89ECE8B57567}">
      <dgm:prSet/>
      <dgm:spPr/>
      <dgm:t>
        <a:bodyPr/>
        <a:lstStyle/>
        <a:p>
          <a:endParaRPr lang="en-US"/>
        </a:p>
      </dgm:t>
    </dgm:pt>
    <dgm:pt modelId="{6595B8C6-22A3-4F0B-A11F-BB90756AE93D}" type="sibTrans" cxnId="{CB5144C3-1F2A-41DA-B115-89ECE8B57567}">
      <dgm:prSet/>
      <dgm:spPr/>
      <dgm:t>
        <a:bodyPr/>
        <a:lstStyle/>
        <a:p>
          <a:pPr>
            <a:lnSpc>
              <a:spcPct val="100000"/>
            </a:lnSpc>
          </a:pPr>
          <a:endParaRPr lang="en-US"/>
        </a:p>
      </dgm:t>
    </dgm:pt>
    <dgm:pt modelId="{85CC2D11-A056-4C8A-A3F1-AE673CC31DAA}">
      <dgm:prSet/>
      <dgm:spPr/>
      <dgm:t>
        <a:bodyPr/>
        <a:lstStyle/>
        <a:p>
          <a:pPr>
            <a:lnSpc>
              <a:spcPct val="100000"/>
            </a:lnSpc>
          </a:pPr>
          <a:r>
            <a:rPr lang="en-IN"/>
            <a:t>Mathematical segregation of handwriting features using Python</a:t>
          </a:r>
          <a:endParaRPr lang="en-US" dirty="0"/>
        </a:p>
      </dgm:t>
    </dgm:pt>
    <dgm:pt modelId="{97C0EE58-AEC9-40BA-8020-CD76A0F803BA}" type="parTrans" cxnId="{90CE39D3-0095-4BD1-974A-848EC33D51E1}">
      <dgm:prSet/>
      <dgm:spPr/>
      <dgm:t>
        <a:bodyPr/>
        <a:lstStyle/>
        <a:p>
          <a:endParaRPr lang="en-US"/>
        </a:p>
      </dgm:t>
    </dgm:pt>
    <dgm:pt modelId="{41319485-89B6-4DA8-AB3F-5556E2356CD7}" type="sibTrans" cxnId="{90CE39D3-0095-4BD1-974A-848EC33D51E1}">
      <dgm:prSet/>
      <dgm:spPr/>
      <dgm:t>
        <a:bodyPr/>
        <a:lstStyle/>
        <a:p>
          <a:endParaRPr lang="en-US"/>
        </a:p>
      </dgm:t>
    </dgm:pt>
    <dgm:pt modelId="{5AC4F902-8754-4D66-BE6D-22D5BDA4A0B3}" type="pres">
      <dgm:prSet presAssocID="{D0715D1F-7782-4EFA-9EFF-C51BB6A59E59}" presName="root" presStyleCnt="0">
        <dgm:presLayoutVars>
          <dgm:dir/>
          <dgm:resizeHandles val="exact"/>
        </dgm:presLayoutVars>
      </dgm:prSet>
      <dgm:spPr/>
    </dgm:pt>
    <dgm:pt modelId="{93372178-40CE-49F4-BB6A-8A801E29ED2C}" type="pres">
      <dgm:prSet presAssocID="{D0715D1F-7782-4EFA-9EFF-C51BB6A59E59}" presName="container" presStyleCnt="0">
        <dgm:presLayoutVars>
          <dgm:dir/>
          <dgm:resizeHandles val="exact"/>
        </dgm:presLayoutVars>
      </dgm:prSet>
      <dgm:spPr/>
    </dgm:pt>
    <dgm:pt modelId="{33CACB64-8A53-4108-9788-2726F2BC98E4}" type="pres">
      <dgm:prSet presAssocID="{3ED46D24-1469-49F6-8EB1-43CEE944A896}" presName="compNode" presStyleCnt="0"/>
      <dgm:spPr/>
    </dgm:pt>
    <dgm:pt modelId="{9825D0DF-5821-47D9-A524-DDB87DD5DD5A}" type="pres">
      <dgm:prSet presAssocID="{3ED46D24-1469-49F6-8EB1-43CEE944A896}" presName="iconBgRect" presStyleLbl="bgShp" presStyleIdx="0" presStyleCnt="4"/>
      <dgm:spPr/>
    </dgm:pt>
    <dgm:pt modelId="{761BD66D-0457-4088-AF5D-3F4595079F4E}" type="pres">
      <dgm:prSet presAssocID="{3ED46D24-1469-49F6-8EB1-43CEE944A89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AFC9BDD-85BB-4FD2-AB94-F00CE992C856}" type="pres">
      <dgm:prSet presAssocID="{3ED46D24-1469-49F6-8EB1-43CEE944A896}" presName="spaceRect" presStyleCnt="0"/>
      <dgm:spPr/>
    </dgm:pt>
    <dgm:pt modelId="{9B66A10B-8315-4DEC-8DF8-C41BFA3476B7}" type="pres">
      <dgm:prSet presAssocID="{3ED46D24-1469-49F6-8EB1-43CEE944A896}" presName="textRect" presStyleLbl="revTx" presStyleIdx="0" presStyleCnt="4">
        <dgm:presLayoutVars>
          <dgm:chMax val="1"/>
          <dgm:chPref val="1"/>
        </dgm:presLayoutVars>
      </dgm:prSet>
      <dgm:spPr/>
    </dgm:pt>
    <dgm:pt modelId="{D6158442-6CC7-4986-B8B2-69A61D7E2812}" type="pres">
      <dgm:prSet presAssocID="{FDEEA26D-C809-4669-8F68-AD6831E8736E}" presName="sibTrans" presStyleLbl="sibTrans2D1" presStyleIdx="0" presStyleCnt="0"/>
      <dgm:spPr/>
    </dgm:pt>
    <dgm:pt modelId="{1A8ABBF3-4C40-4350-B63A-0697C34761DA}" type="pres">
      <dgm:prSet presAssocID="{F7EF9B2F-5CA7-40A3-A941-AE5D6202FDED}" presName="compNode" presStyleCnt="0"/>
      <dgm:spPr/>
    </dgm:pt>
    <dgm:pt modelId="{B0C48F6C-069C-4E42-BD15-71DB716AD348}" type="pres">
      <dgm:prSet presAssocID="{F7EF9B2F-5CA7-40A3-A941-AE5D6202FDED}" presName="iconBgRect" presStyleLbl="bgShp" presStyleIdx="1" presStyleCnt="4"/>
      <dgm:spPr/>
    </dgm:pt>
    <dgm:pt modelId="{2DFFB5C0-4791-436C-9669-20C18F7C54DD}" type="pres">
      <dgm:prSet presAssocID="{F7EF9B2F-5CA7-40A3-A941-AE5D6202FD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87B771C9-0C51-4113-A44B-D94BEDDEB9D7}" type="pres">
      <dgm:prSet presAssocID="{F7EF9B2F-5CA7-40A3-A941-AE5D6202FDED}" presName="spaceRect" presStyleCnt="0"/>
      <dgm:spPr/>
    </dgm:pt>
    <dgm:pt modelId="{018A8748-A1FD-4637-ADF7-25E4C7BFA85B}" type="pres">
      <dgm:prSet presAssocID="{F7EF9B2F-5CA7-40A3-A941-AE5D6202FDED}" presName="textRect" presStyleLbl="revTx" presStyleIdx="1" presStyleCnt="4">
        <dgm:presLayoutVars>
          <dgm:chMax val="1"/>
          <dgm:chPref val="1"/>
        </dgm:presLayoutVars>
      </dgm:prSet>
      <dgm:spPr/>
    </dgm:pt>
    <dgm:pt modelId="{27EFBDF1-58EF-4732-BD86-DAD157BE028B}" type="pres">
      <dgm:prSet presAssocID="{8EF0D579-C2C8-44DF-8B38-38C1BD6F0C04}" presName="sibTrans" presStyleLbl="sibTrans2D1" presStyleIdx="0" presStyleCnt="0"/>
      <dgm:spPr/>
    </dgm:pt>
    <dgm:pt modelId="{BF5FC977-E114-447E-9640-95AC7865D274}" type="pres">
      <dgm:prSet presAssocID="{0F4498BC-ACDA-43D1-8775-EC99D7392CBB}" presName="compNode" presStyleCnt="0"/>
      <dgm:spPr/>
    </dgm:pt>
    <dgm:pt modelId="{EA779528-EC58-4B79-92A2-D108FB5390E0}" type="pres">
      <dgm:prSet presAssocID="{0F4498BC-ACDA-43D1-8775-EC99D7392CBB}" presName="iconBgRect" presStyleLbl="bgShp" presStyleIdx="2" presStyleCnt="4"/>
      <dgm:spPr/>
    </dgm:pt>
    <dgm:pt modelId="{DC221D23-6148-4E44-AA6F-4DB70325F274}" type="pres">
      <dgm:prSet presAssocID="{0F4498BC-ACDA-43D1-8775-EC99D7392CB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052BDCEE-8DE3-4027-9F89-F186FFEAF771}" type="pres">
      <dgm:prSet presAssocID="{0F4498BC-ACDA-43D1-8775-EC99D7392CBB}" presName="spaceRect" presStyleCnt="0"/>
      <dgm:spPr/>
    </dgm:pt>
    <dgm:pt modelId="{0E48A36F-309C-4A2B-A243-92BCC42A42CB}" type="pres">
      <dgm:prSet presAssocID="{0F4498BC-ACDA-43D1-8775-EC99D7392CBB}" presName="textRect" presStyleLbl="revTx" presStyleIdx="2" presStyleCnt="4">
        <dgm:presLayoutVars>
          <dgm:chMax val="1"/>
          <dgm:chPref val="1"/>
        </dgm:presLayoutVars>
      </dgm:prSet>
      <dgm:spPr/>
    </dgm:pt>
    <dgm:pt modelId="{C6052A69-D662-4E9D-AD23-615C7CACC9B8}" type="pres">
      <dgm:prSet presAssocID="{6595B8C6-22A3-4F0B-A11F-BB90756AE93D}" presName="sibTrans" presStyleLbl="sibTrans2D1" presStyleIdx="0" presStyleCnt="0"/>
      <dgm:spPr/>
    </dgm:pt>
    <dgm:pt modelId="{461F6145-D798-40E0-A809-463EC07B7551}" type="pres">
      <dgm:prSet presAssocID="{85CC2D11-A056-4C8A-A3F1-AE673CC31DAA}" presName="compNode" presStyleCnt="0"/>
      <dgm:spPr/>
    </dgm:pt>
    <dgm:pt modelId="{92566AC8-020D-4D26-940B-C6027DF60659}" type="pres">
      <dgm:prSet presAssocID="{85CC2D11-A056-4C8A-A3F1-AE673CC31DAA}" presName="iconBgRect" presStyleLbl="bgShp" presStyleIdx="3" presStyleCnt="4"/>
      <dgm:spPr/>
    </dgm:pt>
    <dgm:pt modelId="{A25C1B5F-7D45-4400-B946-4B956DC0388E}" type="pres">
      <dgm:prSet presAssocID="{85CC2D11-A056-4C8A-A3F1-AE673CC31DA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ncil"/>
        </a:ext>
      </dgm:extLst>
    </dgm:pt>
    <dgm:pt modelId="{CC3E13EA-F1D7-443C-B924-45E66BE40974}" type="pres">
      <dgm:prSet presAssocID="{85CC2D11-A056-4C8A-A3F1-AE673CC31DAA}" presName="spaceRect" presStyleCnt="0"/>
      <dgm:spPr/>
    </dgm:pt>
    <dgm:pt modelId="{A3118B1C-E79D-465D-B843-3C4C824FE49B}" type="pres">
      <dgm:prSet presAssocID="{85CC2D11-A056-4C8A-A3F1-AE673CC31DAA}" presName="textRect" presStyleLbl="revTx" presStyleIdx="3" presStyleCnt="4">
        <dgm:presLayoutVars>
          <dgm:chMax val="1"/>
          <dgm:chPref val="1"/>
        </dgm:presLayoutVars>
      </dgm:prSet>
      <dgm:spPr/>
    </dgm:pt>
  </dgm:ptLst>
  <dgm:cxnLst>
    <dgm:cxn modelId="{AB393F0A-C96D-45E2-8DE5-4620C2281631}" type="presOf" srcId="{FDEEA26D-C809-4669-8F68-AD6831E8736E}" destId="{D6158442-6CC7-4986-B8B2-69A61D7E2812}" srcOrd="0" destOrd="0" presId="urn:microsoft.com/office/officeart/2018/2/layout/IconCircleList"/>
    <dgm:cxn modelId="{DFE93F0C-BBAC-40F8-ABDA-9EBC20138909}" type="presOf" srcId="{8EF0D579-C2C8-44DF-8B38-38C1BD6F0C04}" destId="{27EFBDF1-58EF-4732-BD86-DAD157BE028B}" srcOrd="0" destOrd="0" presId="urn:microsoft.com/office/officeart/2018/2/layout/IconCircleList"/>
    <dgm:cxn modelId="{569A2012-5823-4387-9BF8-3E3FFD29144C}" type="presOf" srcId="{F7EF9B2F-5CA7-40A3-A941-AE5D6202FDED}" destId="{018A8748-A1FD-4637-ADF7-25E4C7BFA85B}" srcOrd="0" destOrd="0" presId="urn:microsoft.com/office/officeart/2018/2/layout/IconCircleList"/>
    <dgm:cxn modelId="{9926B430-6B8C-4367-A17E-5D60A8160AD2}" type="presOf" srcId="{0F4498BC-ACDA-43D1-8775-EC99D7392CBB}" destId="{0E48A36F-309C-4A2B-A243-92BCC42A42CB}" srcOrd="0" destOrd="0" presId="urn:microsoft.com/office/officeart/2018/2/layout/IconCircleList"/>
    <dgm:cxn modelId="{71F32E52-7F27-4A86-A1CE-0F4DF5A0145A}" type="presOf" srcId="{6595B8C6-22A3-4F0B-A11F-BB90756AE93D}" destId="{C6052A69-D662-4E9D-AD23-615C7CACC9B8}" srcOrd="0" destOrd="0" presId="urn:microsoft.com/office/officeart/2018/2/layout/IconCircleList"/>
    <dgm:cxn modelId="{C7022380-0C1C-437F-9A38-66D33263607B}" srcId="{D0715D1F-7782-4EFA-9EFF-C51BB6A59E59}" destId="{F7EF9B2F-5CA7-40A3-A941-AE5D6202FDED}" srcOrd="1" destOrd="0" parTransId="{F47E45DF-514B-45B2-9E1A-6376D0BC793A}" sibTransId="{8EF0D579-C2C8-44DF-8B38-38C1BD6F0C04}"/>
    <dgm:cxn modelId="{CB5144C3-1F2A-41DA-B115-89ECE8B57567}" srcId="{D0715D1F-7782-4EFA-9EFF-C51BB6A59E59}" destId="{0F4498BC-ACDA-43D1-8775-EC99D7392CBB}" srcOrd="2" destOrd="0" parTransId="{50A0A62C-F480-44DE-8216-8FBCFCFCCB4B}" sibTransId="{6595B8C6-22A3-4F0B-A11F-BB90756AE93D}"/>
    <dgm:cxn modelId="{21B1A5CA-1AB1-4F72-ADB4-37B253B80503}" type="presOf" srcId="{85CC2D11-A056-4C8A-A3F1-AE673CC31DAA}" destId="{A3118B1C-E79D-465D-B843-3C4C824FE49B}" srcOrd="0" destOrd="0" presId="urn:microsoft.com/office/officeart/2018/2/layout/IconCircleList"/>
    <dgm:cxn modelId="{0F3D46D1-E0B7-44B5-8D80-448D02BCCC3F}" type="presOf" srcId="{3ED46D24-1469-49F6-8EB1-43CEE944A896}" destId="{9B66A10B-8315-4DEC-8DF8-C41BFA3476B7}" srcOrd="0" destOrd="0" presId="urn:microsoft.com/office/officeart/2018/2/layout/IconCircleList"/>
    <dgm:cxn modelId="{90CE39D3-0095-4BD1-974A-848EC33D51E1}" srcId="{D0715D1F-7782-4EFA-9EFF-C51BB6A59E59}" destId="{85CC2D11-A056-4C8A-A3F1-AE673CC31DAA}" srcOrd="3" destOrd="0" parTransId="{97C0EE58-AEC9-40BA-8020-CD76A0F803BA}" sibTransId="{41319485-89B6-4DA8-AB3F-5556E2356CD7}"/>
    <dgm:cxn modelId="{99E402E0-0068-44A9-932B-0C1B753E26E0}" srcId="{D0715D1F-7782-4EFA-9EFF-C51BB6A59E59}" destId="{3ED46D24-1469-49F6-8EB1-43CEE944A896}" srcOrd="0" destOrd="0" parTransId="{DF799FE5-CFA2-4D4C-9405-0F04DB14C1C0}" sibTransId="{FDEEA26D-C809-4669-8F68-AD6831E8736E}"/>
    <dgm:cxn modelId="{8A4ABAE8-C16F-4138-BD0D-20B77E773C5D}" type="presOf" srcId="{D0715D1F-7782-4EFA-9EFF-C51BB6A59E59}" destId="{5AC4F902-8754-4D66-BE6D-22D5BDA4A0B3}" srcOrd="0" destOrd="0" presId="urn:microsoft.com/office/officeart/2018/2/layout/IconCircleList"/>
    <dgm:cxn modelId="{802FD148-3D8F-43DC-A683-DD310C55AE78}" type="presParOf" srcId="{5AC4F902-8754-4D66-BE6D-22D5BDA4A0B3}" destId="{93372178-40CE-49F4-BB6A-8A801E29ED2C}" srcOrd="0" destOrd="0" presId="urn:microsoft.com/office/officeart/2018/2/layout/IconCircleList"/>
    <dgm:cxn modelId="{E177B72B-3EFB-4F85-9FE2-939F58CA2957}" type="presParOf" srcId="{93372178-40CE-49F4-BB6A-8A801E29ED2C}" destId="{33CACB64-8A53-4108-9788-2726F2BC98E4}" srcOrd="0" destOrd="0" presId="urn:microsoft.com/office/officeart/2018/2/layout/IconCircleList"/>
    <dgm:cxn modelId="{207DB0B3-76ED-4986-B1F0-3DFF7A36F108}" type="presParOf" srcId="{33CACB64-8A53-4108-9788-2726F2BC98E4}" destId="{9825D0DF-5821-47D9-A524-DDB87DD5DD5A}" srcOrd="0" destOrd="0" presId="urn:microsoft.com/office/officeart/2018/2/layout/IconCircleList"/>
    <dgm:cxn modelId="{E662E8AC-EA93-4830-811F-2BCD7BD2955F}" type="presParOf" srcId="{33CACB64-8A53-4108-9788-2726F2BC98E4}" destId="{761BD66D-0457-4088-AF5D-3F4595079F4E}" srcOrd="1" destOrd="0" presId="urn:microsoft.com/office/officeart/2018/2/layout/IconCircleList"/>
    <dgm:cxn modelId="{7D90A423-0C62-454E-8EF5-24D5B1909AB3}" type="presParOf" srcId="{33CACB64-8A53-4108-9788-2726F2BC98E4}" destId="{6AFC9BDD-85BB-4FD2-AB94-F00CE992C856}" srcOrd="2" destOrd="0" presId="urn:microsoft.com/office/officeart/2018/2/layout/IconCircleList"/>
    <dgm:cxn modelId="{D00B4017-3E26-4DB1-9000-0A6A00F6BDBD}" type="presParOf" srcId="{33CACB64-8A53-4108-9788-2726F2BC98E4}" destId="{9B66A10B-8315-4DEC-8DF8-C41BFA3476B7}" srcOrd="3" destOrd="0" presId="urn:microsoft.com/office/officeart/2018/2/layout/IconCircleList"/>
    <dgm:cxn modelId="{E185E6DE-61F6-4048-AB14-992A2F55FA52}" type="presParOf" srcId="{93372178-40CE-49F4-BB6A-8A801E29ED2C}" destId="{D6158442-6CC7-4986-B8B2-69A61D7E2812}" srcOrd="1" destOrd="0" presId="urn:microsoft.com/office/officeart/2018/2/layout/IconCircleList"/>
    <dgm:cxn modelId="{A64FE493-B5BF-4D2A-B1DD-8EF788DB78ED}" type="presParOf" srcId="{93372178-40CE-49F4-BB6A-8A801E29ED2C}" destId="{1A8ABBF3-4C40-4350-B63A-0697C34761DA}" srcOrd="2" destOrd="0" presId="urn:microsoft.com/office/officeart/2018/2/layout/IconCircleList"/>
    <dgm:cxn modelId="{761CCCC0-D509-4206-8121-761F23947DA7}" type="presParOf" srcId="{1A8ABBF3-4C40-4350-B63A-0697C34761DA}" destId="{B0C48F6C-069C-4E42-BD15-71DB716AD348}" srcOrd="0" destOrd="0" presId="urn:microsoft.com/office/officeart/2018/2/layout/IconCircleList"/>
    <dgm:cxn modelId="{67D2FE74-B81F-4DB8-A60C-617E7CFDFDC5}" type="presParOf" srcId="{1A8ABBF3-4C40-4350-B63A-0697C34761DA}" destId="{2DFFB5C0-4791-436C-9669-20C18F7C54DD}" srcOrd="1" destOrd="0" presId="urn:microsoft.com/office/officeart/2018/2/layout/IconCircleList"/>
    <dgm:cxn modelId="{C09398B0-B765-4D0F-A238-2215228DAA42}" type="presParOf" srcId="{1A8ABBF3-4C40-4350-B63A-0697C34761DA}" destId="{87B771C9-0C51-4113-A44B-D94BEDDEB9D7}" srcOrd="2" destOrd="0" presId="urn:microsoft.com/office/officeart/2018/2/layout/IconCircleList"/>
    <dgm:cxn modelId="{2416620D-4A6C-4C17-9469-8EB8402AB277}" type="presParOf" srcId="{1A8ABBF3-4C40-4350-B63A-0697C34761DA}" destId="{018A8748-A1FD-4637-ADF7-25E4C7BFA85B}" srcOrd="3" destOrd="0" presId="urn:microsoft.com/office/officeart/2018/2/layout/IconCircleList"/>
    <dgm:cxn modelId="{22165871-F471-4DCD-89F0-4ADE0A729089}" type="presParOf" srcId="{93372178-40CE-49F4-BB6A-8A801E29ED2C}" destId="{27EFBDF1-58EF-4732-BD86-DAD157BE028B}" srcOrd="3" destOrd="0" presId="urn:microsoft.com/office/officeart/2018/2/layout/IconCircleList"/>
    <dgm:cxn modelId="{F991B579-E506-42B6-AB02-4026AB24C5C7}" type="presParOf" srcId="{93372178-40CE-49F4-BB6A-8A801E29ED2C}" destId="{BF5FC977-E114-447E-9640-95AC7865D274}" srcOrd="4" destOrd="0" presId="urn:microsoft.com/office/officeart/2018/2/layout/IconCircleList"/>
    <dgm:cxn modelId="{46A0A77D-0B08-4D08-96B3-FE187ED10FA8}" type="presParOf" srcId="{BF5FC977-E114-447E-9640-95AC7865D274}" destId="{EA779528-EC58-4B79-92A2-D108FB5390E0}" srcOrd="0" destOrd="0" presId="urn:microsoft.com/office/officeart/2018/2/layout/IconCircleList"/>
    <dgm:cxn modelId="{E4FC0D4A-F282-4BBB-9A7E-CD39FBB88ABF}" type="presParOf" srcId="{BF5FC977-E114-447E-9640-95AC7865D274}" destId="{DC221D23-6148-4E44-AA6F-4DB70325F274}" srcOrd="1" destOrd="0" presId="urn:microsoft.com/office/officeart/2018/2/layout/IconCircleList"/>
    <dgm:cxn modelId="{AD9CE1B6-0057-4A53-AB9F-D99F9396EFB9}" type="presParOf" srcId="{BF5FC977-E114-447E-9640-95AC7865D274}" destId="{052BDCEE-8DE3-4027-9F89-F186FFEAF771}" srcOrd="2" destOrd="0" presId="urn:microsoft.com/office/officeart/2018/2/layout/IconCircleList"/>
    <dgm:cxn modelId="{7E665B9B-9F66-4DFC-9C3F-5CF8120AC74E}" type="presParOf" srcId="{BF5FC977-E114-447E-9640-95AC7865D274}" destId="{0E48A36F-309C-4A2B-A243-92BCC42A42CB}" srcOrd="3" destOrd="0" presId="urn:microsoft.com/office/officeart/2018/2/layout/IconCircleList"/>
    <dgm:cxn modelId="{91E1D979-998E-4E35-B216-EDB0E221B2BD}" type="presParOf" srcId="{93372178-40CE-49F4-BB6A-8A801E29ED2C}" destId="{C6052A69-D662-4E9D-AD23-615C7CACC9B8}" srcOrd="5" destOrd="0" presId="urn:microsoft.com/office/officeart/2018/2/layout/IconCircleList"/>
    <dgm:cxn modelId="{4096029C-A0C0-4BD2-B9AB-94DDA48D2E4D}" type="presParOf" srcId="{93372178-40CE-49F4-BB6A-8A801E29ED2C}" destId="{461F6145-D798-40E0-A809-463EC07B7551}" srcOrd="6" destOrd="0" presId="urn:microsoft.com/office/officeart/2018/2/layout/IconCircleList"/>
    <dgm:cxn modelId="{24426EBE-7A9F-477E-8403-32E482A4DA82}" type="presParOf" srcId="{461F6145-D798-40E0-A809-463EC07B7551}" destId="{92566AC8-020D-4D26-940B-C6027DF60659}" srcOrd="0" destOrd="0" presId="urn:microsoft.com/office/officeart/2018/2/layout/IconCircleList"/>
    <dgm:cxn modelId="{5E942B77-3DFF-4DC5-A6AB-6624702A73D0}" type="presParOf" srcId="{461F6145-D798-40E0-A809-463EC07B7551}" destId="{A25C1B5F-7D45-4400-B946-4B956DC0388E}" srcOrd="1" destOrd="0" presId="urn:microsoft.com/office/officeart/2018/2/layout/IconCircleList"/>
    <dgm:cxn modelId="{7D021286-A257-44E0-A794-4E68DE8949E2}" type="presParOf" srcId="{461F6145-D798-40E0-A809-463EC07B7551}" destId="{CC3E13EA-F1D7-443C-B924-45E66BE40974}" srcOrd="2" destOrd="0" presId="urn:microsoft.com/office/officeart/2018/2/layout/IconCircleList"/>
    <dgm:cxn modelId="{D0E9B3E6-4377-4F05-90AD-C6AF8FB2792A}" type="presParOf" srcId="{461F6145-D798-40E0-A809-463EC07B7551}" destId="{A3118B1C-E79D-465D-B843-3C4C824FE49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926920-E7FD-432D-9023-C166B0EBCB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A044BE6-E10F-49FB-9FF0-E3FCDD31B8E6}">
      <dgm:prSet/>
      <dgm:spPr/>
      <dgm:t>
        <a:bodyPr/>
        <a:lstStyle/>
        <a:p>
          <a:pPr>
            <a:lnSpc>
              <a:spcPct val="100000"/>
            </a:lnSpc>
          </a:pPr>
          <a:r>
            <a:rPr lang="en-IN"/>
            <a:t>Additional features:</a:t>
          </a:r>
          <a:endParaRPr lang="en-US"/>
        </a:p>
      </dgm:t>
    </dgm:pt>
    <dgm:pt modelId="{0358B67A-9981-4B78-8FE4-8DB3303D206C}" type="parTrans" cxnId="{DB524AE4-36FE-4827-B4AE-CCB2AF10DF95}">
      <dgm:prSet/>
      <dgm:spPr/>
      <dgm:t>
        <a:bodyPr/>
        <a:lstStyle/>
        <a:p>
          <a:endParaRPr lang="en-US"/>
        </a:p>
      </dgm:t>
    </dgm:pt>
    <dgm:pt modelId="{8DA500E3-77CC-4B09-9051-6EF11ABA9864}" type="sibTrans" cxnId="{DB524AE4-36FE-4827-B4AE-CCB2AF10DF95}">
      <dgm:prSet/>
      <dgm:spPr/>
      <dgm:t>
        <a:bodyPr/>
        <a:lstStyle/>
        <a:p>
          <a:endParaRPr lang="en-US"/>
        </a:p>
      </dgm:t>
    </dgm:pt>
    <dgm:pt modelId="{E1434100-7894-48E1-926D-6E4930C5ED21}">
      <dgm:prSet/>
      <dgm:spPr/>
      <dgm:t>
        <a:bodyPr/>
        <a:lstStyle/>
        <a:p>
          <a:pPr>
            <a:lnSpc>
              <a:spcPct val="100000"/>
            </a:lnSpc>
          </a:pPr>
          <a:r>
            <a:rPr lang="en-IN" dirty="0"/>
            <a:t>Slant 		Margin		‘</a:t>
          </a:r>
          <a:r>
            <a:rPr lang="en-IN" dirty="0" err="1"/>
            <a:t>i</a:t>
          </a:r>
          <a:r>
            <a:rPr lang="en-IN" dirty="0"/>
            <a:t>’ dot </a:t>
          </a:r>
        </a:p>
        <a:p>
          <a:pPr>
            <a:lnSpc>
              <a:spcPct val="100000"/>
            </a:lnSpc>
          </a:pPr>
          <a:r>
            <a:rPr lang="en-IN" dirty="0"/>
            <a:t>‘t’ bar		Loops		Zones  </a:t>
          </a:r>
          <a:endParaRPr lang="en-US" dirty="0"/>
        </a:p>
      </dgm:t>
    </dgm:pt>
    <dgm:pt modelId="{A8418E52-7350-4926-846C-0D6262ED40EF}" type="parTrans" cxnId="{9F80F818-B3C8-430F-92FE-EF67149FE5A7}">
      <dgm:prSet/>
      <dgm:spPr/>
      <dgm:t>
        <a:bodyPr/>
        <a:lstStyle/>
        <a:p>
          <a:endParaRPr lang="en-US"/>
        </a:p>
      </dgm:t>
    </dgm:pt>
    <dgm:pt modelId="{4EADB6FF-47EC-4D0E-9443-7CD033080D3A}" type="sibTrans" cxnId="{9F80F818-B3C8-430F-92FE-EF67149FE5A7}">
      <dgm:prSet/>
      <dgm:spPr/>
      <dgm:t>
        <a:bodyPr/>
        <a:lstStyle/>
        <a:p>
          <a:endParaRPr lang="en-US"/>
        </a:p>
      </dgm:t>
    </dgm:pt>
    <dgm:pt modelId="{A1BF7AA1-4DCA-4291-89B7-C04529B2609E}">
      <dgm:prSet/>
      <dgm:spPr/>
      <dgm:t>
        <a:bodyPr/>
        <a:lstStyle/>
        <a:p>
          <a:pPr>
            <a:lnSpc>
              <a:spcPct val="100000"/>
            </a:lnSpc>
          </a:pPr>
          <a:r>
            <a:rPr lang="en-IN"/>
            <a:t>Expand to include personality indicators</a:t>
          </a:r>
          <a:endParaRPr lang="en-US"/>
        </a:p>
      </dgm:t>
    </dgm:pt>
    <dgm:pt modelId="{D94387D6-BF8D-40E1-874E-862A17ACE0D5}" type="parTrans" cxnId="{BF6057FA-504B-4995-88D8-73CD1719EE1C}">
      <dgm:prSet/>
      <dgm:spPr/>
      <dgm:t>
        <a:bodyPr/>
        <a:lstStyle/>
        <a:p>
          <a:endParaRPr lang="en-US"/>
        </a:p>
      </dgm:t>
    </dgm:pt>
    <dgm:pt modelId="{EDD589A0-A6B6-4FF4-82D0-BFD5C3756C14}" type="sibTrans" cxnId="{BF6057FA-504B-4995-88D8-73CD1719EE1C}">
      <dgm:prSet/>
      <dgm:spPr/>
      <dgm:t>
        <a:bodyPr/>
        <a:lstStyle/>
        <a:p>
          <a:endParaRPr lang="en-US"/>
        </a:p>
      </dgm:t>
    </dgm:pt>
    <dgm:pt modelId="{33BE2376-7439-4A74-8BF8-D36549854D0F}">
      <dgm:prSet/>
      <dgm:spPr/>
      <dgm:t>
        <a:bodyPr/>
        <a:lstStyle/>
        <a:p>
          <a:pPr>
            <a:lnSpc>
              <a:spcPct val="100000"/>
            </a:lnSpc>
          </a:pPr>
          <a:r>
            <a:rPr lang="en-US" dirty="0"/>
            <a:t>Build R Shiny Application</a:t>
          </a:r>
        </a:p>
      </dgm:t>
    </dgm:pt>
    <dgm:pt modelId="{056091D3-064C-47A6-BA30-74A2B678C34F}" type="parTrans" cxnId="{97E67C1E-E9C3-40C5-A297-53440FDE52F0}">
      <dgm:prSet/>
      <dgm:spPr/>
      <dgm:t>
        <a:bodyPr/>
        <a:lstStyle/>
        <a:p>
          <a:endParaRPr lang="en-IN"/>
        </a:p>
      </dgm:t>
    </dgm:pt>
    <dgm:pt modelId="{1FC5F124-3233-4987-9CE5-C5D72E014A5F}" type="sibTrans" cxnId="{97E67C1E-E9C3-40C5-A297-53440FDE52F0}">
      <dgm:prSet/>
      <dgm:spPr/>
      <dgm:t>
        <a:bodyPr/>
        <a:lstStyle/>
        <a:p>
          <a:endParaRPr lang="en-IN"/>
        </a:p>
      </dgm:t>
    </dgm:pt>
    <dgm:pt modelId="{E9544735-797A-4DC2-8F9A-69D6270A03AB}" type="pres">
      <dgm:prSet presAssocID="{C4926920-E7FD-432D-9023-C166B0EBCB14}" presName="root" presStyleCnt="0">
        <dgm:presLayoutVars>
          <dgm:dir/>
          <dgm:resizeHandles val="exact"/>
        </dgm:presLayoutVars>
      </dgm:prSet>
      <dgm:spPr/>
    </dgm:pt>
    <dgm:pt modelId="{E5D6B822-BB7D-47C2-A1C4-B3622C869C06}" type="pres">
      <dgm:prSet presAssocID="{AA044BE6-E10F-49FB-9FF0-E3FCDD31B8E6}" presName="compNode" presStyleCnt="0"/>
      <dgm:spPr/>
    </dgm:pt>
    <dgm:pt modelId="{E8ECEA39-4B51-43C4-BD0A-51AA815541CC}" type="pres">
      <dgm:prSet presAssocID="{AA044BE6-E10F-49FB-9FF0-E3FCDD31B8E6}" presName="bgRect" presStyleLbl="bgShp" presStyleIdx="0" presStyleCnt="3"/>
      <dgm:spPr/>
    </dgm:pt>
    <dgm:pt modelId="{47576828-383C-4A46-9F43-7DD58ED19C9E}" type="pres">
      <dgm:prSet presAssocID="{AA044BE6-E10F-49FB-9FF0-E3FCDD31B8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a:ext>
      </dgm:extLst>
    </dgm:pt>
    <dgm:pt modelId="{AF7AFC87-15C9-4168-9544-415195AF3F0E}" type="pres">
      <dgm:prSet presAssocID="{AA044BE6-E10F-49FB-9FF0-E3FCDD31B8E6}" presName="spaceRect" presStyleCnt="0"/>
      <dgm:spPr/>
    </dgm:pt>
    <dgm:pt modelId="{1B3FF94A-AB67-4D84-85C3-58B00DFFE03F}" type="pres">
      <dgm:prSet presAssocID="{AA044BE6-E10F-49FB-9FF0-E3FCDD31B8E6}" presName="parTx" presStyleLbl="revTx" presStyleIdx="0" presStyleCnt="4">
        <dgm:presLayoutVars>
          <dgm:chMax val="0"/>
          <dgm:chPref val="0"/>
        </dgm:presLayoutVars>
      </dgm:prSet>
      <dgm:spPr/>
    </dgm:pt>
    <dgm:pt modelId="{E9918BFE-40A6-45A5-897E-53EEA7E4CA63}" type="pres">
      <dgm:prSet presAssocID="{AA044BE6-E10F-49FB-9FF0-E3FCDD31B8E6}" presName="desTx" presStyleLbl="revTx" presStyleIdx="1" presStyleCnt="4">
        <dgm:presLayoutVars/>
      </dgm:prSet>
      <dgm:spPr/>
    </dgm:pt>
    <dgm:pt modelId="{276FEF6F-5AA4-4169-872A-8C5ED79E15A2}" type="pres">
      <dgm:prSet presAssocID="{8DA500E3-77CC-4B09-9051-6EF11ABA9864}" presName="sibTrans" presStyleCnt="0"/>
      <dgm:spPr/>
    </dgm:pt>
    <dgm:pt modelId="{7A2FC91A-D651-461F-AEEB-07A461E690BC}" type="pres">
      <dgm:prSet presAssocID="{A1BF7AA1-4DCA-4291-89B7-C04529B2609E}" presName="compNode" presStyleCnt="0"/>
      <dgm:spPr/>
    </dgm:pt>
    <dgm:pt modelId="{B80EA591-75BA-4B0F-AFF7-8F9B7A2ABFDC}" type="pres">
      <dgm:prSet presAssocID="{A1BF7AA1-4DCA-4291-89B7-C04529B2609E}" presName="bgRect" presStyleLbl="bgShp" presStyleIdx="1" presStyleCnt="3"/>
      <dgm:spPr/>
    </dgm:pt>
    <dgm:pt modelId="{FA492057-0779-4248-9DB0-3BA981F61ABA}" type="pres">
      <dgm:prSet presAssocID="{A1BF7AA1-4DCA-4291-89B7-C04529B2609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698804B4-8EE4-4378-BC36-F8B41835D428}" type="pres">
      <dgm:prSet presAssocID="{A1BF7AA1-4DCA-4291-89B7-C04529B2609E}" presName="spaceRect" presStyleCnt="0"/>
      <dgm:spPr/>
    </dgm:pt>
    <dgm:pt modelId="{0D101D6A-2E8C-46A2-B194-31E98BCCC1AC}" type="pres">
      <dgm:prSet presAssocID="{A1BF7AA1-4DCA-4291-89B7-C04529B2609E}" presName="parTx" presStyleLbl="revTx" presStyleIdx="2" presStyleCnt="4">
        <dgm:presLayoutVars>
          <dgm:chMax val="0"/>
          <dgm:chPref val="0"/>
        </dgm:presLayoutVars>
      </dgm:prSet>
      <dgm:spPr/>
    </dgm:pt>
    <dgm:pt modelId="{17321E3B-DEB1-48BA-9CEA-B75E363B2589}" type="pres">
      <dgm:prSet presAssocID="{EDD589A0-A6B6-4FF4-82D0-BFD5C3756C14}" presName="sibTrans" presStyleCnt="0"/>
      <dgm:spPr/>
    </dgm:pt>
    <dgm:pt modelId="{151DFF1A-3EC4-4DE6-8C55-77C4A7B7F444}" type="pres">
      <dgm:prSet presAssocID="{33BE2376-7439-4A74-8BF8-D36549854D0F}" presName="compNode" presStyleCnt="0"/>
      <dgm:spPr/>
    </dgm:pt>
    <dgm:pt modelId="{7CC7FF80-9756-4C59-AD75-67D1299412DD}" type="pres">
      <dgm:prSet presAssocID="{33BE2376-7439-4A74-8BF8-D36549854D0F}" presName="bgRect" presStyleLbl="bgShp" presStyleIdx="2" presStyleCnt="3"/>
      <dgm:spPr/>
    </dgm:pt>
    <dgm:pt modelId="{164C4648-062C-4220-8594-484769374A31}" type="pres">
      <dgm:prSet presAssocID="{33BE2376-7439-4A74-8BF8-D36549854D0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pie chart"/>
        </a:ext>
      </dgm:extLst>
    </dgm:pt>
    <dgm:pt modelId="{AD8ADAE7-D2F1-4BF0-890D-B54E0FDC04CB}" type="pres">
      <dgm:prSet presAssocID="{33BE2376-7439-4A74-8BF8-D36549854D0F}" presName="spaceRect" presStyleCnt="0"/>
      <dgm:spPr/>
    </dgm:pt>
    <dgm:pt modelId="{CFDBE378-8254-409F-9E64-C8B5A7F9337D}" type="pres">
      <dgm:prSet presAssocID="{33BE2376-7439-4A74-8BF8-D36549854D0F}" presName="parTx" presStyleLbl="revTx" presStyleIdx="3" presStyleCnt="4">
        <dgm:presLayoutVars>
          <dgm:chMax val="0"/>
          <dgm:chPref val="0"/>
        </dgm:presLayoutVars>
      </dgm:prSet>
      <dgm:spPr/>
    </dgm:pt>
  </dgm:ptLst>
  <dgm:cxnLst>
    <dgm:cxn modelId="{9F80F818-B3C8-430F-92FE-EF67149FE5A7}" srcId="{AA044BE6-E10F-49FB-9FF0-E3FCDD31B8E6}" destId="{E1434100-7894-48E1-926D-6E4930C5ED21}" srcOrd="0" destOrd="0" parTransId="{A8418E52-7350-4926-846C-0D6262ED40EF}" sibTransId="{4EADB6FF-47EC-4D0E-9443-7CD033080D3A}"/>
    <dgm:cxn modelId="{7D5AEE19-EE81-4412-973B-D141CCD3E18E}" type="presOf" srcId="{33BE2376-7439-4A74-8BF8-D36549854D0F}" destId="{CFDBE378-8254-409F-9E64-C8B5A7F9337D}" srcOrd="0" destOrd="0" presId="urn:microsoft.com/office/officeart/2018/2/layout/IconVerticalSolidList"/>
    <dgm:cxn modelId="{97E67C1E-E9C3-40C5-A297-53440FDE52F0}" srcId="{C4926920-E7FD-432D-9023-C166B0EBCB14}" destId="{33BE2376-7439-4A74-8BF8-D36549854D0F}" srcOrd="2" destOrd="0" parTransId="{056091D3-064C-47A6-BA30-74A2B678C34F}" sibTransId="{1FC5F124-3233-4987-9CE5-C5D72E014A5F}"/>
    <dgm:cxn modelId="{D7D96073-C8BD-4091-AAF4-4B1B7899647F}" type="presOf" srcId="{C4926920-E7FD-432D-9023-C166B0EBCB14}" destId="{E9544735-797A-4DC2-8F9A-69D6270A03AB}" srcOrd="0" destOrd="0" presId="urn:microsoft.com/office/officeart/2018/2/layout/IconVerticalSolidList"/>
    <dgm:cxn modelId="{62DE5A99-870B-4136-BB76-113B2B906394}" type="presOf" srcId="{AA044BE6-E10F-49FB-9FF0-E3FCDD31B8E6}" destId="{1B3FF94A-AB67-4D84-85C3-58B00DFFE03F}" srcOrd="0" destOrd="0" presId="urn:microsoft.com/office/officeart/2018/2/layout/IconVerticalSolidList"/>
    <dgm:cxn modelId="{1EA188DD-A582-46F1-9642-CDB3722CDB32}" type="presOf" srcId="{E1434100-7894-48E1-926D-6E4930C5ED21}" destId="{E9918BFE-40A6-45A5-897E-53EEA7E4CA63}" srcOrd="0" destOrd="0" presId="urn:microsoft.com/office/officeart/2018/2/layout/IconVerticalSolidList"/>
    <dgm:cxn modelId="{DB524AE4-36FE-4827-B4AE-CCB2AF10DF95}" srcId="{C4926920-E7FD-432D-9023-C166B0EBCB14}" destId="{AA044BE6-E10F-49FB-9FF0-E3FCDD31B8E6}" srcOrd="0" destOrd="0" parTransId="{0358B67A-9981-4B78-8FE4-8DB3303D206C}" sibTransId="{8DA500E3-77CC-4B09-9051-6EF11ABA9864}"/>
    <dgm:cxn modelId="{C06FBBEB-A85A-45FE-8AA8-789B9604158D}" type="presOf" srcId="{A1BF7AA1-4DCA-4291-89B7-C04529B2609E}" destId="{0D101D6A-2E8C-46A2-B194-31E98BCCC1AC}" srcOrd="0" destOrd="0" presId="urn:microsoft.com/office/officeart/2018/2/layout/IconVerticalSolidList"/>
    <dgm:cxn modelId="{BF6057FA-504B-4995-88D8-73CD1719EE1C}" srcId="{C4926920-E7FD-432D-9023-C166B0EBCB14}" destId="{A1BF7AA1-4DCA-4291-89B7-C04529B2609E}" srcOrd="1" destOrd="0" parTransId="{D94387D6-BF8D-40E1-874E-862A17ACE0D5}" sibTransId="{EDD589A0-A6B6-4FF4-82D0-BFD5C3756C14}"/>
    <dgm:cxn modelId="{BAA62F34-2010-4F04-9A2C-9FC9D32A09A9}" type="presParOf" srcId="{E9544735-797A-4DC2-8F9A-69D6270A03AB}" destId="{E5D6B822-BB7D-47C2-A1C4-B3622C869C06}" srcOrd="0" destOrd="0" presId="urn:microsoft.com/office/officeart/2018/2/layout/IconVerticalSolidList"/>
    <dgm:cxn modelId="{0D2F5001-067C-42FA-B222-67E98A4C2DD2}" type="presParOf" srcId="{E5D6B822-BB7D-47C2-A1C4-B3622C869C06}" destId="{E8ECEA39-4B51-43C4-BD0A-51AA815541CC}" srcOrd="0" destOrd="0" presId="urn:microsoft.com/office/officeart/2018/2/layout/IconVerticalSolidList"/>
    <dgm:cxn modelId="{EB97C1A4-F43B-43BD-8666-5591752451F8}" type="presParOf" srcId="{E5D6B822-BB7D-47C2-A1C4-B3622C869C06}" destId="{47576828-383C-4A46-9F43-7DD58ED19C9E}" srcOrd="1" destOrd="0" presId="urn:microsoft.com/office/officeart/2018/2/layout/IconVerticalSolidList"/>
    <dgm:cxn modelId="{6F9F1F9D-8B19-4674-8A30-0D4D146FAE28}" type="presParOf" srcId="{E5D6B822-BB7D-47C2-A1C4-B3622C869C06}" destId="{AF7AFC87-15C9-4168-9544-415195AF3F0E}" srcOrd="2" destOrd="0" presId="urn:microsoft.com/office/officeart/2018/2/layout/IconVerticalSolidList"/>
    <dgm:cxn modelId="{0F24AA29-59D1-4CFC-B01C-3D70D2D2B551}" type="presParOf" srcId="{E5D6B822-BB7D-47C2-A1C4-B3622C869C06}" destId="{1B3FF94A-AB67-4D84-85C3-58B00DFFE03F}" srcOrd="3" destOrd="0" presId="urn:microsoft.com/office/officeart/2018/2/layout/IconVerticalSolidList"/>
    <dgm:cxn modelId="{E911310D-49A2-478E-81C4-0AD3E9A5CDD1}" type="presParOf" srcId="{E5D6B822-BB7D-47C2-A1C4-B3622C869C06}" destId="{E9918BFE-40A6-45A5-897E-53EEA7E4CA63}" srcOrd="4" destOrd="0" presId="urn:microsoft.com/office/officeart/2018/2/layout/IconVerticalSolidList"/>
    <dgm:cxn modelId="{A6F419D1-66B6-4410-82A2-E6B381DBD655}" type="presParOf" srcId="{E9544735-797A-4DC2-8F9A-69D6270A03AB}" destId="{276FEF6F-5AA4-4169-872A-8C5ED79E15A2}" srcOrd="1" destOrd="0" presId="urn:microsoft.com/office/officeart/2018/2/layout/IconVerticalSolidList"/>
    <dgm:cxn modelId="{80A1C218-2E45-4F3A-9508-9971F2D7064C}" type="presParOf" srcId="{E9544735-797A-4DC2-8F9A-69D6270A03AB}" destId="{7A2FC91A-D651-461F-AEEB-07A461E690BC}" srcOrd="2" destOrd="0" presId="urn:microsoft.com/office/officeart/2018/2/layout/IconVerticalSolidList"/>
    <dgm:cxn modelId="{84C682A1-FA8F-407B-87F7-EE0D400B04C9}" type="presParOf" srcId="{7A2FC91A-D651-461F-AEEB-07A461E690BC}" destId="{B80EA591-75BA-4B0F-AFF7-8F9B7A2ABFDC}" srcOrd="0" destOrd="0" presId="urn:microsoft.com/office/officeart/2018/2/layout/IconVerticalSolidList"/>
    <dgm:cxn modelId="{2B47243C-4670-48AB-80EB-2C680A0C0A35}" type="presParOf" srcId="{7A2FC91A-D651-461F-AEEB-07A461E690BC}" destId="{FA492057-0779-4248-9DB0-3BA981F61ABA}" srcOrd="1" destOrd="0" presId="urn:microsoft.com/office/officeart/2018/2/layout/IconVerticalSolidList"/>
    <dgm:cxn modelId="{05DC6523-EFCF-4687-BAEC-53ED7962253A}" type="presParOf" srcId="{7A2FC91A-D651-461F-AEEB-07A461E690BC}" destId="{698804B4-8EE4-4378-BC36-F8B41835D428}" srcOrd="2" destOrd="0" presId="urn:microsoft.com/office/officeart/2018/2/layout/IconVerticalSolidList"/>
    <dgm:cxn modelId="{962EC74A-343A-4778-BC47-CA4FEAA72641}" type="presParOf" srcId="{7A2FC91A-D651-461F-AEEB-07A461E690BC}" destId="{0D101D6A-2E8C-46A2-B194-31E98BCCC1AC}" srcOrd="3" destOrd="0" presId="urn:microsoft.com/office/officeart/2018/2/layout/IconVerticalSolidList"/>
    <dgm:cxn modelId="{E586C19E-26CB-441C-861D-C4FB15B947F9}" type="presParOf" srcId="{E9544735-797A-4DC2-8F9A-69D6270A03AB}" destId="{17321E3B-DEB1-48BA-9CEA-B75E363B2589}" srcOrd="3" destOrd="0" presId="urn:microsoft.com/office/officeart/2018/2/layout/IconVerticalSolidList"/>
    <dgm:cxn modelId="{EC84606A-4759-46B6-BE72-B1F99C98964A}" type="presParOf" srcId="{E9544735-797A-4DC2-8F9A-69D6270A03AB}" destId="{151DFF1A-3EC4-4DE6-8C55-77C4A7B7F444}" srcOrd="4" destOrd="0" presId="urn:microsoft.com/office/officeart/2018/2/layout/IconVerticalSolidList"/>
    <dgm:cxn modelId="{01274AB7-CC60-46DD-9ED8-DF85813BC4F2}" type="presParOf" srcId="{151DFF1A-3EC4-4DE6-8C55-77C4A7B7F444}" destId="{7CC7FF80-9756-4C59-AD75-67D1299412DD}" srcOrd="0" destOrd="0" presId="urn:microsoft.com/office/officeart/2018/2/layout/IconVerticalSolidList"/>
    <dgm:cxn modelId="{5BB63091-075F-4EEA-86CD-AA0ADC8736F5}" type="presParOf" srcId="{151DFF1A-3EC4-4DE6-8C55-77C4A7B7F444}" destId="{164C4648-062C-4220-8594-484769374A31}" srcOrd="1" destOrd="0" presId="urn:microsoft.com/office/officeart/2018/2/layout/IconVerticalSolidList"/>
    <dgm:cxn modelId="{29287004-DA4A-465A-B761-F6F1EB9536F0}" type="presParOf" srcId="{151DFF1A-3EC4-4DE6-8C55-77C4A7B7F444}" destId="{AD8ADAE7-D2F1-4BF0-890D-B54E0FDC04CB}" srcOrd="2" destOrd="0" presId="urn:microsoft.com/office/officeart/2018/2/layout/IconVerticalSolidList"/>
    <dgm:cxn modelId="{681A2C89-0A58-454E-8B29-CBE4F940CE5A}" type="presParOf" srcId="{151DFF1A-3EC4-4DE6-8C55-77C4A7B7F444}" destId="{CFDBE378-8254-409F-9E64-C8B5A7F9337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4EB97-3B3D-49DD-B36B-B60EA4072F8B}">
      <dsp:nvSpPr>
        <dsp:cNvPr id="0" name=""/>
        <dsp:cNvSpPr/>
      </dsp:nvSpPr>
      <dsp:spPr>
        <a:xfrm>
          <a:off x="1124440" y="12702"/>
          <a:ext cx="1457412" cy="14574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1AB594-872C-4EBE-97F7-B23CE73308B9}">
      <dsp:nvSpPr>
        <dsp:cNvPr id="0" name=""/>
        <dsp:cNvSpPr/>
      </dsp:nvSpPr>
      <dsp:spPr>
        <a:xfrm>
          <a:off x="1435036" y="323298"/>
          <a:ext cx="836220" cy="8362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ABF890-8BB8-49C4-B423-FC03A2AB0DBE}">
      <dsp:nvSpPr>
        <dsp:cNvPr id="0" name=""/>
        <dsp:cNvSpPr/>
      </dsp:nvSpPr>
      <dsp:spPr>
        <a:xfrm>
          <a:off x="658546"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Graphology</a:t>
          </a:r>
          <a:endParaRPr lang="en-US" sz="2000" kern="1200"/>
        </a:p>
      </dsp:txBody>
      <dsp:txXfrm>
        <a:off x="658546" y="1924062"/>
        <a:ext cx="2389200" cy="720000"/>
      </dsp:txXfrm>
    </dsp:sp>
    <dsp:sp modelId="{57A5E949-CE2B-4303-B4BD-9C6ECF06CA1E}">
      <dsp:nvSpPr>
        <dsp:cNvPr id="0" name=""/>
        <dsp:cNvSpPr/>
      </dsp:nvSpPr>
      <dsp:spPr>
        <a:xfrm>
          <a:off x="3931751" y="12702"/>
          <a:ext cx="1457412" cy="14574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D0489F-38DF-448E-BCE2-7961393970C1}">
      <dsp:nvSpPr>
        <dsp:cNvPr id="0" name=""/>
        <dsp:cNvSpPr/>
      </dsp:nvSpPr>
      <dsp:spPr>
        <a:xfrm>
          <a:off x="4242347" y="323298"/>
          <a:ext cx="836220" cy="8362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2D84F1-76DC-4A0C-BF03-56C1A4209C1D}">
      <dsp:nvSpPr>
        <dsp:cNvPr id="0" name=""/>
        <dsp:cNvSpPr/>
      </dsp:nvSpPr>
      <dsp:spPr>
        <a:xfrm>
          <a:off x="3465857" y="1924062"/>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Feature selection and understanding</a:t>
          </a:r>
          <a:endParaRPr lang="en-US" sz="2000" kern="1200"/>
        </a:p>
      </dsp:txBody>
      <dsp:txXfrm>
        <a:off x="3465857" y="1924062"/>
        <a:ext cx="2389200" cy="720000"/>
      </dsp:txXfrm>
    </dsp:sp>
    <dsp:sp modelId="{A48514E5-B319-445B-AB96-940604B0FD80}">
      <dsp:nvSpPr>
        <dsp:cNvPr id="0" name=""/>
        <dsp:cNvSpPr/>
      </dsp:nvSpPr>
      <dsp:spPr>
        <a:xfrm>
          <a:off x="1124440" y="3241363"/>
          <a:ext cx="1457412" cy="14574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8EE27-5DDE-43E5-969A-CB05F8FAA4CB}">
      <dsp:nvSpPr>
        <dsp:cNvPr id="0" name=""/>
        <dsp:cNvSpPr/>
      </dsp:nvSpPr>
      <dsp:spPr>
        <a:xfrm>
          <a:off x="1435036" y="3551959"/>
          <a:ext cx="836220" cy="8362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8AB6D7-C688-4814-A63A-40D09C192A15}">
      <dsp:nvSpPr>
        <dsp:cNvPr id="0" name=""/>
        <dsp:cNvSpPr/>
      </dsp:nvSpPr>
      <dsp:spPr>
        <a:xfrm>
          <a:off x="658546"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Identifying behavioural traits</a:t>
          </a:r>
          <a:endParaRPr lang="en-US" sz="2000" kern="1200"/>
        </a:p>
      </dsp:txBody>
      <dsp:txXfrm>
        <a:off x="658546" y="5152723"/>
        <a:ext cx="2389200" cy="720000"/>
      </dsp:txXfrm>
    </dsp:sp>
    <dsp:sp modelId="{31D27190-919F-4CDE-B854-A7E291AC5C02}">
      <dsp:nvSpPr>
        <dsp:cNvPr id="0" name=""/>
        <dsp:cNvSpPr/>
      </dsp:nvSpPr>
      <dsp:spPr>
        <a:xfrm>
          <a:off x="3931751" y="3241363"/>
          <a:ext cx="1457412" cy="14574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D0FE85-810B-424B-9835-2E338543C317}">
      <dsp:nvSpPr>
        <dsp:cNvPr id="0" name=""/>
        <dsp:cNvSpPr/>
      </dsp:nvSpPr>
      <dsp:spPr>
        <a:xfrm>
          <a:off x="4242347" y="3551959"/>
          <a:ext cx="836220" cy="8362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21C3BB-60D7-41E3-A22C-DF79CA3C6EB0}">
      <dsp:nvSpPr>
        <dsp:cNvPr id="0" name=""/>
        <dsp:cNvSpPr/>
      </dsp:nvSpPr>
      <dsp:spPr>
        <a:xfrm>
          <a:off x="3465857" y="5152723"/>
          <a:ext cx="23892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IN" sz="2000" kern="1200"/>
            <a:t>Dataset feasibility</a:t>
          </a:r>
          <a:endParaRPr lang="en-US" sz="2000" kern="1200"/>
        </a:p>
      </dsp:txBody>
      <dsp:txXfrm>
        <a:off x="3465857" y="5152723"/>
        <a:ext cx="23892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5D0DF-5821-47D9-A524-DDB87DD5DD5A}">
      <dsp:nvSpPr>
        <dsp:cNvPr id="0" name=""/>
        <dsp:cNvSpPr/>
      </dsp:nvSpPr>
      <dsp:spPr>
        <a:xfrm>
          <a:off x="221552" y="24914"/>
          <a:ext cx="1028365" cy="10283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1BD66D-0457-4088-AF5D-3F4595079F4E}">
      <dsp:nvSpPr>
        <dsp:cNvPr id="0" name=""/>
        <dsp:cNvSpPr/>
      </dsp:nvSpPr>
      <dsp:spPr>
        <a:xfrm>
          <a:off x="437509" y="240871"/>
          <a:ext cx="596452" cy="5964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66A10B-8315-4DEC-8DF8-C41BFA3476B7}">
      <dsp:nvSpPr>
        <dsp:cNvPr id="0" name=""/>
        <dsp:cNvSpPr/>
      </dsp:nvSpPr>
      <dsp:spPr>
        <a:xfrm>
          <a:off x="1470282" y="24914"/>
          <a:ext cx="2424004" cy="102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Data Source: CVL dataset</a:t>
          </a:r>
          <a:endParaRPr lang="en-US" sz="1800" kern="1200" dirty="0"/>
        </a:p>
      </dsp:txBody>
      <dsp:txXfrm>
        <a:off x="1470282" y="24914"/>
        <a:ext cx="2424004" cy="1028365"/>
      </dsp:txXfrm>
    </dsp:sp>
    <dsp:sp modelId="{B0C48F6C-069C-4E42-BD15-71DB716AD348}">
      <dsp:nvSpPr>
        <dsp:cNvPr id="0" name=""/>
        <dsp:cNvSpPr/>
      </dsp:nvSpPr>
      <dsp:spPr>
        <a:xfrm>
          <a:off x="4316651" y="24914"/>
          <a:ext cx="1028365" cy="10283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FB5C0-4791-436C-9669-20C18F7C54DD}">
      <dsp:nvSpPr>
        <dsp:cNvPr id="0" name=""/>
        <dsp:cNvSpPr/>
      </dsp:nvSpPr>
      <dsp:spPr>
        <a:xfrm>
          <a:off x="4532608" y="240871"/>
          <a:ext cx="596452" cy="5964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8A8748-A1FD-4637-ADF7-25E4C7BFA85B}">
      <dsp:nvSpPr>
        <dsp:cNvPr id="0" name=""/>
        <dsp:cNvSpPr/>
      </dsp:nvSpPr>
      <dsp:spPr>
        <a:xfrm>
          <a:off x="5565381" y="24914"/>
          <a:ext cx="2424004" cy="102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Data Cleaning</a:t>
          </a:r>
          <a:endParaRPr lang="en-US" sz="1800" kern="1200"/>
        </a:p>
      </dsp:txBody>
      <dsp:txXfrm>
        <a:off x="5565381" y="24914"/>
        <a:ext cx="2424004" cy="1028365"/>
      </dsp:txXfrm>
    </dsp:sp>
    <dsp:sp modelId="{EA779528-EC58-4B79-92A2-D108FB5390E0}">
      <dsp:nvSpPr>
        <dsp:cNvPr id="0" name=""/>
        <dsp:cNvSpPr/>
      </dsp:nvSpPr>
      <dsp:spPr>
        <a:xfrm>
          <a:off x="221552" y="1484744"/>
          <a:ext cx="1028365" cy="10283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21D23-6148-4E44-AA6F-4DB70325F274}">
      <dsp:nvSpPr>
        <dsp:cNvPr id="0" name=""/>
        <dsp:cNvSpPr/>
      </dsp:nvSpPr>
      <dsp:spPr>
        <a:xfrm>
          <a:off x="437509" y="1700701"/>
          <a:ext cx="596452" cy="5964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48A36F-309C-4A2B-A243-92BCC42A42CB}">
      <dsp:nvSpPr>
        <dsp:cNvPr id="0" name=""/>
        <dsp:cNvSpPr/>
      </dsp:nvSpPr>
      <dsp:spPr>
        <a:xfrm>
          <a:off x="1470282" y="1484744"/>
          <a:ext cx="2424004" cy="102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Manually mapping traits to images</a:t>
          </a:r>
          <a:endParaRPr lang="en-US" sz="1800" kern="1200"/>
        </a:p>
      </dsp:txBody>
      <dsp:txXfrm>
        <a:off x="1470282" y="1484744"/>
        <a:ext cx="2424004" cy="1028365"/>
      </dsp:txXfrm>
    </dsp:sp>
    <dsp:sp modelId="{92566AC8-020D-4D26-940B-C6027DF60659}">
      <dsp:nvSpPr>
        <dsp:cNvPr id="0" name=""/>
        <dsp:cNvSpPr/>
      </dsp:nvSpPr>
      <dsp:spPr>
        <a:xfrm>
          <a:off x="4316651" y="1484744"/>
          <a:ext cx="1028365" cy="102836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5C1B5F-7D45-4400-B946-4B956DC0388E}">
      <dsp:nvSpPr>
        <dsp:cNvPr id="0" name=""/>
        <dsp:cNvSpPr/>
      </dsp:nvSpPr>
      <dsp:spPr>
        <a:xfrm>
          <a:off x="4532608" y="1700701"/>
          <a:ext cx="596452" cy="5964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118B1C-E79D-465D-B843-3C4C824FE49B}">
      <dsp:nvSpPr>
        <dsp:cNvPr id="0" name=""/>
        <dsp:cNvSpPr/>
      </dsp:nvSpPr>
      <dsp:spPr>
        <a:xfrm>
          <a:off x="5565381" y="1484744"/>
          <a:ext cx="2424004" cy="10283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IN" sz="1800" kern="1200"/>
            <a:t>Mathematical segregation of handwriting features using Python</a:t>
          </a:r>
          <a:endParaRPr lang="en-US" sz="1800" kern="1200" dirty="0"/>
        </a:p>
      </dsp:txBody>
      <dsp:txXfrm>
        <a:off x="5565381" y="1484744"/>
        <a:ext cx="2424004" cy="10283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CEA39-4B51-43C4-BD0A-51AA815541CC}">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76828-383C-4A46-9F43-7DD58ED19C9E}">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3FF94A-AB67-4D84-85C3-58B00DFFE03F}">
      <dsp:nvSpPr>
        <dsp:cNvPr id="0" name=""/>
        <dsp:cNvSpPr/>
      </dsp:nvSpPr>
      <dsp:spPr>
        <a:xfrm>
          <a:off x="1435590" y="53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IN" sz="2500" kern="1200"/>
            <a:t>Additional features:</a:t>
          </a:r>
          <a:endParaRPr lang="en-US" sz="2500" kern="1200"/>
        </a:p>
      </dsp:txBody>
      <dsp:txXfrm>
        <a:off x="1435590" y="531"/>
        <a:ext cx="4732020" cy="1242935"/>
      </dsp:txXfrm>
    </dsp:sp>
    <dsp:sp modelId="{E9918BFE-40A6-45A5-897E-53EEA7E4CA63}">
      <dsp:nvSpPr>
        <dsp:cNvPr id="0" name=""/>
        <dsp:cNvSpPr/>
      </dsp:nvSpPr>
      <dsp:spPr>
        <a:xfrm>
          <a:off x="6167610" y="53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100000"/>
            </a:lnSpc>
            <a:spcBef>
              <a:spcPct val="0"/>
            </a:spcBef>
            <a:spcAft>
              <a:spcPct val="35000"/>
            </a:spcAft>
            <a:buNone/>
          </a:pPr>
          <a:r>
            <a:rPr lang="en-IN" sz="1800" kern="1200" dirty="0"/>
            <a:t>Slant 		Margin		‘</a:t>
          </a:r>
          <a:r>
            <a:rPr lang="en-IN" sz="1800" kern="1200" dirty="0" err="1"/>
            <a:t>i</a:t>
          </a:r>
          <a:r>
            <a:rPr lang="en-IN" sz="1800" kern="1200" dirty="0"/>
            <a:t>’ dot </a:t>
          </a:r>
        </a:p>
        <a:p>
          <a:pPr marL="0" lvl="0" indent="0" algn="l" defTabSz="800100">
            <a:lnSpc>
              <a:spcPct val="100000"/>
            </a:lnSpc>
            <a:spcBef>
              <a:spcPct val="0"/>
            </a:spcBef>
            <a:spcAft>
              <a:spcPct val="35000"/>
            </a:spcAft>
            <a:buNone/>
          </a:pPr>
          <a:r>
            <a:rPr lang="en-IN" sz="1800" kern="1200" dirty="0"/>
            <a:t>‘t’ bar		Loops		Zones  </a:t>
          </a:r>
          <a:endParaRPr lang="en-US" sz="1800" kern="1200" dirty="0"/>
        </a:p>
      </dsp:txBody>
      <dsp:txXfrm>
        <a:off x="6167610" y="531"/>
        <a:ext cx="4347989" cy="1242935"/>
      </dsp:txXfrm>
    </dsp:sp>
    <dsp:sp modelId="{B80EA591-75BA-4B0F-AFF7-8F9B7A2ABFDC}">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492057-0779-4248-9DB0-3BA981F61AB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101D6A-2E8C-46A2-B194-31E98BCCC1A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IN" sz="2500" kern="1200"/>
            <a:t>Expand to include personality indicators</a:t>
          </a:r>
          <a:endParaRPr lang="en-US" sz="2500" kern="1200"/>
        </a:p>
      </dsp:txBody>
      <dsp:txXfrm>
        <a:off x="1435590" y="1554201"/>
        <a:ext cx="9080009" cy="1242935"/>
      </dsp:txXfrm>
    </dsp:sp>
    <dsp:sp modelId="{7CC7FF80-9756-4C59-AD75-67D1299412DD}">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4C4648-062C-4220-8594-484769374A31}">
      <dsp:nvSpPr>
        <dsp:cNvPr id="0" name=""/>
        <dsp:cNvSpPr/>
      </dsp:nvSpPr>
      <dsp:spPr>
        <a:xfrm>
          <a:off x="375988" y="3387531"/>
          <a:ext cx="683614" cy="68361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DBE378-8254-409F-9E64-C8B5A7F9337D}">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Build R Shiny Application</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86DCD-C1E0-49F7-98EF-DBB9E4974096}" type="datetimeFigureOut">
              <a:rPr lang="en-IN" smtClean="0"/>
              <a:t>03-09-2019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6908F2-39F0-4D01-8845-BC5C31C8B44B}" type="slidenum">
              <a:rPr lang="en-IN" smtClean="0"/>
              <a:t>‹#›</a:t>
            </a:fld>
            <a:endParaRPr lang="en-IN"/>
          </a:p>
        </p:txBody>
      </p:sp>
    </p:spTree>
    <p:extLst>
      <p:ext uri="{BB962C8B-B14F-4D97-AF65-F5344CB8AC3E}">
        <p14:creationId xmlns:p14="http://schemas.microsoft.com/office/powerpoint/2010/main" val="42091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base"/>
            <a:r>
              <a:rPr lang="en-US" sz="1200" b="1" kern="1200" dirty="0">
                <a:solidFill>
                  <a:schemeClr val="tx1"/>
                </a:solidFill>
                <a:effectLst/>
                <a:latin typeface="+mn-lt"/>
                <a:ea typeface="+mn-ea"/>
                <a:cs typeface="+mn-cs"/>
              </a:rPr>
              <a:t>Recruitment </a:t>
            </a:r>
            <a:r>
              <a:rPr lang="en-US" sz="1200" kern="1200" dirty="0">
                <a:solidFill>
                  <a:schemeClr val="tx1"/>
                </a:solidFill>
                <a:effectLst/>
                <a:latin typeface="+mn-lt"/>
                <a:ea typeface="+mn-ea"/>
                <a:cs typeface="+mn-cs"/>
              </a:rPr>
              <a:t>where it is an invaluable aid because an experienced graphologist can pick out the best candidates, and advise over suitability.</a:t>
            </a:r>
            <a:endParaRPr lang="en-IN" sz="12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Management selection</a:t>
            </a:r>
            <a:r>
              <a:rPr lang="en-US" sz="1200" kern="1200" dirty="0">
                <a:solidFill>
                  <a:schemeClr val="tx1"/>
                </a:solidFill>
                <a:effectLst/>
                <a:latin typeface="+mn-lt"/>
                <a:ea typeface="+mn-ea"/>
                <a:cs typeface="+mn-cs"/>
              </a:rPr>
              <a:t> in commerce and industry where it is employed in conjunction with psychometric testing.</a:t>
            </a:r>
            <a:endParaRPr lang="en-IN" sz="12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Corporate training</a:t>
            </a:r>
            <a:r>
              <a:rPr lang="en-US" sz="1200" kern="1200" dirty="0">
                <a:solidFill>
                  <a:schemeClr val="tx1"/>
                </a:solidFill>
                <a:effectLst/>
                <a:latin typeface="+mn-lt"/>
                <a:ea typeface="+mn-ea"/>
                <a:cs typeface="+mn-cs"/>
              </a:rPr>
              <a:t> where it can highlight staff strengths and flag up weaknesses, potential and motivation.</a:t>
            </a:r>
            <a:endParaRPr lang="en-IN" sz="12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Security checking </a:t>
            </a:r>
            <a:r>
              <a:rPr lang="en-US" sz="1200" kern="1200" dirty="0">
                <a:solidFill>
                  <a:schemeClr val="tx1"/>
                </a:solidFill>
                <a:effectLst/>
                <a:latin typeface="+mn-lt"/>
                <a:ea typeface="+mn-ea"/>
                <a:cs typeface="+mn-cs"/>
              </a:rPr>
              <a:t>and the evaluation of honesty and integrity.</a:t>
            </a:r>
            <a:endParaRPr lang="en-IN" sz="12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Career guidance</a:t>
            </a:r>
            <a:r>
              <a:rPr lang="en-US" sz="1200" kern="1200" dirty="0">
                <a:solidFill>
                  <a:schemeClr val="tx1"/>
                </a:solidFill>
                <a:effectLst/>
                <a:latin typeface="+mn-lt"/>
                <a:ea typeface="+mn-ea"/>
                <a:cs typeface="+mn-cs"/>
              </a:rPr>
              <a:t> for those seeking employment or a change of direction.</a:t>
            </a:r>
            <a:endParaRPr lang="en-IN" sz="12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Compatibility</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assessments</a:t>
            </a:r>
            <a:r>
              <a:rPr lang="en-US" sz="1200" kern="1200" dirty="0">
                <a:solidFill>
                  <a:schemeClr val="tx1"/>
                </a:solidFill>
                <a:effectLst/>
                <a:latin typeface="+mn-lt"/>
                <a:ea typeface="+mn-ea"/>
                <a:cs typeface="+mn-cs"/>
              </a:rPr>
              <a:t> for business and personal relationships.</a:t>
            </a:r>
            <a:endParaRPr lang="en-IN" sz="12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Personality profiling</a:t>
            </a:r>
            <a:r>
              <a:rPr lang="en-US" sz="1200" kern="1200" dirty="0">
                <a:solidFill>
                  <a:schemeClr val="tx1"/>
                </a:solidFill>
                <a:effectLst/>
                <a:latin typeface="+mn-lt"/>
                <a:ea typeface="+mn-ea"/>
                <a:cs typeface="+mn-cs"/>
              </a:rPr>
              <a:t> for individuals seeking self awareness for self development.</a:t>
            </a:r>
            <a:endParaRPr lang="en-IN" sz="12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Child and family guidance</a:t>
            </a:r>
            <a:r>
              <a:rPr lang="en-US" sz="1200" kern="1200" dirty="0">
                <a:solidFill>
                  <a:schemeClr val="tx1"/>
                </a:solidFill>
                <a:effectLst/>
                <a:latin typeface="+mn-lt"/>
                <a:ea typeface="+mn-ea"/>
                <a:cs typeface="+mn-cs"/>
              </a:rPr>
              <a:t> to help resolve sensitive issues.</a:t>
            </a:r>
            <a:endParaRPr lang="en-IN" sz="12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Historical profiling</a:t>
            </a:r>
            <a:r>
              <a:rPr lang="en-US" sz="1200" kern="1200" dirty="0">
                <a:solidFill>
                  <a:schemeClr val="tx1"/>
                </a:solidFill>
                <a:effectLst/>
                <a:latin typeface="+mn-lt"/>
                <a:ea typeface="+mn-ea"/>
                <a:cs typeface="+mn-cs"/>
              </a:rPr>
              <a:t> for genealogists and biographers who want to learn more about people who have died.</a:t>
            </a:r>
            <a:endParaRPr lang="en-IN" sz="1200" kern="1200" dirty="0">
              <a:solidFill>
                <a:schemeClr val="tx1"/>
              </a:solidFill>
              <a:effectLst/>
              <a:latin typeface="+mn-lt"/>
              <a:ea typeface="+mn-ea"/>
              <a:cs typeface="+mn-cs"/>
            </a:endParaRPr>
          </a:p>
          <a:p>
            <a:pPr lvl="0" fontAlgn="base"/>
            <a:r>
              <a:rPr lang="en-US" sz="1200" b="1" kern="1200" dirty="0">
                <a:solidFill>
                  <a:schemeClr val="tx1"/>
                </a:solidFill>
                <a:effectLst/>
                <a:latin typeface="+mn-lt"/>
                <a:ea typeface="+mn-ea"/>
                <a:cs typeface="+mn-cs"/>
              </a:rPr>
              <a:t>Document examination and forensic analysis</a:t>
            </a:r>
            <a:r>
              <a:rPr lang="en-US" sz="1200" kern="1200" dirty="0">
                <a:solidFill>
                  <a:schemeClr val="tx1"/>
                </a:solidFill>
                <a:effectLst/>
                <a:latin typeface="+mn-lt"/>
                <a:ea typeface="+mn-ea"/>
                <a:cs typeface="+mn-cs"/>
              </a:rPr>
              <a:t> for assessing forgeries and poison pen issues. (Note: B.I.G. tutors do not teach this specialist area.)</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5"/>
          </p:nvPr>
        </p:nvSpPr>
        <p:spPr/>
        <p:txBody>
          <a:bodyPr/>
          <a:lstStyle/>
          <a:p>
            <a:fld id="{6D6908F2-39F0-4D01-8845-BC5C31C8B44B}" type="slidenum">
              <a:rPr lang="en-IN" smtClean="0"/>
              <a:t>6</a:t>
            </a:fld>
            <a:endParaRPr lang="en-IN"/>
          </a:p>
        </p:txBody>
      </p:sp>
    </p:spTree>
    <p:extLst>
      <p:ext uri="{BB962C8B-B14F-4D97-AF65-F5344CB8AC3E}">
        <p14:creationId xmlns:p14="http://schemas.microsoft.com/office/powerpoint/2010/main" val="67589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6908F2-39F0-4D01-8845-BC5C31C8B44B}" type="slidenum">
              <a:rPr lang="en-IN" smtClean="0"/>
              <a:t>20</a:t>
            </a:fld>
            <a:endParaRPr lang="en-IN"/>
          </a:p>
        </p:txBody>
      </p:sp>
    </p:spTree>
    <p:extLst>
      <p:ext uri="{BB962C8B-B14F-4D97-AF65-F5344CB8AC3E}">
        <p14:creationId xmlns:p14="http://schemas.microsoft.com/office/powerpoint/2010/main" val="284655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1BA2-4A1D-4652-BA5C-D796D79B3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898E97-B535-4BF6-819A-BC1E4693C2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311CC8-1BDD-4374-B0AE-26D7DD8E37A7}"/>
              </a:ext>
            </a:extLst>
          </p:cNvPr>
          <p:cNvSpPr>
            <a:spLocks noGrp="1"/>
          </p:cNvSpPr>
          <p:nvPr>
            <p:ph type="dt" sz="half" idx="10"/>
          </p:nvPr>
        </p:nvSpPr>
        <p:spPr/>
        <p:txBody>
          <a:bodyPr/>
          <a:lstStyle/>
          <a:p>
            <a:fld id="{10BBC51F-CF9E-4423-A1B0-66AF87AC5861}" type="datetimeFigureOut">
              <a:rPr lang="en-IN" smtClean="0"/>
              <a:t>03-09-2019</a:t>
            </a:fld>
            <a:endParaRPr lang="en-IN"/>
          </a:p>
        </p:txBody>
      </p:sp>
      <p:sp>
        <p:nvSpPr>
          <p:cNvPr id="5" name="Footer Placeholder 4">
            <a:extLst>
              <a:ext uri="{FF2B5EF4-FFF2-40B4-BE49-F238E27FC236}">
                <a16:creationId xmlns:a16="http://schemas.microsoft.com/office/drawing/2014/main" id="{0204C001-42B8-4FAE-A7F5-CECC65D68D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0FD144-BB0F-4507-906B-B5B16CD8E612}"/>
              </a:ext>
            </a:extLst>
          </p:cNvPr>
          <p:cNvSpPr>
            <a:spLocks noGrp="1"/>
          </p:cNvSpPr>
          <p:nvPr>
            <p:ph type="sldNum" sz="quarter" idx="12"/>
          </p:nvPr>
        </p:nvSpPr>
        <p:spPr/>
        <p:txBody>
          <a:bodyPr/>
          <a:lstStyle/>
          <a:p>
            <a:fld id="{E29B0380-9749-41CE-AACD-E2F2C9856E7C}" type="slidenum">
              <a:rPr lang="en-IN" smtClean="0"/>
              <a:t>‹#›</a:t>
            </a:fld>
            <a:endParaRPr lang="en-IN"/>
          </a:p>
        </p:txBody>
      </p:sp>
    </p:spTree>
    <p:extLst>
      <p:ext uri="{BB962C8B-B14F-4D97-AF65-F5344CB8AC3E}">
        <p14:creationId xmlns:p14="http://schemas.microsoft.com/office/powerpoint/2010/main" val="17712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0C64-0EE0-4320-A566-9874B6AAC6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EB0A30-A9D5-42DC-A2F8-0D344FA435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5C31C1-1CB7-478F-8AF3-9D52DE72D7B6}"/>
              </a:ext>
            </a:extLst>
          </p:cNvPr>
          <p:cNvSpPr>
            <a:spLocks noGrp="1"/>
          </p:cNvSpPr>
          <p:nvPr>
            <p:ph type="dt" sz="half" idx="10"/>
          </p:nvPr>
        </p:nvSpPr>
        <p:spPr/>
        <p:txBody>
          <a:bodyPr/>
          <a:lstStyle/>
          <a:p>
            <a:fld id="{10BBC51F-CF9E-4423-A1B0-66AF87AC5861}" type="datetimeFigureOut">
              <a:rPr lang="en-IN" smtClean="0"/>
              <a:t>03-09-2019</a:t>
            </a:fld>
            <a:endParaRPr lang="en-IN"/>
          </a:p>
        </p:txBody>
      </p:sp>
      <p:sp>
        <p:nvSpPr>
          <p:cNvPr id="5" name="Footer Placeholder 4">
            <a:extLst>
              <a:ext uri="{FF2B5EF4-FFF2-40B4-BE49-F238E27FC236}">
                <a16:creationId xmlns:a16="http://schemas.microsoft.com/office/drawing/2014/main" id="{87022FC6-318E-4C4C-B985-99A295235E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6AFA56-1D99-4B53-A9EF-D1D63D2DCC6F}"/>
              </a:ext>
            </a:extLst>
          </p:cNvPr>
          <p:cNvSpPr>
            <a:spLocks noGrp="1"/>
          </p:cNvSpPr>
          <p:nvPr>
            <p:ph type="sldNum" sz="quarter" idx="12"/>
          </p:nvPr>
        </p:nvSpPr>
        <p:spPr/>
        <p:txBody>
          <a:bodyPr/>
          <a:lstStyle/>
          <a:p>
            <a:fld id="{E29B0380-9749-41CE-AACD-E2F2C9856E7C}" type="slidenum">
              <a:rPr lang="en-IN" smtClean="0"/>
              <a:t>‹#›</a:t>
            </a:fld>
            <a:endParaRPr lang="en-IN"/>
          </a:p>
        </p:txBody>
      </p:sp>
    </p:spTree>
    <p:extLst>
      <p:ext uri="{BB962C8B-B14F-4D97-AF65-F5344CB8AC3E}">
        <p14:creationId xmlns:p14="http://schemas.microsoft.com/office/powerpoint/2010/main" val="2647007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23A76-283F-4008-B7A7-9D90AE3449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61EABD-6814-4FF9-BB68-490E676AD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9B4743-50E4-42A2-B17A-141F8EEC4090}"/>
              </a:ext>
            </a:extLst>
          </p:cNvPr>
          <p:cNvSpPr>
            <a:spLocks noGrp="1"/>
          </p:cNvSpPr>
          <p:nvPr>
            <p:ph type="dt" sz="half" idx="10"/>
          </p:nvPr>
        </p:nvSpPr>
        <p:spPr/>
        <p:txBody>
          <a:bodyPr/>
          <a:lstStyle/>
          <a:p>
            <a:fld id="{10BBC51F-CF9E-4423-A1B0-66AF87AC5861}" type="datetimeFigureOut">
              <a:rPr lang="en-IN" smtClean="0"/>
              <a:t>03-09-2019</a:t>
            </a:fld>
            <a:endParaRPr lang="en-IN"/>
          </a:p>
        </p:txBody>
      </p:sp>
      <p:sp>
        <p:nvSpPr>
          <p:cNvPr id="5" name="Footer Placeholder 4">
            <a:extLst>
              <a:ext uri="{FF2B5EF4-FFF2-40B4-BE49-F238E27FC236}">
                <a16:creationId xmlns:a16="http://schemas.microsoft.com/office/drawing/2014/main" id="{47CCAA53-0B09-447F-B5C5-AD3E144FAC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0141AA-8E51-41E9-87AF-9B9AEB0FD926}"/>
              </a:ext>
            </a:extLst>
          </p:cNvPr>
          <p:cNvSpPr>
            <a:spLocks noGrp="1"/>
          </p:cNvSpPr>
          <p:nvPr>
            <p:ph type="sldNum" sz="quarter" idx="12"/>
          </p:nvPr>
        </p:nvSpPr>
        <p:spPr/>
        <p:txBody>
          <a:bodyPr/>
          <a:lstStyle/>
          <a:p>
            <a:fld id="{E29B0380-9749-41CE-AACD-E2F2C9856E7C}" type="slidenum">
              <a:rPr lang="en-IN" smtClean="0"/>
              <a:t>‹#›</a:t>
            </a:fld>
            <a:endParaRPr lang="en-IN"/>
          </a:p>
        </p:txBody>
      </p:sp>
    </p:spTree>
    <p:extLst>
      <p:ext uri="{BB962C8B-B14F-4D97-AF65-F5344CB8AC3E}">
        <p14:creationId xmlns:p14="http://schemas.microsoft.com/office/powerpoint/2010/main" val="2838921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854F4-1D4A-4C7D-BE1D-C287DEBEAD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D44773-87E7-4500-A2C1-5F5A8EF45F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D8E67-9B97-4EA7-B59D-2AB27225D0AB}"/>
              </a:ext>
            </a:extLst>
          </p:cNvPr>
          <p:cNvSpPr>
            <a:spLocks noGrp="1"/>
          </p:cNvSpPr>
          <p:nvPr>
            <p:ph type="dt" sz="half" idx="10"/>
          </p:nvPr>
        </p:nvSpPr>
        <p:spPr/>
        <p:txBody>
          <a:bodyPr/>
          <a:lstStyle/>
          <a:p>
            <a:fld id="{10BBC51F-CF9E-4423-A1B0-66AF87AC5861}" type="datetimeFigureOut">
              <a:rPr lang="en-IN" smtClean="0"/>
              <a:t>03-09-2019</a:t>
            </a:fld>
            <a:endParaRPr lang="en-IN"/>
          </a:p>
        </p:txBody>
      </p:sp>
      <p:sp>
        <p:nvSpPr>
          <p:cNvPr id="5" name="Footer Placeholder 4">
            <a:extLst>
              <a:ext uri="{FF2B5EF4-FFF2-40B4-BE49-F238E27FC236}">
                <a16:creationId xmlns:a16="http://schemas.microsoft.com/office/drawing/2014/main" id="{F26F8A71-4969-4CA8-B0AE-305C9F11A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B7202A-7517-4A9B-B6FA-EE79E53089A8}"/>
              </a:ext>
            </a:extLst>
          </p:cNvPr>
          <p:cNvSpPr>
            <a:spLocks noGrp="1"/>
          </p:cNvSpPr>
          <p:nvPr>
            <p:ph type="sldNum" sz="quarter" idx="12"/>
          </p:nvPr>
        </p:nvSpPr>
        <p:spPr/>
        <p:txBody>
          <a:bodyPr/>
          <a:lstStyle/>
          <a:p>
            <a:fld id="{E29B0380-9749-41CE-AACD-E2F2C9856E7C}" type="slidenum">
              <a:rPr lang="en-IN" smtClean="0"/>
              <a:t>‹#›</a:t>
            </a:fld>
            <a:endParaRPr lang="en-IN"/>
          </a:p>
        </p:txBody>
      </p:sp>
    </p:spTree>
    <p:extLst>
      <p:ext uri="{BB962C8B-B14F-4D97-AF65-F5344CB8AC3E}">
        <p14:creationId xmlns:p14="http://schemas.microsoft.com/office/powerpoint/2010/main" val="152998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1874-59D9-410F-BD34-09AE1FAA8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00E39D-C71F-4D5C-9460-7A4B971786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870AD0-EBCD-443E-9960-CE766F24C131}"/>
              </a:ext>
            </a:extLst>
          </p:cNvPr>
          <p:cNvSpPr>
            <a:spLocks noGrp="1"/>
          </p:cNvSpPr>
          <p:nvPr>
            <p:ph type="dt" sz="half" idx="10"/>
          </p:nvPr>
        </p:nvSpPr>
        <p:spPr/>
        <p:txBody>
          <a:bodyPr/>
          <a:lstStyle/>
          <a:p>
            <a:fld id="{10BBC51F-CF9E-4423-A1B0-66AF87AC5861}" type="datetimeFigureOut">
              <a:rPr lang="en-IN" smtClean="0"/>
              <a:t>03-09-2019</a:t>
            </a:fld>
            <a:endParaRPr lang="en-IN"/>
          </a:p>
        </p:txBody>
      </p:sp>
      <p:sp>
        <p:nvSpPr>
          <p:cNvPr id="5" name="Footer Placeholder 4">
            <a:extLst>
              <a:ext uri="{FF2B5EF4-FFF2-40B4-BE49-F238E27FC236}">
                <a16:creationId xmlns:a16="http://schemas.microsoft.com/office/drawing/2014/main" id="{0A14146F-C623-4207-A362-5B3383CFEA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4901D5-6B53-47E1-809E-5BC7EFA2D0F0}"/>
              </a:ext>
            </a:extLst>
          </p:cNvPr>
          <p:cNvSpPr>
            <a:spLocks noGrp="1"/>
          </p:cNvSpPr>
          <p:nvPr>
            <p:ph type="sldNum" sz="quarter" idx="12"/>
          </p:nvPr>
        </p:nvSpPr>
        <p:spPr/>
        <p:txBody>
          <a:bodyPr/>
          <a:lstStyle/>
          <a:p>
            <a:fld id="{E29B0380-9749-41CE-AACD-E2F2C9856E7C}" type="slidenum">
              <a:rPr lang="en-IN" smtClean="0"/>
              <a:t>‹#›</a:t>
            </a:fld>
            <a:endParaRPr lang="en-IN"/>
          </a:p>
        </p:txBody>
      </p:sp>
    </p:spTree>
    <p:extLst>
      <p:ext uri="{BB962C8B-B14F-4D97-AF65-F5344CB8AC3E}">
        <p14:creationId xmlns:p14="http://schemas.microsoft.com/office/powerpoint/2010/main" val="319090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6D5E-D853-4304-BC8B-D5D756722F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28CBE3-A4AB-4B45-86A2-2833C8916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B85DE6-BC9F-4C04-99F2-38389EB73C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B0EC2F-C362-4FB3-9E66-86CA12D787CC}"/>
              </a:ext>
            </a:extLst>
          </p:cNvPr>
          <p:cNvSpPr>
            <a:spLocks noGrp="1"/>
          </p:cNvSpPr>
          <p:nvPr>
            <p:ph type="dt" sz="half" idx="10"/>
          </p:nvPr>
        </p:nvSpPr>
        <p:spPr/>
        <p:txBody>
          <a:bodyPr/>
          <a:lstStyle/>
          <a:p>
            <a:fld id="{10BBC51F-CF9E-4423-A1B0-66AF87AC5861}" type="datetimeFigureOut">
              <a:rPr lang="en-IN" smtClean="0"/>
              <a:t>03-09-2019</a:t>
            </a:fld>
            <a:endParaRPr lang="en-IN"/>
          </a:p>
        </p:txBody>
      </p:sp>
      <p:sp>
        <p:nvSpPr>
          <p:cNvPr id="6" name="Footer Placeholder 5">
            <a:extLst>
              <a:ext uri="{FF2B5EF4-FFF2-40B4-BE49-F238E27FC236}">
                <a16:creationId xmlns:a16="http://schemas.microsoft.com/office/drawing/2014/main" id="{94D39A0C-8FDE-4E3D-99B9-9765CA9D65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26DA3E-1260-4508-B9BB-B493AA9F71FB}"/>
              </a:ext>
            </a:extLst>
          </p:cNvPr>
          <p:cNvSpPr>
            <a:spLocks noGrp="1"/>
          </p:cNvSpPr>
          <p:nvPr>
            <p:ph type="sldNum" sz="quarter" idx="12"/>
          </p:nvPr>
        </p:nvSpPr>
        <p:spPr/>
        <p:txBody>
          <a:bodyPr/>
          <a:lstStyle/>
          <a:p>
            <a:fld id="{E29B0380-9749-41CE-AACD-E2F2C9856E7C}" type="slidenum">
              <a:rPr lang="en-IN" smtClean="0"/>
              <a:t>‹#›</a:t>
            </a:fld>
            <a:endParaRPr lang="en-IN"/>
          </a:p>
        </p:txBody>
      </p:sp>
    </p:spTree>
    <p:extLst>
      <p:ext uri="{BB962C8B-B14F-4D97-AF65-F5344CB8AC3E}">
        <p14:creationId xmlns:p14="http://schemas.microsoft.com/office/powerpoint/2010/main" val="123391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D8C8-012D-4D6E-A187-8B4CBA24A2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949778-9F5A-49D8-8BF9-59BC2F7B63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9F1489-17B7-4249-B597-C17954209C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565F1D-0814-4CA4-9AA9-BE5EE48A1C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21F48-40C3-4BCE-AD59-772DDEB2D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13DE9F-3AA0-4D85-92FC-74B6FF54A2C1}"/>
              </a:ext>
            </a:extLst>
          </p:cNvPr>
          <p:cNvSpPr>
            <a:spLocks noGrp="1"/>
          </p:cNvSpPr>
          <p:nvPr>
            <p:ph type="dt" sz="half" idx="10"/>
          </p:nvPr>
        </p:nvSpPr>
        <p:spPr/>
        <p:txBody>
          <a:bodyPr/>
          <a:lstStyle/>
          <a:p>
            <a:fld id="{10BBC51F-CF9E-4423-A1B0-66AF87AC5861}" type="datetimeFigureOut">
              <a:rPr lang="en-IN" smtClean="0"/>
              <a:t>03-09-2019</a:t>
            </a:fld>
            <a:endParaRPr lang="en-IN"/>
          </a:p>
        </p:txBody>
      </p:sp>
      <p:sp>
        <p:nvSpPr>
          <p:cNvPr id="8" name="Footer Placeholder 7">
            <a:extLst>
              <a:ext uri="{FF2B5EF4-FFF2-40B4-BE49-F238E27FC236}">
                <a16:creationId xmlns:a16="http://schemas.microsoft.com/office/drawing/2014/main" id="{531B27A0-D544-4AA2-9A68-04434AD4B7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9A217E-91E0-43A9-B298-0642BFDA0221}"/>
              </a:ext>
            </a:extLst>
          </p:cNvPr>
          <p:cNvSpPr>
            <a:spLocks noGrp="1"/>
          </p:cNvSpPr>
          <p:nvPr>
            <p:ph type="sldNum" sz="quarter" idx="12"/>
          </p:nvPr>
        </p:nvSpPr>
        <p:spPr/>
        <p:txBody>
          <a:bodyPr/>
          <a:lstStyle/>
          <a:p>
            <a:fld id="{E29B0380-9749-41CE-AACD-E2F2C9856E7C}" type="slidenum">
              <a:rPr lang="en-IN" smtClean="0"/>
              <a:t>‹#›</a:t>
            </a:fld>
            <a:endParaRPr lang="en-IN"/>
          </a:p>
        </p:txBody>
      </p:sp>
    </p:spTree>
    <p:extLst>
      <p:ext uri="{BB962C8B-B14F-4D97-AF65-F5344CB8AC3E}">
        <p14:creationId xmlns:p14="http://schemas.microsoft.com/office/powerpoint/2010/main" val="1672775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FE81-1EE0-4A1C-BFC0-8DDA43DF4D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D40526-856A-4347-999E-30187EEA606E}"/>
              </a:ext>
            </a:extLst>
          </p:cNvPr>
          <p:cNvSpPr>
            <a:spLocks noGrp="1"/>
          </p:cNvSpPr>
          <p:nvPr>
            <p:ph type="dt" sz="half" idx="10"/>
          </p:nvPr>
        </p:nvSpPr>
        <p:spPr/>
        <p:txBody>
          <a:bodyPr/>
          <a:lstStyle/>
          <a:p>
            <a:fld id="{10BBC51F-CF9E-4423-A1B0-66AF87AC5861}" type="datetimeFigureOut">
              <a:rPr lang="en-IN" smtClean="0"/>
              <a:t>03-09-2019</a:t>
            </a:fld>
            <a:endParaRPr lang="en-IN"/>
          </a:p>
        </p:txBody>
      </p:sp>
      <p:sp>
        <p:nvSpPr>
          <p:cNvPr id="4" name="Footer Placeholder 3">
            <a:extLst>
              <a:ext uri="{FF2B5EF4-FFF2-40B4-BE49-F238E27FC236}">
                <a16:creationId xmlns:a16="http://schemas.microsoft.com/office/drawing/2014/main" id="{4649F729-EF1F-4CEC-B505-01267C7335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C371BA-1467-44B2-86F2-F015F1D6B7CA}"/>
              </a:ext>
            </a:extLst>
          </p:cNvPr>
          <p:cNvSpPr>
            <a:spLocks noGrp="1"/>
          </p:cNvSpPr>
          <p:nvPr>
            <p:ph type="sldNum" sz="quarter" idx="12"/>
          </p:nvPr>
        </p:nvSpPr>
        <p:spPr/>
        <p:txBody>
          <a:bodyPr/>
          <a:lstStyle/>
          <a:p>
            <a:fld id="{E29B0380-9749-41CE-AACD-E2F2C9856E7C}" type="slidenum">
              <a:rPr lang="en-IN" smtClean="0"/>
              <a:t>‹#›</a:t>
            </a:fld>
            <a:endParaRPr lang="en-IN"/>
          </a:p>
        </p:txBody>
      </p:sp>
    </p:spTree>
    <p:extLst>
      <p:ext uri="{BB962C8B-B14F-4D97-AF65-F5344CB8AC3E}">
        <p14:creationId xmlns:p14="http://schemas.microsoft.com/office/powerpoint/2010/main" val="418365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E5E03D-930F-4E9E-9BB7-B43E53A4CE2A}"/>
              </a:ext>
            </a:extLst>
          </p:cNvPr>
          <p:cNvSpPr>
            <a:spLocks noGrp="1"/>
          </p:cNvSpPr>
          <p:nvPr>
            <p:ph type="dt" sz="half" idx="10"/>
          </p:nvPr>
        </p:nvSpPr>
        <p:spPr/>
        <p:txBody>
          <a:bodyPr/>
          <a:lstStyle/>
          <a:p>
            <a:fld id="{10BBC51F-CF9E-4423-A1B0-66AF87AC5861}" type="datetimeFigureOut">
              <a:rPr lang="en-IN" smtClean="0"/>
              <a:t>03-09-2019</a:t>
            </a:fld>
            <a:endParaRPr lang="en-IN"/>
          </a:p>
        </p:txBody>
      </p:sp>
      <p:sp>
        <p:nvSpPr>
          <p:cNvPr id="3" name="Footer Placeholder 2">
            <a:extLst>
              <a:ext uri="{FF2B5EF4-FFF2-40B4-BE49-F238E27FC236}">
                <a16:creationId xmlns:a16="http://schemas.microsoft.com/office/drawing/2014/main" id="{65BD74B1-E599-4D5A-B714-3359E41531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B9A038-D411-4146-AF2A-EECA5A8AD7E6}"/>
              </a:ext>
            </a:extLst>
          </p:cNvPr>
          <p:cNvSpPr>
            <a:spLocks noGrp="1"/>
          </p:cNvSpPr>
          <p:nvPr>
            <p:ph type="sldNum" sz="quarter" idx="12"/>
          </p:nvPr>
        </p:nvSpPr>
        <p:spPr/>
        <p:txBody>
          <a:bodyPr/>
          <a:lstStyle/>
          <a:p>
            <a:fld id="{E29B0380-9749-41CE-AACD-E2F2C9856E7C}" type="slidenum">
              <a:rPr lang="en-IN" smtClean="0"/>
              <a:t>‹#›</a:t>
            </a:fld>
            <a:endParaRPr lang="en-IN"/>
          </a:p>
        </p:txBody>
      </p:sp>
    </p:spTree>
    <p:extLst>
      <p:ext uri="{BB962C8B-B14F-4D97-AF65-F5344CB8AC3E}">
        <p14:creationId xmlns:p14="http://schemas.microsoft.com/office/powerpoint/2010/main" val="194554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EDF3-D80D-4B30-8486-5FC8A6BB2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07EBD8-E2B6-4AC8-8F80-66C5D6F3F2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4A3215-A7E8-40B9-9EE5-FDE47F6125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F3575-D90F-4F4F-A6ED-629C4C06A4F9}"/>
              </a:ext>
            </a:extLst>
          </p:cNvPr>
          <p:cNvSpPr>
            <a:spLocks noGrp="1"/>
          </p:cNvSpPr>
          <p:nvPr>
            <p:ph type="dt" sz="half" idx="10"/>
          </p:nvPr>
        </p:nvSpPr>
        <p:spPr/>
        <p:txBody>
          <a:bodyPr/>
          <a:lstStyle/>
          <a:p>
            <a:fld id="{10BBC51F-CF9E-4423-A1B0-66AF87AC5861}" type="datetimeFigureOut">
              <a:rPr lang="en-IN" smtClean="0"/>
              <a:t>03-09-2019</a:t>
            </a:fld>
            <a:endParaRPr lang="en-IN"/>
          </a:p>
        </p:txBody>
      </p:sp>
      <p:sp>
        <p:nvSpPr>
          <p:cNvPr id="6" name="Footer Placeholder 5">
            <a:extLst>
              <a:ext uri="{FF2B5EF4-FFF2-40B4-BE49-F238E27FC236}">
                <a16:creationId xmlns:a16="http://schemas.microsoft.com/office/drawing/2014/main" id="{4568FDB5-F759-4FFC-82D6-BE3274BA53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6B64B5-467B-4DEA-8BA3-F75CA43FE38B}"/>
              </a:ext>
            </a:extLst>
          </p:cNvPr>
          <p:cNvSpPr>
            <a:spLocks noGrp="1"/>
          </p:cNvSpPr>
          <p:nvPr>
            <p:ph type="sldNum" sz="quarter" idx="12"/>
          </p:nvPr>
        </p:nvSpPr>
        <p:spPr/>
        <p:txBody>
          <a:bodyPr/>
          <a:lstStyle/>
          <a:p>
            <a:fld id="{E29B0380-9749-41CE-AACD-E2F2C9856E7C}" type="slidenum">
              <a:rPr lang="en-IN" smtClean="0"/>
              <a:t>‹#›</a:t>
            </a:fld>
            <a:endParaRPr lang="en-IN"/>
          </a:p>
        </p:txBody>
      </p:sp>
    </p:spTree>
    <p:extLst>
      <p:ext uri="{BB962C8B-B14F-4D97-AF65-F5344CB8AC3E}">
        <p14:creationId xmlns:p14="http://schemas.microsoft.com/office/powerpoint/2010/main" val="262038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7FF7-8C75-49D5-A834-11CEE7728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7B5B7E-A8EC-42A7-AA01-4F0F72A84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F05742-CC9B-4E52-9807-F2ADABE38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A0444-2710-4877-BA28-D8460CFFA086}"/>
              </a:ext>
            </a:extLst>
          </p:cNvPr>
          <p:cNvSpPr>
            <a:spLocks noGrp="1"/>
          </p:cNvSpPr>
          <p:nvPr>
            <p:ph type="dt" sz="half" idx="10"/>
          </p:nvPr>
        </p:nvSpPr>
        <p:spPr/>
        <p:txBody>
          <a:bodyPr/>
          <a:lstStyle/>
          <a:p>
            <a:fld id="{10BBC51F-CF9E-4423-A1B0-66AF87AC5861}" type="datetimeFigureOut">
              <a:rPr lang="en-IN" smtClean="0"/>
              <a:t>03-09-2019</a:t>
            </a:fld>
            <a:endParaRPr lang="en-IN"/>
          </a:p>
        </p:txBody>
      </p:sp>
      <p:sp>
        <p:nvSpPr>
          <p:cNvPr id="6" name="Footer Placeholder 5">
            <a:extLst>
              <a:ext uri="{FF2B5EF4-FFF2-40B4-BE49-F238E27FC236}">
                <a16:creationId xmlns:a16="http://schemas.microsoft.com/office/drawing/2014/main" id="{F80110D7-05FA-49CE-90CB-DB0C053424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76B427-D37F-4A81-9C6E-53ED55434D93}"/>
              </a:ext>
            </a:extLst>
          </p:cNvPr>
          <p:cNvSpPr>
            <a:spLocks noGrp="1"/>
          </p:cNvSpPr>
          <p:nvPr>
            <p:ph type="sldNum" sz="quarter" idx="12"/>
          </p:nvPr>
        </p:nvSpPr>
        <p:spPr/>
        <p:txBody>
          <a:bodyPr/>
          <a:lstStyle/>
          <a:p>
            <a:fld id="{E29B0380-9749-41CE-AACD-E2F2C9856E7C}" type="slidenum">
              <a:rPr lang="en-IN" smtClean="0"/>
              <a:t>‹#›</a:t>
            </a:fld>
            <a:endParaRPr lang="en-IN"/>
          </a:p>
        </p:txBody>
      </p:sp>
    </p:spTree>
    <p:extLst>
      <p:ext uri="{BB962C8B-B14F-4D97-AF65-F5344CB8AC3E}">
        <p14:creationId xmlns:p14="http://schemas.microsoft.com/office/powerpoint/2010/main" val="259570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0A819C-01D5-4C7B-A890-E5B6DB8E01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3D6A2A-1F66-4E3C-83BC-25A21BFF3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F37772-4538-4BCC-8508-F62629545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BC51F-CF9E-4423-A1B0-66AF87AC5861}" type="datetimeFigureOut">
              <a:rPr lang="en-IN" smtClean="0"/>
              <a:t>03-09-2019</a:t>
            </a:fld>
            <a:endParaRPr lang="en-IN"/>
          </a:p>
        </p:txBody>
      </p:sp>
      <p:sp>
        <p:nvSpPr>
          <p:cNvPr id="5" name="Footer Placeholder 4">
            <a:extLst>
              <a:ext uri="{FF2B5EF4-FFF2-40B4-BE49-F238E27FC236}">
                <a16:creationId xmlns:a16="http://schemas.microsoft.com/office/drawing/2014/main" id="{3138BAA7-934E-4DD0-B6EF-919CFCAEB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8CA21F-78A6-4F50-B1D8-B033CA76E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9B0380-9749-41CE-AACD-E2F2C9856E7C}" type="slidenum">
              <a:rPr lang="en-IN" smtClean="0"/>
              <a:t>‹#›</a:t>
            </a:fld>
            <a:endParaRPr lang="en-IN"/>
          </a:p>
        </p:txBody>
      </p:sp>
    </p:spTree>
    <p:extLst>
      <p:ext uri="{BB962C8B-B14F-4D97-AF65-F5344CB8AC3E}">
        <p14:creationId xmlns:p14="http://schemas.microsoft.com/office/powerpoint/2010/main" val="4093805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image" Target="../media/image31.tif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image" Target="../media/image31.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image" Target="../media/image31.tif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B08D-80DD-4161-9B84-6C449AF5F2E9}"/>
              </a:ext>
            </a:extLst>
          </p:cNvPr>
          <p:cNvSpPr>
            <a:spLocks noGrp="1"/>
          </p:cNvSpPr>
          <p:nvPr>
            <p:ph type="ctrTitle"/>
          </p:nvPr>
        </p:nvSpPr>
        <p:spPr>
          <a:xfrm>
            <a:off x="6746627" y="289249"/>
            <a:ext cx="5261871" cy="3139751"/>
          </a:xfrm>
        </p:spPr>
        <p:txBody>
          <a:bodyPr vert="horz" lIns="91440" tIns="45720" rIns="91440" bIns="45720" rtlCol="0" anchor="b">
            <a:normAutofit/>
          </a:bodyPr>
          <a:lstStyle/>
          <a:p>
            <a:pPr algn="l"/>
            <a:r>
              <a:rPr lang="en-US" sz="4200" b="1" dirty="0">
                <a:latin typeface="Times New Roman" panose="02020603050405020304" pitchFamily="18" charset="0"/>
                <a:cs typeface="Times New Roman" panose="02020603050405020304" pitchFamily="18" charset="0"/>
              </a:rPr>
              <a:t>Behavior Prediction based on Handwriting using Machine Learning</a:t>
            </a:r>
          </a:p>
        </p:txBody>
      </p:sp>
      <p:sp>
        <p:nvSpPr>
          <p:cNvPr id="3" name="Subtitle 2">
            <a:extLst>
              <a:ext uri="{FF2B5EF4-FFF2-40B4-BE49-F238E27FC236}">
                <a16:creationId xmlns:a16="http://schemas.microsoft.com/office/drawing/2014/main" id="{00C24BDF-EFC1-4860-A237-5BD55D685622}"/>
              </a:ext>
            </a:extLst>
          </p:cNvPr>
          <p:cNvSpPr>
            <a:spLocks noGrp="1"/>
          </p:cNvSpPr>
          <p:nvPr>
            <p:ph type="subTitle" idx="1"/>
          </p:nvPr>
        </p:nvSpPr>
        <p:spPr>
          <a:xfrm>
            <a:off x="6746627" y="3564295"/>
            <a:ext cx="4645250" cy="2334462"/>
          </a:xfrm>
        </p:spPr>
        <p:txBody>
          <a:bodyPr vert="horz" lIns="91440" tIns="45720" rIns="91440" bIns="45720" rtlCol="0" anchor="t">
            <a:normAutofit/>
          </a:bodyPr>
          <a:lstStyle/>
          <a:p>
            <a:pPr algn="l"/>
            <a:r>
              <a:rPr lang="en-US" b="1" dirty="0">
                <a:latin typeface="Times New Roman" panose="02020603050405020304" pitchFamily="18" charset="0"/>
                <a:cs typeface="Times New Roman" panose="02020603050405020304" pitchFamily="18" charset="0"/>
              </a:rPr>
              <a:t>M.Sc. Data Analytics </a:t>
            </a:r>
          </a:p>
          <a:p>
            <a:pPr algn="l"/>
            <a:r>
              <a:rPr lang="en-US" b="1" dirty="0">
                <a:latin typeface="Times New Roman" panose="02020603050405020304" pitchFamily="18" charset="0"/>
                <a:cs typeface="Times New Roman" panose="02020603050405020304" pitchFamily="18" charset="0"/>
              </a:rPr>
              <a:t>Group D</a:t>
            </a:r>
          </a:p>
          <a:p>
            <a:pPr algn="l"/>
            <a:r>
              <a:rPr lang="en-US" b="1" dirty="0">
                <a:latin typeface="Times New Roman" panose="02020603050405020304" pitchFamily="18" charset="0"/>
                <a:cs typeface="Times New Roman" panose="02020603050405020304" pitchFamily="18" charset="0"/>
              </a:rPr>
              <a:t>Poonam Dhoot</a:t>
            </a:r>
          </a:p>
          <a:p>
            <a:pPr algn="l"/>
            <a:r>
              <a:rPr lang="en-US" b="1" dirty="0">
                <a:latin typeface="Times New Roman" panose="02020603050405020304" pitchFamily="18" charset="0"/>
                <a:cs typeface="Times New Roman" panose="02020603050405020304" pitchFamily="18" charset="0"/>
              </a:rPr>
              <a:t>10399137</a:t>
            </a:r>
          </a:p>
        </p:txBody>
      </p:sp>
      <p:sp>
        <p:nvSpPr>
          <p:cNvPr id="1036" name="Freeform: Shape 19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8DAE0A5-8047-4953-A54D-F9EC4E9A5BE9}"/>
              </a:ext>
            </a:extLst>
          </p:cNvPr>
          <p:cNvPicPr>
            <a:picLocks noChangeAspect="1"/>
          </p:cNvPicPr>
          <p:nvPr/>
        </p:nvPicPr>
        <p:blipFill rotWithShape="1">
          <a:blip r:embed="rId2"/>
          <a:srcRect r="2669"/>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8643743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F66F1D-2EC0-4223-BEE6-D1F7B32F15D0}"/>
              </a:ext>
            </a:extLst>
          </p:cNvPr>
          <p:cNvSpPr>
            <a:spLocks noGrp="1"/>
          </p:cNvSpPr>
          <p:nvPr>
            <p:ph type="ctrTitle"/>
          </p:nvPr>
        </p:nvSpPr>
        <p:spPr>
          <a:xfrm>
            <a:off x="707011" y="4502330"/>
            <a:ext cx="10765410" cy="1207269"/>
          </a:xfrm>
        </p:spPr>
        <p:txBody>
          <a:bodyPr>
            <a:normAutofit fontScale="90000"/>
          </a:bodyPr>
          <a:lstStyle/>
          <a:p>
            <a:r>
              <a:rPr lang="en-IN" b="1" dirty="0">
                <a:solidFill>
                  <a:schemeClr val="bg1"/>
                </a:solidFill>
                <a:latin typeface="Times New Roman" panose="02020603050405020304" pitchFamily="18" charset="0"/>
                <a:cs typeface="Times New Roman" panose="02020603050405020304" pitchFamily="18" charset="0"/>
              </a:rPr>
              <a:t>Word Spacing – Social Behaviour </a:t>
            </a:r>
          </a:p>
        </p:txBody>
      </p:sp>
      <p:sp>
        <p:nvSpPr>
          <p:cNvPr id="3" name="Subtitle 2">
            <a:extLst>
              <a:ext uri="{FF2B5EF4-FFF2-40B4-BE49-F238E27FC236}">
                <a16:creationId xmlns:a16="http://schemas.microsoft.com/office/drawing/2014/main" id="{0730232F-5DAC-45B8-9834-7513EB322170}"/>
              </a:ext>
            </a:extLst>
          </p:cNvPr>
          <p:cNvSpPr>
            <a:spLocks noGrp="1"/>
          </p:cNvSpPr>
          <p:nvPr>
            <p:ph type="subTitle" idx="1"/>
          </p:nvPr>
        </p:nvSpPr>
        <p:spPr>
          <a:xfrm>
            <a:off x="321734" y="3602038"/>
            <a:ext cx="5458816" cy="571301"/>
          </a:xfrm>
        </p:spPr>
        <p:txBody>
          <a:bodyPr>
            <a:normAutofit/>
          </a:bodyPr>
          <a:lstStyle/>
          <a:p>
            <a:r>
              <a:rPr lang="en-GB" dirty="0">
                <a:latin typeface="Times New Roman" panose="02020603050405020304" pitchFamily="18" charset="0"/>
                <a:cs typeface="Times New Roman" panose="02020603050405020304" pitchFamily="18" charset="0"/>
              </a:rPr>
              <a:t>Wide - Independent</a:t>
            </a:r>
          </a:p>
        </p:txBody>
      </p:sp>
      <p:pic>
        <p:nvPicPr>
          <p:cNvPr id="5" name="Picture 4" descr="A screenshot of a cell phone&#10;&#10;Description automatically generated">
            <a:extLst>
              <a:ext uri="{FF2B5EF4-FFF2-40B4-BE49-F238E27FC236}">
                <a16:creationId xmlns:a16="http://schemas.microsoft.com/office/drawing/2014/main" id="{075EF6CF-9206-4568-ABE1-96F9BD3D53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51" r="2150" b="54028"/>
          <a:stretch/>
        </p:blipFill>
        <p:spPr>
          <a:xfrm>
            <a:off x="321734" y="674478"/>
            <a:ext cx="5458816" cy="2892216"/>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cxnSp>
        <p:nvCxnSpPr>
          <p:cNvPr id="15" name="Straight Connector 14">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6013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4">
            <a:extLst>
              <a:ext uri="{FF2B5EF4-FFF2-40B4-BE49-F238E27FC236}">
                <a16:creationId xmlns:a16="http://schemas.microsoft.com/office/drawing/2014/main" id="{6E8056A3-5FD1-45CB-9BEB-A47FFB0FF1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5111"/>
          <a:stretch/>
        </p:blipFill>
        <p:spPr>
          <a:xfrm>
            <a:off x="6411450" y="794064"/>
            <a:ext cx="5458813" cy="275326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0" name="Subtitle 9">
            <a:extLst>
              <a:ext uri="{FF2B5EF4-FFF2-40B4-BE49-F238E27FC236}">
                <a16:creationId xmlns:a16="http://schemas.microsoft.com/office/drawing/2014/main" id="{2159ECE2-EC0D-4518-BF27-5A370A49544C}"/>
              </a:ext>
            </a:extLst>
          </p:cNvPr>
          <p:cNvSpPr>
            <a:spLocks noGrp="1"/>
          </p:cNvSpPr>
          <p:nvPr>
            <p:ph type="subTitle" idx="1"/>
          </p:nvPr>
        </p:nvSpPr>
        <p:spPr>
          <a:xfrm>
            <a:off x="8117632" y="3602037"/>
            <a:ext cx="3074243" cy="427037"/>
          </a:xfrm>
        </p:spPr>
        <p:txBody>
          <a:bodyPr>
            <a:normAutofit/>
          </a:bodyPr>
          <a:lstStyle/>
          <a:p>
            <a:r>
              <a:rPr lang="en-IN" dirty="0"/>
              <a:t>Narrow - Insecure</a:t>
            </a:r>
            <a:endParaRPr lang="en-US" dirty="0"/>
          </a:p>
        </p:txBody>
      </p:sp>
    </p:spTree>
    <p:extLst>
      <p:ext uri="{BB962C8B-B14F-4D97-AF65-F5344CB8AC3E}">
        <p14:creationId xmlns:p14="http://schemas.microsoft.com/office/powerpoint/2010/main" val="256606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F66F1D-2EC0-4223-BEE6-D1F7B32F15D0}"/>
              </a:ext>
            </a:extLst>
          </p:cNvPr>
          <p:cNvSpPr>
            <a:spLocks noGrp="1"/>
          </p:cNvSpPr>
          <p:nvPr>
            <p:ph type="ctrTitle"/>
          </p:nvPr>
        </p:nvSpPr>
        <p:spPr>
          <a:xfrm>
            <a:off x="707011" y="4502330"/>
            <a:ext cx="10765410" cy="1681192"/>
          </a:xfrm>
        </p:spPr>
        <p:txBody>
          <a:bodyPr>
            <a:normAutofit fontScale="90000"/>
          </a:bodyPr>
          <a:lstStyle/>
          <a:p>
            <a:r>
              <a:rPr lang="en-IN" dirty="0">
                <a:solidFill>
                  <a:schemeClr val="bg1"/>
                </a:solidFill>
                <a:latin typeface="Times New Roman" panose="02020603050405020304" pitchFamily="18" charset="0"/>
                <a:cs typeface="Times New Roman" panose="02020603050405020304" pitchFamily="18" charset="0"/>
              </a:rPr>
              <a:t>Pen Pressure – Energy (Physical/Emotional)</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730232F-5DAC-45B8-9834-7513EB322170}"/>
              </a:ext>
            </a:extLst>
          </p:cNvPr>
          <p:cNvSpPr>
            <a:spLocks noGrp="1"/>
          </p:cNvSpPr>
          <p:nvPr>
            <p:ph type="subTitle" idx="1"/>
          </p:nvPr>
        </p:nvSpPr>
        <p:spPr>
          <a:xfrm>
            <a:off x="204864" y="3676260"/>
            <a:ext cx="5300197" cy="335481"/>
          </a:xfrm>
        </p:spPr>
        <p:txBody>
          <a:bodyPr>
            <a:noAutofit/>
          </a:bodyPr>
          <a:lstStyle/>
          <a:p>
            <a:r>
              <a:rPr lang="en-GB" dirty="0">
                <a:latin typeface="Times New Roman" panose="02020603050405020304" pitchFamily="18" charset="0"/>
                <a:cs typeface="Times New Roman" panose="02020603050405020304" pitchFamily="18" charset="0"/>
              </a:rPr>
              <a:t>Light – Gentle/Low Energy</a:t>
            </a:r>
          </a:p>
        </p:txBody>
      </p:sp>
      <p:pic>
        <p:nvPicPr>
          <p:cNvPr id="5" name="Picture 4" descr="A screenshot of a cell phone&#10;&#10;Description automatically generated">
            <a:extLst>
              <a:ext uri="{FF2B5EF4-FFF2-40B4-BE49-F238E27FC236}">
                <a16:creationId xmlns:a16="http://schemas.microsoft.com/office/drawing/2014/main" id="{075EF6CF-9206-4568-ABE1-96F9BD3D53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51" r="2150" b="54028"/>
          <a:stretch/>
        </p:blipFill>
        <p:spPr>
          <a:xfrm>
            <a:off x="321734" y="674478"/>
            <a:ext cx="5458816" cy="2892216"/>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cxnSp>
        <p:nvCxnSpPr>
          <p:cNvPr id="15" name="Straight Connector 14">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6013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4">
            <a:extLst>
              <a:ext uri="{FF2B5EF4-FFF2-40B4-BE49-F238E27FC236}">
                <a16:creationId xmlns:a16="http://schemas.microsoft.com/office/drawing/2014/main" id="{6E8056A3-5FD1-45CB-9BEB-A47FFB0FF1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5111"/>
          <a:stretch/>
        </p:blipFill>
        <p:spPr>
          <a:xfrm>
            <a:off x="6411450" y="794064"/>
            <a:ext cx="5458813" cy="275326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0" name="Subtitle 9">
            <a:extLst>
              <a:ext uri="{FF2B5EF4-FFF2-40B4-BE49-F238E27FC236}">
                <a16:creationId xmlns:a16="http://schemas.microsoft.com/office/drawing/2014/main" id="{2159ECE2-EC0D-4518-BF27-5A370A49544C}"/>
              </a:ext>
            </a:extLst>
          </p:cNvPr>
          <p:cNvSpPr>
            <a:spLocks noGrp="1"/>
          </p:cNvSpPr>
          <p:nvPr>
            <p:ph type="subTitle" idx="1"/>
          </p:nvPr>
        </p:nvSpPr>
        <p:spPr>
          <a:xfrm>
            <a:off x="7245187" y="3624059"/>
            <a:ext cx="4227234" cy="335480"/>
          </a:xfrm>
        </p:spPr>
        <p:txBody>
          <a:bodyPr>
            <a:noAutofit/>
          </a:bodyPr>
          <a:lstStyle/>
          <a:p>
            <a:r>
              <a:rPr lang="en-IN" dirty="0">
                <a:latin typeface="Times New Roman" panose="02020603050405020304" pitchFamily="18" charset="0"/>
                <a:cs typeface="Times New Roman" panose="02020603050405020304" pitchFamily="18" charset="0"/>
              </a:rPr>
              <a:t>Heavy – Intense/High Energy</a:t>
            </a:r>
          </a:p>
        </p:txBody>
      </p:sp>
    </p:spTree>
    <p:extLst>
      <p:ext uri="{BB962C8B-B14F-4D97-AF65-F5344CB8AC3E}">
        <p14:creationId xmlns:p14="http://schemas.microsoft.com/office/powerpoint/2010/main" val="2576043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A964A-EA74-4446-ADF0-A9F7244DB59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Analysis and Modelling</a:t>
            </a:r>
          </a:p>
        </p:txBody>
      </p:sp>
      <p:sp>
        <p:nvSpPr>
          <p:cNvPr id="3" name="Content Placeholder 2">
            <a:extLst>
              <a:ext uri="{FF2B5EF4-FFF2-40B4-BE49-F238E27FC236}">
                <a16:creationId xmlns:a16="http://schemas.microsoft.com/office/drawing/2014/main" id="{F1F6BA63-659C-42A3-80F5-ED9611D4DCC4}"/>
              </a:ext>
            </a:extLst>
          </p:cNvPr>
          <p:cNvSpPr>
            <a:spLocks noGrp="1"/>
          </p:cNvSpPr>
          <p:nvPr>
            <p:ph idx="1"/>
          </p:nvPr>
        </p:nvSpPr>
        <p:spPr/>
        <p:txBody>
          <a:bodyPr/>
          <a:lstStyle/>
          <a:p>
            <a:r>
              <a:rPr lang="en-IN" dirty="0"/>
              <a:t>Comparison between 5 models: </a:t>
            </a:r>
          </a:p>
          <a:p>
            <a:pPr lvl="1"/>
            <a:r>
              <a:rPr lang="en-IN" dirty="0"/>
              <a:t>Decision Tree</a:t>
            </a:r>
          </a:p>
          <a:p>
            <a:pPr lvl="1"/>
            <a:r>
              <a:rPr lang="en-IN" dirty="0"/>
              <a:t>Naïve Bayes</a:t>
            </a:r>
          </a:p>
          <a:p>
            <a:pPr lvl="1"/>
            <a:r>
              <a:rPr lang="en-IN" dirty="0"/>
              <a:t>Support Vector Machine</a:t>
            </a:r>
          </a:p>
          <a:p>
            <a:pPr lvl="1"/>
            <a:r>
              <a:rPr lang="en-IN" dirty="0"/>
              <a:t>K – Nearest Neighbours (KNN)</a:t>
            </a:r>
          </a:p>
          <a:p>
            <a:pPr lvl="1"/>
            <a:r>
              <a:rPr lang="en-IN" dirty="0"/>
              <a:t>Random Forest</a:t>
            </a:r>
          </a:p>
        </p:txBody>
      </p:sp>
    </p:spTree>
    <p:extLst>
      <p:ext uri="{BB962C8B-B14F-4D97-AF65-F5344CB8AC3E}">
        <p14:creationId xmlns:p14="http://schemas.microsoft.com/office/powerpoint/2010/main" val="1243406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2CDCB-E02F-4AF5-8F67-389EEEE933D2}"/>
              </a:ext>
            </a:extLst>
          </p:cNvPr>
          <p:cNvSpPr>
            <a:spLocks noGrp="1"/>
          </p:cNvSpPr>
          <p:nvPr>
            <p:ph type="title"/>
          </p:nvPr>
        </p:nvSpPr>
        <p:spPr>
          <a:xfrm>
            <a:off x="655264" y="522949"/>
            <a:ext cx="11139854" cy="930447"/>
          </a:xfrm>
          <a:prstGeom prst="ellipse">
            <a:avLst/>
          </a:prstGeom>
        </p:spPr>
        <p:txBody>
          <a:bodyPr vert="horz" lIns="91440" tIns="45720" rIns="91440" bIns="45720" rtlCol="0" anchor="b">
            <a:normAutofit/>
          </a:bodyPr>
          <a:lstStyle/>
          <a:p>
            <a:pPr algn="ctr"/>
            <a:r>
              <a:rPr lang="en-US" sz="3800" b="1" dirty="0">
                <a:solidFill>
                  <a:srgbClr val="FFFFFF"/>
                </a:solidFill>
              </a:rPr>
              <a:t>Decision Tree</a:t>
            </a: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object&#10;&#10;Description automatically generated">
            <a:extLst>
              <a:ext uri="{FF2B5EF4-FFF2-40B4-BE49-F238E27FC236}">
                <a16:creationId xmlns:a16="http://schemas.microsoft.com/office/drawing/2014/main" id="{719674E5-3845-446E-BFBB-C448E7F82546}"/>
              </a:ext>
            </a:extLst>
          </p:cNvPr>
          <p:cNvPicPr/>
          <p:nvPr/>
        </p:nvPicPr>
        <p:blipFill>
          <a:blip r:embed="rId2">
            <a:extLst>
              <a:ext uri="{28A0092B-C50C-407E-A947-70E740481C1C}">
                <a14:useLocalDpi xmlns:a14="http://schemas.microsoft.com/office/drawing/2010/main" val="0"/>
              </a:ext>
            </a:extLst>
          </a:blip>
          <a:stretch>
            <a:fillRect/>
          </a:stretch>
        </p:blipFill>
        <p:spPr>
          <a:xfrm>
            <a:off x="331567" y="2686030"/>
            <a:ext cx="5455917" cy="3479212"/>
          </a:xfrm>
          <a:prstGeom prst="rect">
            <a:avLst/>
          </a:prstGeom>
        </p:spPr>
      </p:pic>
      <p:cxnSp>
        <p:nvCxnSpPr>
          <p:cNvPr id="20"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F92D9AA-FE53-4539-880A-1A294EFE09EC}"/>
              </a:ext>
            </a:extLst>
          </p:cNvPr>
          <p:cNvSpPr/>
          <p:nvPr/>
        </p:nvSpPr>
        <p:spPr>
          <a:xfrm>
            <a:off x="8861784" y="5795910"/>
            <a:ext cx="2973891" cy="369332"/>
          </a:xfrm>
          <a:prstGeom prst="rect">
            <a:avLst/>
          </a:prstGeom>
        </p:spPr>
        <p:txBody>
          <a:bodyPr wrap="none">
            <a:spAutoFit/>
          </a:bodyPr>
          <a:lstStyle/>
          <a:p>
            <a:r>
              <a:rPr lang="en-IN" dirty="0">
                <a:solidFill>
                  <a:srgbClr val="000000"/>
                </a:solidFill>
                <a:latin typeface="Lucida Console" panose="020B0609040504020204" pitchFamily="49" charset="0"/>
                <a:ea typeface="Times New Roman" panose="02020603050405020304" pitchFamily="18" charset="0"/>
                <a:cs typeface="Times New Roman" panose="02020603050405020304" pitchFamily="18" charset="0"/>
              </a:rPr>
              <a:t>Accuracy : 0.9839391</a:t>
            </a:r>
            <a:endParaRPr lang="en-IN" dirty="0"/>
          </a:p>
        </p:txBody>
      </p:sp>
      <p:pic>
        <p:nvPicPr>
          <p:cNvPr id="13" name="Picture 12">
            <a:extLst>
              <a:ext uri="{FF2B5EF4-FFF2-40B4-BE49-F238E27FC236}">
                <a16:creationId xmlns:a16="http://schemas.microsoft.com/office/drawing/2014/main" id="{805283D4-3F36-4A64-BF7C-A148A20977AF}"/>
              </a:ext>
            </a:extLst>
          </p:cNvPr>
          <p:cNvPicPr>
            <a:picLocks noChangeAspect="1"/>
          </p:cNvPicPr>
          <p:nvPr/>
        </p:nvPicPr>
        <p:blipFill>
          <a:blip r:embed="rId3"/>
          <a:stretch>
            <a:fillRect/>
          </a:stretch>
        </p:blipFill>
        <p:spPr>
          <a:xfrm>
            <a:off x="6338604" y="3101948"/>
            <a:ext cx="5625210" cy="2302656"/>
          </a:xfrm>
          <a:prstGeom prst="rect">
            <a:avLst/>
          </a:prstGeom>
        </p:spPr>
      </p:pic>
    </p:spTree>
    <p:extLst>
      <p:ext uri="{BB962C8B-B14F-4D97-AF65-F5344CB8AC3E}">
        <p14:creationId xmlns:p14="http://schemas.microsoft.com/office/powerpoint/2010/main" val="1786442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C0FEC5-A04E-4EF7-BF6E-011176CC5446}"/>
              </a:ext>
            </a:extLst>
          </p:cNvPr>
          <p:cNvSpPr>
            <a:spLocks noGrp="1"/>
          </p:cNvSpPr>
          <p:nvPr>
            <p:ph type="title"/>
          </p:nvPr>
        </p:nvSpPr>
        <p:spPr>
          <a:xfrm>
            <a:off x="306998" y="605909"/>
            <a:ext cx="11139854" cy="930447"/>
          </a:xfrm>
          <a:prstGeom prst="ellipse">
            <a:avLst/>
          </a:prstGeom>
        </p:spPr>
        <p:txBody>
          <a:bodyPr vert="horz" lIns="91440" tIns="45720" rIns="91440" bIns="45720" rtlCol="0" anchor="b">
            <a:normAutofit/>
          </a:bodyPr>
          <a:lstStyle/>
          <a:p>
            <a:pPr algn="ctr"/>
            <a:r>
              <a:rPr lang="en-US" sz="3800" b="1" dirty="0">
                <a:solidFill>
                  <a:srgbClr val="FFFFFF"/>
                </a:solidFill>
              </a:rPr>
              <a:t>Naïve Bayes</a:t>
            </a:r>
            <a:endParaRPr lang="en-US" sz="1800" kern="1200" dirty="0">
              <a:solidFill>
                <a:srgbClr val="FFFFFF"/>
              </a:solidFill>
              <a:latin typeface="+mj-lt"/>
              <a:ea typeface="+mj-ea"/>
              <a:cs typeface="+mj-cs"/>
            </a:endParaRP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2A3EEC3-042B-4BE2-80D6-0D8E3E6C0BD0}"/>
              </a:ext>
            </a:extLst>
          </p:cNvPr>
          <p:cNvPicPr>
            <a:picLocks noChangeAspect="1"/>
          </p:cNvPicPr>
          <p:nvPr/>
        </p:nvPicPr>
        <p:blipFill>
          <a:blip r:embed="rId2"/>
          <a:stretch>
            <a:fillRect/>
          </a:stretch>
        </p:blipFill>
        <p:spPr>
          <a:xfrm>
            <a:off x="1163375" y="2509911"/>
            <a:ext cx="7678254" cy="3128889"/>
          </a:xfrm>
          <a:prstGeom prst="rect">
            <a:avLst/>
          </a:prstGeom>
        </p:spPr>
      </p:pic>
      <p:sp>
        <p:nvSpPr>
          <p:cNvPr id="12" name="Rectangle 11">
            <a:extLst>
              <a:ext uri="{FF2B5EF4-FFF2-40B4-BE49-F238E27FC236}">
                <a16:creationId xmlns:a16="http://schemas.microsoft.com/office/drawing/2014/main" id="{3CBEB438-8F8A-4CD9-B058-451658E6AAE8}"/>
              </a:ext>
            </a:extLst>
          </p:cNvPr>
          <p:cNvSpPr/>
          <p:nvPr/>
        </p:nvSpPr>
        <p:spPr>
          <a:xfrm>
            <a:off x="8587448" y="5882759"/>
            <a:ext cx="3113353" cy="369332"/>
          </a:xfrm>
          <a:prstGeom prst="rect">
            <a:avLst/>
          </a:prstGeom>
        </p:spPr>
        <p:txBody>
          <a:bodyPr wrap="none">
            <a:spAutoFit/>
          </a:bodyPr>
          <a:lstStyle/>
          <a:p>
            <a:r>
              <a:rPr lang="en-IN" dirty="0">
                <a:solidFill>
                  <a:srgbClr val="000000"/>
                </a:solidFill>
                <a:latin typeface="Lucida Console" panose="020B0609040504020204" pitchFamily="49" charset="0"/>
                <a:ea typeface="Times New Roman" panose="02020603050405020304" pitchFamily="18" charset="0"/>
                <a:cs typeface="Times New Roman" panose="02020603050405020304" pitchFamily="18" charset="0"/>
              </a:rPr>
              <a:t>Accuracy : 0.9805579 </a:t>
            </a:r>
            <a:endParaRPr lang="en-IN" dirty="0"/>
          </a:p>
        </p:txBody>
      </p:sp>
    </p:spTree>
    <p:extLst>
      <p:ext uri="{BB962C8B-B14F-4D97-AF65-F5344CB8AC3E}">
        <p14:creationId xmlns:p14="http://schemas.microsoft.com/office/powerpoint/2010/main" val="1419189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49F196-18A6-458D-81BE-21195CDC4F4D}"/>
              </a:ext>
            </a:extLst>
          </p:cNvPr>
          <p:cNvSpPr>
            <a:spLocks noGrp="1"/>
          </p:cNvSpPr>
          <p:nvPr>
            <p:ph type="title"/>
          </p:nvPr>
        </p:nvSpPr>
        <p:spPr>
          <a:xfrm>
            <a:off x="526073" y="518184"/>
            <a:ext cx="11139854" cy="930447"/>
          </a:xfrm>
          <a:prstGeom prst="ellipse">
            <a:avLst/>
          </a:prstGeom>
        </p:spPr>
        <p:txBody>
          <a:bodyPr vert="horz" lIns="91440" tIns="45720" rIns="91440" bIns="45720" rtlCol="0" anchor="b">
            <a:normAutofit/>
          </a:bodyPr>
          <a:lstStyle/>
          <a:p>
            <a:pPr algn="ctr"/>
            <a:r>
              <a:rPr lang="en-US" sz="3400" b="1" dirty="0">
                <a:solidFill>
                  <a:srgbClr val="FFFFFF"/>
                </a:solidFill>
              </a:rPr>
              <a:t>SVM Poly</a:t>
            </a:r>
            <a:endParaRPr lang="en-US" sz="1800" b="1" kern="1200" dirty="0">
              <a:solidFill>
                <a:srgbClr val="FFFFFF"/>
              </a:solidFill>
              <a:latin typeface="+mj-lt"/>
              <a:ea typeface="+mj-ea"/>
              <a:cs typeface="+mj-cs"/>
            </a:endParaRP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5AAAFFB-68DE-4E66-B960-65E9CE12A7CC}"/>
              </a:ext>
            </a:extLst>
          </p:cNvPr>
          <p:cNvPicPr>
            <a:picLocks noChangeAspect="1"/>
          </p:cNvPicPr>
          <p:nvPr/>
        </p:nvPicPr>
        <p:blipFill>
          <a:blip r:embed="rId2"/>
          <a:stretch>
            <a:fillRect/>
          </a:stretch>
        </p:blipFill>
        <p:spPr>
          <a:xfrm>
            <a:off x="1102441" y="2509912"/>
            <a:ext cx="7679609" cy="3091042"/>
          </a:xfrm>
          <a:prstGeom prst="rect">
            <a:avLst/>
          </a:prstGeom>
        </p:spPr>
      </p:pic>
      <p:sp>
        <p:nvSpPr>
          <p:cNvPr id="7" name="Rectangle 6">
            <a:extLst>
              <a:ext uri="{FF2B5EF4-FFF2-40B4-BE49-F238E27FC236}">
                <a16:creationId xmlns:a16="http://schemas.microsoft.com/office/drawing/2014/main" id="{6BE07BB3-A4C5-4F4C-BB53-C4D297039793}"/>
              </a:ext>
            </a:extLst>
          </p:cNvPr>
          <p:cNvSpPr/>
          <p:nvPr/>
        </p:nvSpPr>
        <p:spPr>
          <a:xfrm>
            <a:off x="8120723" y="5831590"/>
            <a:ext cx="3113353" cy="369332"/>
          </a:xfrm>
          <a:prstGeom prst="rect">
            <a:avLst/>
          </a:prstGeom>
        </p:spPr>
        <p:txBody>
          <a:bodyPr wrap="none">
            <a:spAutoFit/>
          </a:bodyPr>
          <a:lstStyle/>
          <a:p>
            <a:r>
              <a:rPr lang="en-IN" dirty="0">
                <a:solidFill>
                  <a:srgbClr val="000000"/>
                </a:solidFill>
                <a:latin typeface="Lucida Console" panose="020B0609040504020204" pitchFamily="49" charset="0"/>
                <a:ea typeface="Times New Roman" panose="02020603050405020304" pitchFamily="18" charset="0"/>
                <a:cs typeface="Times New Roman" panose="02020603050405020304" pitchFamily="18" charset="0"/>
              </a:rPr>
              <a:t>Accuracy : 0.9070161 </a:t>
            </a:r>
            <a:endParaRPr lang="en-IN" dirty="0"/>
          </a:p>
        </p:txBody>
      </p:sp>
    </p:spTree>
    <p:extLst>
      <p:ext uri="{BB962C8B-B14F-4D97-AF65-F5344CB8AC3E}">
        <p14:creationId xmlns:p14="http://schemas.microsoft.com/office/powerpoint/2010/main" val="115252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D2F795-090F-4680-8144-DCB3612716E4}"/>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100" b="1" kern="1200" dirty="0">
                <a:solidFill>
                  <a:srgbClr val="FFFFFF"/>
                </a:solidFill>
                <a:latin typeface="+mj-lt"/>
                <a:ea typeface="+mj-ea"/>
                <a:cs typeface="+mj-cs"/>
              </a:rPr>
              <a:t>SVM Radial</a:t>
            </a:r>
            <a:endParaRPr lang="en-US" sz="3100" kern="1200" dirty="0">
              <a:solidFill>
                <a:srgbClr val="FFFFFF"/>
              </a:solidFill>
              <a:latin typeface="+mj-lt"/>
              <a:ea typeface="+mj-ea"/>
              <a:cs typeface="+mj-cs"/>
            </a:endParaRP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FC592EE-9DD8-4390-8BDA-ACDEF33E404D}"/>
              </a:ext>
            </a:extLst>
          </p:cNvPr>
          <p:cNvPicPr>
            <a:picLocks noChangeAspect="1"/>
          </p:cNvPicPr>
          <p:nvPr/>
        </p:nvPicPr>
        <p:blipFill>
          <a:blip r:embed="rId2"/>
          <a:stretch>
            <a:fillRect/>
          </a:stretch>
        </p:blipFill>
        <p:spPr>
          <a:xfrm>
            <a:off x="1163375" y="2509912"/>
            <a:ext cx="8075875" cy="3290920"/>
          </a:xfrm>
          <a:prstGeom prst="rect">
            <a:avLst/>
          </a:prstGeom>
        </p:spPr>
      </p:pic>
      <p:sp>
        <p:nvSpPr>
          <p:cNvPr id="10" name="Rectangle 9">
            <a:extLst>
              <a:ext uri="{FF2B5EF4-FFF2-40B4-BE49-F238E27FC236}">
                <a16:creationId xmlns:a16="http://schemas.microsoft.com/office/drawing/2014/main" id="{C686C191-B7AF-4DD1-B021-DA975790E93A}"/>
              </a:ext>
            </a:extLst>
          </p:cNvPr>
          <p:cNvSpPr/>
          <p:nvPr/>
        </p:nvSpPr>
        <p:spPr>
          <a:xfrm>
            <a:off x="8692036" y="5800832"/>
            <a:ext cx="2973891" cy="369332"/>
          </a:xfrm>
          <a:prstGeom prst="rect">
            <a:avLst/>
          </a:prstGeom>
        </p:spPr>
        <p:txBody>
          <a:bodyPr wrap="none">
            <a:spAutoFit/>
          </a:bodyPr>
          <a:lstStyle/>
          <a:p>
            <a:r>
              <a:rPr lang="en-IN" dirty="0">
                <a:solidFill>
                  <a:srgbClr val="000000"/>
                </a:solidFill>
                <a:latin typeface="Lucida Console" panose="020B0609040504020204" pitchFamily="49" charset="0"/>
                <a:ea typeface="Times New Roman" panose="02020603050405020304" pitchFamily="18" charset="0"/>
                <a:cs typeface="Times New Roman" panose="02020603050405020304" pitchFamily="18" charset="0"/>
              </a:rPr>
              <a:t>Accuracy : 0.9763314</a:t>
            </a:r>
            <a:endParaRPr lang="en-IN" dirty="0"/>
          </a:p>
        </p:txBody>
      </p:sp>
    </p:spTree>
    <p:extLst>
      <p:ext uri="{BB962C8B-B14F-4D97-AF65-F5344CB8AC3E}">
        <p14:creationId xmlns:p14="http://schemas.microsoft.com/office/powerpoint/2010/main" val="201091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D2F795-090F-4680-8144-DCB3612716E4}"/>
              </a:ext>
            </a:extLst>
          </p:cNvPr>
          <p:cNvSpPr>
            <a:spLocks noGrp="1"/>
          </p:cNvSpPr>
          <p:nvPr>
            <p:ph type="title"/>
          </p:nvPr>
        </p:nvSpPr>
        <p:spPr>
          <a:xfrm>
            <a:off x="526073" y="466578"/>
            <a:ext cx="11139854" cy="930447"/>
          </a:xfrm>
          <a:prstGeom prst="ellipse">
            <a:avLst/>
          </a:prstGeom>
        </p:spPr>
        <p:txBody>
          <a:bodyPr vert="horz" lIns="91440" tIns="45720" rIns="91440" bIns="45720" rtlCol="0" anchor="b">
            <a:normAutofit/>
          </a:bodyPr>
          <a:lstStyle/>
          <a:p>
            <a:pPr algn="ctr"/>
            <a:r>
              <a:rPr lang="en-US" sz="3800" kern="1200">
                <a:solidFill>
                  <a:srgbClr val="FFFFFF"/>
                </a:solidFill>
                <a:latin typeface="+mj-lt"/>
                <a:ea typeface="+mj-ea"/>
                <a:cs typeface="+mj-cs"/>
              </a:rPr>
              <a:t>K – Nearest Neighbours (KNN)</a:t>
            </a: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A6FC4D5-7541-4662-8DF3-58C8A61F5A62}"/>
              </a:ext>
            </a:extLst>
          </p:cNvPr>
          <p:cNvPicPr/>
          <p:nvPr/>
        </p:nvPicPr>
        <p:blipFill>
          <a:blip r:embed="rId2"/>
          <a:stretch>
            <a:fillRect/>
          </a:stretch>
        </p:blipFill>
        <p:spPr>
          <a:xfrm>
            <a:off x="2945296" y="2509911"/>
            <a:ext cx="6246309" cy="3997637"/>
          </a:xfrm>
          <a:prstGeom prst="rect">
            <a:avLst/>
          </a:prstGeom>
        </p:spPr>
      </p:pic>
      <p:sp>
        <p:nvSpPr>
          <p:cNvPr id="3" name="Rectangle 2">
            <a:extLst>
              <a:ext uri="{FF2B5EF4-FFF2-40B4-BE49-F238E27FC236}">
                <a16:creationId xmlns:a16="http://schemas.microsoft.com/office/drawing/2014/main" id="{F35FD725-377A-42D5-98E8-1E0995E13B65}"/>
              </a:ext>
            </a:extLst>
          </p:cNvPr>
          <p:cNvSpPr/>
          <p:nvPr/>
        </p:nvSpPr>
        <p:spPr>
          <a:xfrm>
            <a:off x="8842970" y="6138216"/>
            <a:ext cx="2712602" cy="369332"/>
          </a:xfrm>
          <a:prstGeom prst="rect">
            <a:avLst/>
          </a:prstGeom>
        </p:spPr>
        <p:txBody>
          <a:bodyPr wrap="none">
            <a:spAutoFit/>
          </a:bodyPr>
          <a:lstStyle/>
          <a:p>
            <a:r>
              <a:rPr lang="en-IN" dirty="0">
                <a:solidFill>
                  <a:srgbClr val="000000"/>
                </a:solidFill>
                <a:latin typeface="Lucida Console" panose="020B0609040504020204" pitchFamily="49" charset="0"/>
                <a:ea typeface="Times New Roman" panose="02020603050405020304" pitchFamily="18" charset="0"/>
                <a:cs typeface="Times New Roman" panose="02020603050405020304" pitchFamily="18" charset="0"/>
              </a:rPr>
              <a:t>Accuracy : </a:t>
            </a:r>
            <a:r>
              <a:rPr lang="en-IN" dirty="0"/>
              <a:t>0.9611158</a:t>
            </a:r>
          </a:p>
        </p:txBody>
      </p:sp>
    </p:spTree>
    <p:extLst>
      <p:ext uri="{BB962C8B-B14F-4D97-AF65-F5344CB8AC3E}">
        <p14:creationId xmlns:p14="http://schemas.microsoft.com/office/powerpoint/2010/main" val="54220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2F795-090F-4680-8144-DCB3612716E4}"/>
              </a:ext>
            </a:extLst>
          </p:cNvPr>
          <p:cNvSpPr>
            <a:spLocks noGrp="1"/>
          </p:cNvSpPr>
          <p:nvPr>
            <p:ph type="title"/>
          </p:nvPr>
        </p:nvSpPr>
        <p:spPr>
          <a:xfrm>
            <a:off x="546351" y="433545"/>
            <a:ext cx="11139854" cy="930447"/>
          </a:xfrm>
          <a:prstGeom prst="ellipse">
            <a:avLst/>
          </a:prstGeom>
        </p:spPr>
        <p:txBody>
          <a:bodyPr vert="horz" lIns="91440" tIns="45720" rIns="91440" bIns="45720" rtlCol="0" anchor="b">
            <a:normAutofit/>
          </a:bodyPr>
          <a:lstStyle/>
          <a:p>
            <a:pPr algn="ctr"/>
            <a:r>
              <a:rPr lang="en-US" sz="3800">
                <a:solidFill>
                  <a:srgbClr val="FFFFFF"/>
                </a:solidFill>
              </a:rPr>
              <a:t>Random Forest</a:t>
            </a: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map&#10;&#10;Description automatically generated">
            <a:extLst>
              <a:ext uri="{FF2B5EF4-FFF2-40B4-BE49-F238E27FC236}">
                <a16:creationId xmlns:a16="http://schemas.microsoft.com/office/drawing/2014/main" id="{831CB924-B860-428D-B95B-C8EF0F4826E0}"/>
              </a:ext>
            </a:extLst>
          </p:cNvPr>
          <p:cNvPicPr/>
          <p:nvPr/>
        </p:nvPicPr>
        <p:blipFill>
          <a:blip r:embed="rId2">
            <a:extLst>
              <a:ext uri="{28A0092B-C50C-407E-A947-70E740481C1C}">
                <a14:useLocalDpi xmlns:a14="http://schemas.microsoft.com/office/drawing/2010/main" val="0"/>
              </a:ext>
            </a:extLst>
          </a:blip>
          <a:stretch>
            <a:fillRect/>
          </a:stretch>
        </p:blipFill>
        <p:spPr>
          <a:xfrm>
            <a:off x="331567" y="2683649"/>
            <a:ext cx="5455917" cy="3483974"/>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8B232B4-5B7F-4F5D-9484-F394E4C5449D}"/>
              </a:ext>
            </a:extLst>
          </p:cNvPr>
          <p:cNvPicPr>
            <a:picLocks noChangeAspect="1"/>
          </p:cNvPicPr>
          <p:nvPr/>
        </p:nvPicPr>
        <p:blipFill>
          <a:blip r:embed="rId3"/>
          <a:stretch>
            <a:fillRect/>
          </a:stretch>
        </p:blipFill>
        <p:spPr>
          <a:xfrm>
            <a:off x="6445073" y="3327633"/>
            <a:ext cx="5455917" cy="2196006"/>
          </a:xfrm>
          <a:prstGeom prst="rect">
            <a:avLst/>
          </a:prstGeom>
        </p:spPr>
      </p:pic>
      <p:sp>
        <p:nvSpPr>
          <p:cNvPr id="5" name="Rectangle 4">
            <a:extLst>
              <a:ext uri="{FF2B5EF4-FFF2-40B4-BE49-F238E27FC236}">
                <a16:creationId xmlns:a16="http://schemas.microsoft.com/office/drawing/2014/main" id="{549F225F-47E6-4A4A-82BF-668BF44A6AD3}"/>
              </a:ext>
            </a:extLst>
          </p:cNvPr>
          <p:cNvSpPr/>
          <p:nvPr/>
        </p:nvSpPr>
        <p:spPr>
          <a:xfrm>
            <a:off x="8861784" y="5885104"/>
            <a:ext cx="2973891" cy="369332"/>
          </a:xfrm>
          <a:prstGeom prst="rect">
            <a:avLst/>
          </a:prstGeom>
        </p:spPr>
        <p:txBody>
          <a:bodyPr wrap="none">
            <a:spAutoFit/>
          </a:bodyPr>
          <a:lstStyle/>
          <a:p>
            <a:r>
              <a:rPr lang="en-IN" dirty="0">
                <a:solidFill>
                  <a:srgbClr val="000000"/>
                </a:solidFill>
                <a:latin typeface="Lucida Console" panose="020B0609040504020204" pitchFamily="49" charset="0"/>
                <a:ea typeface="Times New Roman" panose="02020603050405020304" pitchFamily="18" charset="0"/>
                <a:cs typeface="Times New Roman" panose="02020603050405020304" pitchFamily="18" charset="0"/>
              </a:rPr>
              <a:t>Accuracy : 0.9801352</a:t>
            </a:r>
            <a:endParaRPr lang="en-IN" dirty="0"/>
          </a:p>
        </p:txBody>
      </p:sp>
    </p:spTree>
    <p:extLst>
      <p:ext uri="{BB962C8B-B14F-4D97-AF65-F5344CB8AC3E}">
        <p14:creationId xmlns:p14="http://schemas.microsoft.com/office/powerpoint/2010/main" val="759601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B3C670-E745-4297-8F20-633B8A3CB62C}"/>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Final Comparision</a:t>
            </a:r>
          </a:p>
        </p:txBody>
      </p:sp>
      <p:sp>
        <p:nvSpPr>
          <p:cNvPr id="3" name="Content Placeholder 2">
            <a:extLst>
              <a:ext uri="{FF2B5EF4-FFF2-40B4-BE49-F238E27FC236}">
                <a16:creationId xmlns:a16="http://schemas.microsoft.com/office/drawing/2014/main" id="{CD8D1FAC-26AF-4FB0-9BF2-37715A960638}"/>
              </a:ext>
            </a:extLst>
          </p:cNvPr>
          <p:cNvSpPr>
            <a:spLocks noGrp="1"/>
          </p:cNvSpPr>
          <p:nvPr>
            <p:ph idx="1"/>
          </p:nvPr>
        </p:nvSpPr>
        <p:spPr>
          <a:xfrm>
            <a:off x="1524000" y="1525638"/>
            <a:ext cx="9144000" cy="420001"/>
          </a:xfrm>
        </p:spPr>
        <p:txBody>
          <a:bodyPr vert="horz" lIns="91440" tIns="45720" rIns="91440" bIns="45720" rtlCol="0">
            <a:normAutofit/>
          </a:bodyPr>
          <a:lstStyle/>
          <a:p>
            <a:pPr marL="0" indent="0" algn="ctr">
              <a:buNone/>
            </a:pPr>
            <a:r>
              <a:rPr lang="en-US" sz="2000" kern="1200">
                <a:solidFill>
                  <a:srgbClr val="F3F300"/>
                </a:solidFill>
                <a:latin typeface="+mn-lt"/>
                <a:ea typeface="+mn-ea"/>
                <a:cs typeface="+mn-cs"/>
              </a:rPr>
              <a:t>Hence, Decision Tree is the best for this Predictive Model</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F03115F-FED2-4579-BA78-A99BE52F6CE7}"/>
              </a:ext>
            </a:extLst>
          </p:cNvPr>
          <p:cNvPicPr>
            <a:picLocks noChangeAspect="1"/>
          </p:cNvPicPr>
          <p:nvPr/>
        </p:nvPicPr>
        <p:blipFill>
          <a:blip r:embed="rId2"/>
          <a:stretch>
            <a:fillRect/>
          </a:stretch>
        </p:blipFill>
        <p:spPr>
          <a:xfrm>
            <a:off x="2668234" y="2575563"/>
            <a:ext cx="6855531" cy="2756799"/>
          </a:xfrm>
          <a:prstGeom prst="rect">
            <a:avLst/>
          </a:prstGeom>
        </p:spPr>
      </p:pic>
    </p:spTree>
    <p:extLst>
      <p:ext uri="{BB962C8B-B14F-4D97-AF65-F5344CB8AC3E}">
        <p14:creationId xmlns:p14="http://schemas.microsoft.com/office/powerpoint/2010/main" val="366678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result for graphology">
            <a:extLst>
              <a:ext uri="{FF2B5EF4-FFF2-40B4-BE49-F238E27FC236}">
                <a16:creationId xmlns:a16="http://schemas.microsoft.com/office/drawing/2014/main" id="{B89B6C43-11CD-4495-876F-B0C52B2A75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540" b="24210"/>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3AB44FE8-725A-4D66-9DEF-97765E17DFF9}"/>
              </a:ext>
            </a:extLst>
          </p:cNvPr>
          <p:cNvSpPr>
            <a:spLocks noGrp="1"/>
          </p:cNvSpPr>
          <p:nvPr>
            <p:ph type="title"/>
          </p:nvPr>
        </p:nvSpPr>
        <p:spPr>
          <a:xfrm>
            <a:off x="709448" y="1913950"/>
            <a:ext cx="4204137" cy="1342754"/>
          </a:xfrm>
        </p:spPr>
        <p:txBody>
          <a:bodyPr>
            <a:normAutofit/>
          </a:bodyPr>
          <a:lstStyle/>
          <a:p>
            <a:pPr algn="ctr"/>
            <a:r>
              <a:rPr lang="en-IN" sz="3600" dirty="0">
                <a:latin typeface="Times New Roman" panose="02020603050405020304" pitchFamily="18" charset="0"/>
                <a:cs typeface="Times New Roman" panose="02020603050405020304" pitchFamily="18" charset="0"/>
              </a:rPr>
              <a:t>Introduction</a:t>
            </a:r>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49B9DD-0058-4641-AACB-5615D1FD36D8}"/>
              </a:ext>
            </a:extLst>
          </p:cNvPr>
          <p:cNvSpPr>
            <a:spLocks noGrp="1"/>
          </p:cNvSpPr>
          <p:nvPr>
            <p:ph idx="1"/>
          </p:nvPr>
        </p:nvSpPr>
        <p:spPr>
          <a:xfrm>
            <a:off x="525516" y="3417573"/>
            <a:ext cx="4593021" cy="2619839"/>
          </a:xfrm>
        </p:spPr>
        <p:txBody>
          <a:bodyPr anchor="ctr">
            <a:normAutofit/>
          </a:bodyPr>
          <a:lstStyle/>
          <a:p>
            <a:pPr marL="0" indent="0">
              <a:buNone/>
            </a:pPr>
            <a:r>
              <a:rPr lang="en-GB" sz="1800" b="1" i="1" dirty="0">
                <a:latin typeface="Times New Roman" panose="02020603050405020304" pitchFamily="18" charset="0"/>
                <a:cs typeface="Times New Roman" panose="02020603050405020304" pitchFamily="18" charset="0"/>
              </a:rPr>
              <a:t>“Graphology is the analysis of the physical characteristics and patterns of handwriting claiming to be able to identify the writer, indicating the psychological state at the time of writing, or evaluating personality characteristics.”</a:t>
            </a:r>
          </a:p>
          <a:p>
            <a:endParaRPr lang="en-IN" sz="1800" dirty="0"/>
          </a:p>
        </p:txBody>
      </p:sp>
    </p:spTree>
    <p:extLst>
      <p:ext uri="{BB962C8B-B14F-4D97-AF65-F5344CB8AC3E}">
        <p14:creationId xmlns:p14="http://schemas.microsoft.com/office/powerpoint/2010/main" val="1624374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7EF6F-041B-4C1E-B5DE-DFEC9B4AB342}"/>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b="1" kern="1200">
                <a:solidFill>
                  <a:srgbClr val="FFFFFF"/>
                </a:solidFill>
                <a:latin typeface="+mj-lt"/>
                <a:ea typeface="+mj-ea"/>
                <a:cs typeface="+mj-cs"/>
              </a:rPr>
              <a:t>Evaluation: Performance Comparison</a:t>
            </a:r>
            <a:endParaRPr lang="en-US" sz="4800" b="1" kern="1200" dirty="0">
              <a:solidFill>
                <a:srgbClr val="FFFFFF"/>
              </a:solidFill>
              <a:latin typeface="+mj-lt"/>
              <a:ea typeface="+mj-ea"/>
              <a:cs typeface="+mj-cs"/>
            </a:endParaRPr>
          </a:p>
        </p:txBody>
      </p:sp>
      <p:cxnSp>
        <p:nvCxnSpPr>
          <p:cNvPr id="25" name="Straight Connector 19">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C51F0D0-C5AB-48D8-9792-5181AF7402C9}"/>
              </a:ext>
            </a:extLst>
          </p:cNvPr>
          <p:cNvPicPr>
            <a:picLocks noChangeAspect="1"/>
          </p:cNvPicPr>
          <p:nvPr/>
        </p:nvPicPr>
        <p:blipFill>
          <a:blip r:embed="rId3"/>
          <a:stretch>
            <a:fillRect/>
          </a:stretch>
        </p:blipFill>
        <p:spPr>
          <a:xfrm>
            <a:off x="5534302" y="492573"/>
            <a:ext cx="5792584" cy="5880796"/>
          </a:xfrm>
          <a:prstGeom prst="rect">
            <a:avLst/>
          </a:prstGeom>
        </p:spPr>
      </p:pic>
      <p:sp>
        <p:nvSpPr>
          <p:cNvPr id="3" name="TextBox 2">
            <a:extLst>
              <a:ext uri="{FF2B5EF4-FFF2-40B4-BE49-F238E27FC236}">
                <a16:creationId xmlns:a16="http://schemas.microsoft.com/office/drawing/2014/main" id="{327148DB-FC32-4C8B-9698-0B8A56BA3BDB}"/>
              </a:ext>
            </a:extLst>
          </p:cNvPr>
          <p:cNvSpPr txBox="1"/>
          <p:nvPr/>
        </p:nvSpPr>
        <p:spPr>
          <a:xfrm>
            <a:off x="7181850" y="2038350"/>
            <a:ext cx="714375"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507457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F56F5174-31D9-4DBB-AAB7-A1FD7BDB1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AE113210-7872-481A-ADE6-3A05CCAF5E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9FA363-636C-452A-ACFC-8E281E38FB5D}"/>
              </a:ext>
            </a:extLst>
          </p:cNvPr>
          <p:cNvSpPr>
            <a:spLocks noGrp="1"/>
          </p:cNvSpPr>
          <p:nvPr>
            <p:ph type="title"/>
          </p:nvPr>
        </p:nvSpPr>
        <p:spPr>
          <a:xfrm>
            <a:off x="6094105" y="802955"/>
            <a:ext cx="4977976" cy="1454051"/>
          </a:xfrm>
        </p:spPr>
        <p:txBody>
          <a:bodyPr>
            <a:normAutofit/>
          </a:bodyPr>
          <a:lstStyle/>
          <a:p>
            <a:r>
              <a:rPr lang="en-IN" b="1">
                <a:solidFill>
                  <a:srgbClr val="000000"/>
                </a:solidFill>
                <a:latin typeface="Times New Roman" panose="02020603050405020304" pitchFamily="18" charset="0"/>
                <a:cs typeface="Times New Roman" panose="02020603050405020304" pitchFamily="18" charset="0"/>
              </a:rPr>
              <a:t>Conclusion</a:t>
            </a:r>
          </a:p>
        </p:txBody>
      </p:sp>
      <p:sp>
        <p:nvSpPr>
          <p:cNvPr id="82" name="Freeform 62">
            <a:extLst>
              <a:ext uri="{FF2B5EF4-FFF2-40B4-BE49-F238E27FC236}">
                <a16:creationId xmlns:a16="http://schemas.microsoft.com/office/drawing/2014/main" id="{F9A95BEE-6BB1-4A28-A8E6-A34B2E42E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77A42AB3-C78D-45E9-9B10-69F5653C5D50}"/>
              </a:ext>
            </a:extLst>
          </p:cNvPr>
          <p:cNvPicPr>
            <a:picLocks noChangeAspect="1"/>
          </p:cNvPicPr>
          <p:nvPr/>
        </p:nvPicPr>
        <p:blipFill rotWithShape="1">
          <a:blip r:embed="rId3">
            <a:alphaModFix/>
          </a:blip>
          <a:srcRect l="3779" r="676" b="-3"/>
          <a:stretch/>
        </p:blipFill>
        <p:spPr>
          <a:xfrm>
            <a:off x="20" y="907231"/>
            <a:ext cx="4838021" cy="5063738"/>
          </a:xfrm>
          <a:custGeom>
            <a:avLst/>
            <a:gdLst>
              <a:gd name="connsiteX0" fmla="*/ 2306172 w 4838041"/>
              <a:gd name="connsiteY0" fmla="*/ 0 h 5063738"/>
              <a:gd name="connsiteX1" fmla="*/ 4838041 w 4838041"/>
              <a:gd name="connsiteY1" fmla="*/ 2531869 h 5063738"/>
              <a:gd name="connsiteX2" fmla="*/ 2306172 w 4838041"/>
              <a:gd name="connsiteY2" fmla="*/ 5063738 h 5063738"/>
              <a:gd name="connsiteX3" fmla="*/ 79886 w 4838041"/>
              <a:gd name="connsiteY3" fmla="*/ 3738709 h 5063738"/>
              <a:gd name="connsiteX4" fmla="*/ 0 w 4838041"/>
              <a:gd name="connsiteY4" fmla="*/ 3572876 h 5063738"/>
              <a:gd name="connsiteX5" fmla="*/ 0 w 4838041"/>
              <a:gd name="connsiteY5" fmla="*/ 1490863 h 5063738"/>
              <a:gd name="connsiteX6" fmla="*/ 79886 w 4838041"/>
              <a:gd name="connsiteY6" fmla="*/ 1325030 h 5063738"/>
              <a:gd name="connsiteX7" fmla="*/ 2306172 w 4838041"/>
              <a:gd name="connsiteY7" fmla="*/ 0 h 5063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effectLst>
            <a:softEdge rad="0"/>
          </a:effectLst>
        </p:spPr>
      </p:pic>
      <p:sp>
        <p:nvSpPr>
          <p:cNvPr id="3" name="Content Placeholder 2">
            <a:extLst>
              <a:ext uri="{FF2B5EF4-FFF2-40B4-BE49-F238E27FC236}">
                <a16:creationId xmlns:a16="http://schemas.microsoft.com/office/drawing/2014/main" id="{CED820CD-6958-4CF5-A7CA-CB4FE41CC0A4}"/>
              </a:ext>
            </a:extLst>
          </p:cNvPr>
          <p:cNvSpPr>
            <a:spLocks noGrp="1"/>
          </p:cNvSpPr>
          <p:nvPr>
            <p:ph idx="1"/>
          </p:nvPr>
        </p:nvSpPr>
        <p:spPr>
          <a:xfrm>
            <a:off x="6090574" y="2421682"/>
            <a:ext cx="4977578" cy="3639289"/>
          </a:xfrm>
        </p:spPr>
        <p:txBody>
          <a:bodyPr anchor="ctr">
            <a:normAutofit/>
          </a:bodyPr>
          <a:lstStyle/>
          <a:p>
            <a:r>
              <a:rPr lang="en-US" sz="2000" dirty="0">
                <a:solidFill>
                  <a:srgbClr val="000000"/>
                </a:solidFill>
              </a:rPr>
              <a:t>This paper successfully explores the human traits from various handwriting features like pen pressure, baseline, word spacing using machine learning approach. </a:t>
            </a:r>
          </a:p>
          <a:p>
            <a:r>
              <a:rPr lang="en-US" sz="2000" dirty="0">
                <a:solidFill>
                  <a:srgbClr val="000000"/>
                </a:solidFill>
              </a:rPr>
              <a:t>The proposed system can be used as a complementary tool.</a:t>
            </a:r>
            <a:endParaRPr lang="en-IN" sz="2000" dirty="0">
              <a:solidFill>
                <a:srgbClr val="000000"/>
              </a:solidFill>
            </a:endParaRPr>
          </a:p>
        </p:txBody>
      </p:sp>
    </p:spTree>
    <p:extLst>
      <p:ext uri="{BB962C8B-B14F-4D97-AF65-F5344CB8AC3E}">
        <p14:creationId xmlns:p14="http://schemas.microsoft.com/office/powerpoint/2010/main" val="2983988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7152-5C89-4F21-ABB1-50897265954F}"/>
              </a:ext>
            </a:extLst>
          </p:cNvPr>
          <p:cNvSpPr>
            <a:spLocks noGrp="1"/>
          </p:cNvSpPr>
          <p:nvPr>
            <p:ph type="title"/>
          </p:nvPr>
        </p:nvSpPr>
        <p:spPr>
          <a:xfrm>
            <a:off x="838200" y="365125"/>
            <a:ext cx="10515600" cy="1325563"/>
          </a:xfrm>
        </p:spPr>
        <p:txBody>
          <a:bodyPr>
            <a:normAutofit/>
          </a:bodyPr>
          <a:lstStyle/>
          <a:p>
            <a:r>
              <a:rPr lang="en-IN" b="1">
                <a:latin typeface="Times New Roman" panose="02020603050405020304" pitchFamily="18" charset="0"/>
                <a:cs typeface="Times New Roman" panose="02020603050405020304" pitchFamily="18" charset="0"/>
              </a:rPr>
              <a:t>Future Works</a:t>
            </a:r>
          </a:p>
        </p:txBody>
      </p:sp>
      <p:graphicFrame>
        <p:nvGraphicFramePr>
          <p:cNvPr id="5" name="Content Placeholder 2">
            <a:extLst>
              <a:ext uri="{FF2B5EF4-FFF2-40B4-BE49-F238E27FC236}">
                <a16:creationId xmlns:a16="http://schemas.microsoft.com/office/drawing/2014/main" id="{DD7AE2EA-3421-408D-A244-6856A080B067}"/>
              </a:ext>
            </a:extLst>
          </p:cNvPr>
          <p:cNvGraphicFramePr>
            <a:graphicFrameLocks noGrp="1"/>
          </p:cNvGraphicFramePr>
          <p:nvPr>
            <p:ph idx="1"/>
            <p:extLst>
              <p:ext uri="{D42A27DB-BD31-4B8C-83A1-F6EECF244321}">
                <p14:modId xmlns:p14="http://schemas.microsoft.com/office/powerpoint/2010/main" val="29980894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4850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54402B2-1342-4711-92CD-160FA1ABC96B}"/>
              </a:ext>
            </a:extLst>
          </p:cNvPr>
          <p:cNvSpPr>
            <a:spLocks noGrp="1"/>
          </p:cNvSpPr>
          <p:nvPr>
            <p:ph type="ctrTitle"/>
          </p:nvPr>
        </p:nvSpPr>
        <p:spPr>
          <a:xfrm>
            <a:off x="3045368" y="2043663"/>
            <a:ext cx="6105194" cy="2031055"/>
          </a:xfrm>
        </p:spPr>
        <p:txBody>
          <a:bodyPr>
            <a:normAutofit/>
          </a:bodyPr>
          <a:lstStyle/>
          <a:p>
            <a:r>
              <a:rPr lang="en-IN" b="1">
                <a:solidFill>
                  <a:srgbClr val="FFFFFF"/>
                </a:solidFill>
              </a:rPr>
              <a:t>Thank You</a:t>
            </a:r>
          </a:p>
        </p:txBody>
      </p:sp>
      <p:sp>
        <p:nvSpPr>
          <p:cNvPr id="4" name="Subtitle 3">
            <a:extLst>
              <a:ext uri="{FF2B5EF4-FFF2-40B4-BE49-F238E27FC236}">
                <a16:creationId xmlns:a16="http://schemas.microsoft.com/office/drawing/2014/main" id="{C6638917-BBC2-48D0-8922-91C6CE64E4D5}"/>
              </a:ext>
            </a:extLst>
          </p:cNvPr>
          <p:cNvSpPr>
            <a:spLocks noGrp="1"/>
          </p:cNvSpPr>
          <p:nvPr>
            <p:ph type="subTitle" idx="1"/>
          </p:nvPr>
        </p:nvSpPr>
        <p:spPr>
          <a:xfrm>
            <a:off x="3045368" y="4074718"/>
            <a:ext cx="6105194" cy="682079"/>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3096678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359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F667B1-B805-4A0C-80CA-69CED46B2FF0}"/>
              </a:ext>
            </a:extLst>
          </p:cNvPr>
          <p:cNvSpPr>
            <a:spLocks noGrp="1"/>
          </p:cNvSpPr>
          <p:nvPr>
            <p:ph type="title"/>
          </p:nvPr>
        </p:nvSpPr>
        <p:spPr>
          <a:xfrm>
            <a:off x="524256" y="4767072"/>
            <a:ext cx="6594189" cy="1625210"/>
          </a:xfrm>
        </p:spPr>
        <p:txBody>
          <a:bodyPr>
            <a:normAutofit/>
          </a:bodyPr>
          <a:lstStyle/>
          <a:p>
            <a:pPr algn="r"/>
            <a:r>
              <a:rPr lang="en-IN" b="1">
                <a:solidFill>
                  <a:srgbClr val="FFFFFF"/>
                </a:solidFill>
                <a:latin typeface="Times New Roman" panose="02020603050405020304" pitchFamily="18" charset="0"/>
                <a:cs typeface="Times New Roman" panose="02020603050405020304" pitchFamily="18" charset="0"/>
              </a:rPr>
              <a:t>Features of Handwriting</a:t>
            </a:r>
          </a:p>
        </p:txBody>
      </p:sp>
      <p:pic>
        <p:nvPicPr>
          <p:cNvPr id="3084" name="Picture 2" descr="Image result for graphology">
            <a:extLst>
              <a:ext uri="{FF2B5EF4-FFF2-40B4-BE49-F238E27FC236}">
                <a16:creationId xmlns:a16="http://schemas.microsoft.com/office/drawing/2014/main" id="{1A075B5A-869C-4B20-928F-3D6743568C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322" r="1" b="89"/>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84" name="Rectangle 8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5" name="Content Placeholder 3078">
            <a:extLst>
              <a:ext uri="{FF2B5EF4-FFF2-40B4-BE49-F238E27FC236}">
                <a16:creationId xmlns:a16="http://schemas.microsoft.com/office/drawing/2014/main" id="{07CBB00E-DC93-4D3B-8A52-1EBAC6256492}"/>
              </a:ext>
            </a:extLst>
          </p:cNvPr>
          <p:cNvSpPr>
            <a:spLocks noGrp="1"/>
          </p:cNvSpPr>
          <p:nvPr>
            <p:ph idx="1"/>
          </p:nvPr>
        </p:nvSpPr>
        <p:spPr>
          <a:xfrm>
            <a:off x="7954938" y="945172"/>
            <a:ext cx="3495046" cy="5116944"/>
          </a:xfrm>
        </p:spPr>
        <p:txBody>
          <a:bodyPr anchor="ctr">
            <a:normAutofit/>
          </a:bodyPr>
          <a:lstStyle/>
          <a:p>
            <a:pPr lvl="0"/>
            <a:r>
              <a:rPr lang="en-IN" sz="3200" b="1" dirty="0">
                <a:solidFill>
                  <a:srgbClr val="FFFFFF"/>
                </a:solidFill>
                <a:latin typeface="Times New Roman" panose="02020603050405020304" pitchFamily="18" charset="0"/>
                <a:cs typeface="Times New Roman" panose="02020603050405020304" pitchFamily="18" charset="0"/>
              </a:rPr>
              <a:t>Baseline</a:t>
            </a:r>
            <a:endParaRPr lang="en-US" sz="3200" b="1" dirty="0">
              <a:solidFill>
                <a:srgbClr val="FFFFFF"/>
              </a:solidFill>
              <a:latin typeface="Times New Roman" panose="02020603050405020304" pitchFamily="18" charset="0"/>
              <a:cs typeface="Times New Roman" panose="02020603050405020304" pitchFamily="18" charset="0"/>
            </a:endParaRPr>
          </a:p>
          <a:p>
            <a:pPr lvl="1"/>
            <a:r>
              <a:rPr lang="en-IN" sz="3200" b="1" dirty="0">
                <a:solidFill>
                  <a:srgbClr val="FFFFFF"/>
                </a:solidFill>
                <a:latin typeface="Times New Roman" panose="02020603050405020304" pitchFamily="18" charset="0"/>
                <a:cs typeface="Times New Roman" panose="02020603050405020304" pitchFamily="18" charset="0"/>
              </a:rPr>
              <a:t>Upward</a:t>
            </a:r>
            <a:endParaRPr lang="en-US" sz="3200" b="1" dirty="0">
              <a:solidFill>
                <a:srgbClr val="FFFFFF"/>
              </a:solidFill>
              <a:latin typeface="Times New Roman" panose="02020603050405020304" pitchFamily="18" charset="0"/>
              <a:cs typeface="Times New Roman" panose="02020603050405020304" pitchFamily="18" charset="0"/>
            </a:endParaRPr>
          </a:p>
          <a:p>
            <a:pPr lvl="1"/>
            <a:r>
              <a:rPr lang="en-IN" sz="3200" b="1" dirty="0">
                <a:solidFill>
                  <a:srgbClr val="FFFFFF"/>
                </a:solidFill>
                <a:latin typeface="Times New Roman" panose="02020603050405020304" pitchFamily="18" charset="0"/>
                <a:cs typeface="Times New Roman" panose="02020603050405020304" pitchFamily="18" charset="0"/>
              </a:rPr>
              <a:t>Downward</a:t>
            </a:r>
            <a:endParaRPr lang="en-US" sz="3200" b="1" dirty="0">
              <a:solidFill>
                <a:srgbClr val="FFFFFF"/>
              </a:solidFill>
              <a:latin typeface="Times New Roman" panose="02020603050405020304" pitchFamily="18" charset="0"/>
              <a:cs typeface="Times New Roman" panose="02020603050405020304" pitchFamily="18" charset="0"/>
            </a:endParaRPr>
          </a:p>
          <a:p>
            <a:pPr lvl="0"/>
            <a:r>
              <a:rPr lang="en-IN" sz="3200" b="1" dirty="0">
                <a:solidFill>
                  <a:srgbClr val="FFFFFF"/>
                </a:solidFill>
                <a:latin typeface="Times New Roman" panose="02020603050405020304" pitchFamily="18" charset="0"/>
                <a:cs typeface="Times New Roman" panose="02020603050405020304" pitchFamily="18" charset="0"/>
              </a:rPr>
              <a:t>Pen Pressure</a:t>
            </a:r>
            <a:endParaRPr lang="en-US" sz="3200" b="1" dirty="0">
              <a:solidFill>
                <a:srgbClr val="FFFFFF"/>
              </a:solidFill>
              <a:latin typeface="Times New Roman" panose="02020603050405020304" pitchFamily="18" charset="0"/>
              <a:cs typeface="Times New Roman" panose="02020603050405020304" pitchFamily="18" charset="0"/>
            </a:endParaRPr>
          </a:p>
          <a:p>
            <a:pPr lvl="1"/>
            <a:r>
              <a:rPr lang="en-IN" sz="3200" b="1" dirty="0">
                <a:solidFill>
                  <a:srgbClr val="FFFFFF"/>
                </a:solidFill>
                <a:latin typeface="Times New Roman" panose="02020603050405020304" pitchFamily="18" charset="0"/>
                <a:cs typeface="Times New Roman" panose="02020603050405020304" pitchFamily="18" charset="0"/>
              </a:rPr>
              <a:t>Heavy</a:t>
            </a:r>
            <a:endParaRPr lang="en-US" sz="3200" b="1" dirty="0">
              <a:solidFill>
                <a:srgbClr val="FFFFFF"/>
              </a:solidFill>
              <a:latin typeface="Times New Roman" panose="02020603050405020304" pitchFamily="18" charset="0"/>
              <a:cs typeface="Times New Roman" panose="02020603050405020304" pitchFamily="18" charset="0"/>
            </a:endParaRPr>
          </a:p>
          <a:p>
            <a:pPr lvl="1"/>
            <a:r>
              <a:rPr lang="en-IN" sz="3200" b="1" dirty="0">
                <a:solidFill>
                  <a:srgbClr val="FFFFFF"/>
                </a:solidFill>
                <a:latin typeface="Times New Roman" panose="02020603050405020304" pitchFamily="18" charset="0"/>
                <a:cs typeface="Times New Roman" panose="02020603050405020304" pitchFamily="18" charset="0"/>
              </a:rPr>
              <a:t>Light</a:t>
            </a:r>
            <a:endParaRPr lang="en-US" sz="3200" b="1" dirty="0">
              <a:solidFill>
                <a:srgbClr val="FFFFFF"/>
              </a:solidFill>
              <a:latin typeface="Times New Roman" panose="02020603050405020304" pitchFamily="18" charset="0"/>
              <a:cs typeface="Times New Roman" panose="02020603050405020304" pitchFamily="18" charset="0"/>
            </a:endParaRPr>
          </a:p>
          <a:p>
            <a:pPr lvl="0"/>
            <a:r>
              <a:rPr lang="en-IN" sz="3200" b="1" dirty="0">
                <a:solidFill>
                  <a:srgbClr val="FFFFFF"/>
                </a:solidFill>
                <a:latin typeface="Times New Roman" panose="02020603050405020304" pitchFamily="18" charset="0"/>
                <a:cs typeface="Times New Roman" panose="02020603050405020304" pitchFamily="18" charset="0"/>
              </a:rPr>
              <a:t>Word Spacing</a:t>
            </a:r>
            <a:endParaRPr lang="en-US" sz="3200" b="1" dirty="0">
              <a:solidFill>
                <a:srgbClr val="FFFFFF"/>
              </a:solidFill>
              <a:latin typeface="Times New Roman" panose="02020603050405020304" pitchFamily="18" charset="0"/>
              <a:cs typeface="Times New Roman" panose="02020603050405020304" pitchFamily="18" charset="0"/>
            </a:endParaRPr>
          </a:p>
          <a:p>
            <a:pPr lvl="1"/>
            <a:r>
              <a:rPr lang="en-IN" sz="3200" b="1" dirty="0">
                <a:solidFill>
                  <a:srgbClr val="FFFFFF"/>
                </a:solidFill>
                <a:latin typeface="Times New Roman" panose="02020603050405020304" pitchFamily="18" charset="0"/>
                <a:cs typeface="Times New Roman" panose="02020603050405020304" pitchFamily="18" charset="0"/>
              </a:rPr>
              <a:t>Wide</a:t>
            </a:r>
            <a:endParaRPr lang="en-US" sz="3200" b="1" dirty="0">
              <a:solidFill>
                <a:srgbClr val="FFFFFF"/>
              </a:solidFill>
              <a:latin typeface="Times New Roman" panose="02020603050405020304" pitchFamily="18" charset="0"/>
              <a:cs typeface="Times New Roman" panose="02020603050405020304" pitchFamily="18" charset="0"/>
            </a:endParaRPr>
          </a:p>
          <a:p>
            <a:pPr lvl="1"/>
            <a:r>
              <a:rPr lang="en-IN" sz="3200" b="1" dirty="0">
                <a:solidFill>
                  <a:srgbClr val="FFFFFF"/>
                </a:solidFill>
                <a:latin typeface="Times New Roman" panose="02020603050405020304" pitchFamily="18" charset="0"/>
                <a:cs typeface="Times New Roman" panose="02020603050405020304" pitchFamily="18" charset="0"/>
              </a:rPr>
              <a:t>Narrow</a:t>
            </a:r>
            <a:endParaRPr lang="en-US" sz="3200" b="1" dirty="0">
              <a:solidFill>
                <a:srgbClr val="FFFFFF"/>
              </a:solidFill>
              <a:latin typeface="Times New Roman" panose="02020603050405020304" pitchFamily="18" charset="0"/>
              <a:cs typeface="Times New Roman" panose="02020603050405020304" pitchFamily="18" charset="0"/>
            </a:endParaRPr>
          </a:p>
          <a:p>
            <a:endParaRPr lang="en-US" sz="2000" dirty="0">
              <a:solidFill>
                <a:srgbClr val="FFFFFF"/>
              </a:solidFill>
            </a:endParaRPr>
          </a:p>
        </p:txBody>
      </p:sp>
    </p:spTree>
    <p:extLst>
      <p:ext uri="{BB962C8B-B14F-4D97-AF65-F5344CB8AC3E}">
        <p14:creationId xmlns:p14="http://schemas.microsoft.com/office/powerpoint/2010/main" val="25638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91E20-9992-4830-BF57-05042D3B3829}"/>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IN" sz="2800">
                <a:solidFill>
                  <a:schemeClr val="bg1"/>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81EAAC97-9341-404F-96AF-4AB61F8E1A1E}"/>
              </a:ext>
            </a:extLst>
          </p:cNvPr>
          <p:cNvSpPr>
            <a:spLocks noGrp="1"/>
          </p:cNvSpPr>
          <p:nvPr>
            <p:ph idx="1"/>
          </p:nvPr>
        </p:nvSpPr>
        <p:spPr>
          <a:xfrm>
            <a:off x="643468" y="2638044"/>
            <a:ext cx="3363974" cy="3415622"/>
          </a:xfrm>
        </p:spPr>
        <p:txBody>
          <a:bodyPr>
            <a:normAutofit/>
          </a:bodyPr>
          <a:lstStyle/>
          <a:p>
            <a:r>
              <a:rPr lang="en-IN" sz="1700" dirty="0">
                <a:solidFill>
                  <a:schemeClr val="bg1"/>
                </a:solidFill>
                <a:latin typeface="Times New Roman" panose="02020603050405020304" pitchFamily="18" charset="0"/>
                <a:cs typeface="Times New Roman" panose="02020603050405020304" pitchFamily="18" charset="0"/>
              </a:rPr>
              <a:t>6000 companies the US have used Graphology for recruitment</a:t>
            </a:r>
          </a:p>
          <a:p>
            <a:pPr marL="0" indent="0">
              <a:buNone/>
            </a:pPr>
            <a:r>
              <a:rPr lang="en-IN" sz="1700" dirty="0">
                <a:solidFill>
                  <a:schemeClr val="bg1"/>
                </a:solidFill>
                <a:latin typeface="Times New Roman" panose="02020603050405020304" pitchFamily="18" charset="0"/>
                <a:cs typeface="Times New Roman" panose="02020603050405020304" pitchFamily="18" charset="0"/>
              </a:rPr>
              <a:t>-</a:t>
            </a:r>
            <a:r>
              <a:rPr lang="en-IN" sz="1700" i="1" dirty="0">
                <a:solidFill>
                  <a:schemeClr val="bg1"/>
                </a:solidFill>
              </a:rPr>
              <a:t>R C D </a:t>
            </a:r>
            <a:r>
              <a:rPr lang="en-IN" sz="1700" i="1" dirty="0" err="1">
                <a:solidFill>
                  <a:schemeClr val="bg1"/>
                </a:solidFill>
              </a:rPr>
              <a:t>Wulansari</a:t>
            </a:r>
            <a:r>
              <a:rPr lang="en-IN" sz="1700" i="1" dirty="0">
                <a:solidFill>
                  <a:schemeClr val="bg1"/>
                </a:solidFill>
              </a:rPr>
              <a:t> , I </a:t>
            </a:r>
            <a:r>
              <a:rPr lang="en-IN" sz="1700" i="1" dirty="0" err="1">
                <a:solidFill>
                  <a:schemeClr val="bg1"/>
                </a:solidFill>
              </a:rPr>
              <a:t>Primiana</a:t>
            </a:r>
            <a:r>
              <a:rPr lang="en-IN" sz="1700" i="1" dirty="0">
                <a:solidFill>
                  <a:schemeClr val="bg1"/>
                </a:solidFill>
              </a:rPr>
              <a:t> and M </a:t>
            </a:r>
            <a:r>
              <a:rPr lang="en-IN" sz="1700" i="1" dirty="0" err="1">
                <a:solidFill>
                  <a:schemeClr val="bg1"/>
                </a:solidFill>
              </a:rPr>
              <a:t>Kusman</a:t>
            </a:r>
            <a:endParaRPr lang="en-IN" sz="1700" i="1" dirty="0">
              <a:solidFill>
                <a:schemeClr val="bg1"/>
              </a:solidFill>
            </a:endParaRPr>
          </a:p>
          <a:p>
            <a:pPr marL="0" indent="0">
              <a:buNone/>
            </a:pPr>
            <a:endParaRPr lang="en-IN" sz="1700" i="1" dirty="0">
              <a:solidFill>
                <a:schemeClr val="bg1"/>
              </a:solidFill>
              <a:latin typeface="Times New Roman" panose="02020603050405020304" pitchFamily="18" charset="0"/>
              <a:cs typeface="Times New Roman" panose="02020603050405020304" pitchFamily="18" charset="0"/>
            </a:endParaRPr>
          </a:p>
          <a:p>
            <a:r>
              <a:rPr lang="en-IN" sz="1700" dirty="0">
                <a:solidFill>
                  <a:schemeClr val="bg1"/>
                </a:solidFill>
                <a:latin typeface="Times New Roman" panose="02020603050405020304" pitchFamily="18" charset="0"/>
                <a:cs typeface="Times New Roman" panose="02020603050405020304" pitchFamily="18" charset="0"/>
              </a:rPr>
              <a:t>Techniques: </a:t>
            </a:r>
          </a:p>
          <a:p>
            <a:pPr lvl="1"/>
            <a:r>
              <a:rPr lang="en-IN" sz="1700" dirty="0">
                <a:solidFill>
                  <a:schemeClr val="bg1"/>
                </a:solidFill>
                <a:latin typeface="Times New Roman" panose="02020603050405020304" pitchFamily="18" charset="0"/>
                <a:cs typeface="Times New Roman" panose="02020603050405020304" pitchFamily="18" charset="0"/>
              </a:rPr>
              <a:t>Template Matching</a:t>
            </a:r>
          </a:p>
          <a:p>
            <a:pPr lvl="1"/>
            <a:r>
              <a:rPr lang="en-IN" sz="1700" dirty="0">
                <a:solidFill>
                  <a:schemeClr val="bg1"/>
                </a:solidFill>
                <a:latin typeface="Times New Roman" panose="02020603050405020304" pitchFamily="18" charset="0"/>
                <a:cs typeface="Times New Roman" panose="02020603050405020304" pitchFamily="18" charset="0"/>
              </a:rPr>
              <a:t>Polygonization</a:t>
            </a:r>
          </a:p>
          <a:p>
            <a:pPr lvl="1"/>
            <a:r>
              <a:rPr lang="en-IN" sz="1700" dirty="0">
                <a:solidFill>
                  <a:schemeClr val="bg1"/>
                </a:solidFill>
                <a:latin typeface="Times New Roman" panose="02020603050405020304" pitchFamily="18" charset="0"/>
                <a:cs typeface="Times New Roman" panose="02020603050405020304" pitchFamily="18" charset="0"/>
              </a:rPr>
              <a:t>Statistical Functions </a:t>
            </a:r>
          </a:p>
          <a:p>
            <a:r>
              <a:rPr lang="en-IN" sz="1700" dirty="0">
                <a:solidFill>
                  <a:schemeClr val="bg1"/>
                </a:solidFill>
                <a:latin typeface="Times New Roman" panose="02020603050405020304" pitchFamily="18" charset="0"/>
                <a:cs typeface="Times New Roman" panose="02020603050405020304" pitchFamily="18" charset="0"/>
              </a:rPr>
              <a:t>ML Algorithms: SVM, Neural Networks</a:t>
            </a:r>
          </a:p>
        </p:txBody>
      </p:sp>
      <p:pic>
        <p:nvPicPr>
          <p:cNvPr id="6" name="Picture 5">
            <a:extLst>
              <a:ext uri="{FF2B5EF4-FFF2-40B4-BE49-F238E27FC236}">
                <a16:creationId xmlns:a16="http://schemas.microsoft.com/office/drawing/2014/main" id="{2385CF31-4721-4E55-9700-1B78E5AB5E36}"/>
              </a:ext>
            </a:extLst>
          </p:cNvPr>
          <p:cNvPicPr>
            <a:picLocks noChangeAspect="1"/>
          </p:cNvPicPr>
          <p:nvPr/>
        </p:nvPicPr>
        <p:blipFill>
          <a:blip r:embed="rId2"/>
          <a:stretch>
            <a:fillRect/>
          </a:stretch>
        </p:blipFill>
        <p:spPr>
          <a:xfrm>
            <a:off x="5135838" y="391680"/>
            <a:ext cx="2641575" cy="184910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56" name="Picture 55" descr="Image result for pen pressure handwriting analysis">
            <a:extLst>
              <a:ext uri="{FF2B5EF4-FFF2-40B4-BE49-F238E27FC236}">
                <a16:creationId xmlns:a16="http://schemas.microsoft.com/office/drawing/2014/main" id="{8EBCFBFA-464A-4A6E-BC25-54FE74E63745}"/>
              </a:ext>
            </a:extLst>
          </p:cNvPr>
          <p:cNvPicPr/>
          <p:nvPr/>
        </p:nvPicPr>
        <p:blipFill rotWithShape="1">
          <a:blip r:embed="rId3">
            <a:extLst>
              <a:ext uri="{28A0092B-C50C-407E-A947-70E740481C1C}">
                <a14:useLocalDpi xmlns:a14="http://schemas.microsoft.com/office/drawing/2010/main" val="0"/>
              </a:ext>
            </a:extLst>
          </a:blip>
          <a:srcRect l="3971" t="6568" r="16343" b="65001"/>
          <a:stretch/>
        </p:blipFill>
        <p:spPr bwMode="auto">
          <a:xfrm>
            <a:off x="5320030" y="3288347"/>
            <a:ext cx="2217676" cy="454978"/>
          </a:xfrm>
          <a:prstGeom prst="rect">
            <a:avLst/>
          </a:prstGeom>
          <a:noFill/>
          <a:ln>
            <a:noFill/>
          </a:ln>
          <a:extLst>
            <a:ext uri="{53640926-AAD7-44D8-BBD7-CCE9431645EC}">
              <a14:shadowObscured xmlns:a14="http://schemas.microsoft.com/office/drawing/2010/main"/>
            </a:ext>
          </a:extLst>
        </p:spPr>
      </p:pic>
      <p:pic>
        <p:nvPicPr>
          <p:cNvPr id="59" name="Picture 58" descr="Image result for pen pressure handwriting analysis">
            <a:extLst>
              <a:ext uri="{FF2B5EF4-FFF2-40B4-BE49-F238E27FC236}">
                <a16:creationId xmlns:a16="http://schemas.microsoft.com/office/drawing/2014/main" id="{7A0C93E9-1351-426F-B432-7D144527D8A2}"/>
              </a:ext>
            </a:extLst>
          </p:cNvPr>
          <p:cNvPicPr/>
          <p:nvPr/>
        </p:nvPicPr>
        <p:blipFill rotWithShape="1">
          <a:blip r:embed="rId3">
            <a:extLst>
              <a:ext uri="{28A0092B-C50C-407E-A947-70E740481C1C}">
                <a14:useLocalDpi xmlns:a14="http://schemas.microsoft.com/office/drawing/2010/main" val="0"/>
              </a:ext>
            </a:extLst>
          </a:blip>
          <a:srcRect l="4446" t="39373" r="17573" b="31238"/>
          <a:stretch/>
        </p:blipFill>
        <p:spPr bwMode="auto">
          <a:xfrm>
            <a:off x="5320030" y="3942714"/>
            <a:ext cx="2217676" cy="591185"/>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3F14C599-E381-45D3-93A7-CE41D74AE2AA}"/>
              </a:ext>
            </a:extLst>
          </p:cNvPr>
          <p:cNvPicPr>
            <a:picLocks noChangeAspect="1"/>
          </p:cNvPicPr>
          <p:nvPr/>
        </p:nvPicPr>
        <p:blipFill>
          <a:blip r:embed="rId4"/>
          <a:stretch>
            <a:fillRect/>
          </a:stretch>
        </p:blipFill>
        <p:spPr>
          <a:xfrm>
            <a:off x="8767762" y="873318"/>
            <a:ext cx="2181225" cy="885825"/>
          </a:xfrm>
          <a:prstGeom prst="rect">
            <a:avLst/>
          </a:prstGeom>
        </p:spPr>
      </p:pic>
      <p:pic>
        <p:nvPicPr>
          <p:cNvPr id="8" name="Picture 7">
            <a:extLst>
              <a:ext uri="{FF2B5EF4-FFF2-40B4-BE49-F238E27FC236}">
                <a16:creationId xmlns:a16="http://schemas.microsoft.com/office/drawing/2014/main" id="{E9A30CC3-4882-463B-821F-2CC0D182E16B}"/>
              </a:ext>
            </a:extLst>
          </p:cNvPr>
          <p:cNvPicPr>
            <a:picLocks noChangeAspect="1"/>
          </p:cNvPicPr>
          <p:nvPr/>
        </p:nvPicPr>
        <p:blipFill>
          <a:blip r:embed="rId5"/>
          <a:stretch>
            <a:fillRect/>
          </a:stretch>
        </p:blipFill>
        <p:spPr>
          <a:xfrm>
            <a:off x="8553449" y="2257425"/>
            <a:ext cx="2609850" cy="2152650"/>
          </a:xfrm>
          <a:prstGeom prst="rect">
            <a:avLst/>
          </a:prstGeom>
        </p:spPr>
      </p:pic>
      <p:pic>
        <p:nvPicPr>
          <p:cNvPr id="10" name="Picture 9">
            <a:extLst>
              <a:ext uri="{FF2B5EF4-FFF2-40B4-BE49-F238E27FC236}">
                <a16:creationId xmlns:a16="http://schemas.microsoft.com/office/drawing/2014/main" id="{B4375031-F50E-496B-8D11-C667806EB551}"/>
              </a:ext>
            </a:extLst>
          </p:cNvPr>
          <p:cNvPicPr>
            <a:picLocks noChangeAspect="1"/>
          </p:cNvPicPr>
          <p:nvPr/>
        </p:nvPicPr>
        <p:blipFill>
          <a:blip r:embed="rId6"/>
          <a:stretch>
            <a:fillRect/>
          </a:stretch>
        </p:blipFill>
        <p:spPr>
          <a:xfrm>
            <a:off x="8553449" y="4410075"/>
            <a:ext cx="2486025" cy="2447925"/>
          </a:xfrm>
          <a:prstGeom prst="rect">
            <a:avLst/>
          </a:prstGeom>
        </p:spPr>
      </p:pic>
      <p:pic>
        <p:nvPicPr>
          <p:cNvPr id="12" name="Picture 11">
            <a:extLst>
              <a:ext uri="{FF2B5EF4-FFF2-40B4-BE49-F238E27FC236}">
                <a16:creationId xmlns:a16="http://schemas.microsoft.com/office/drawing/2014/main" id="{774912D3-B46A-41AD-8487-8D6E0D8FD908}"/>
              </a:ext>
            </a:extLst>
          </p:cNvPr>
          <p:cNvPicPr>
            <a:picLocks noChangeAspect="1"/>
          </p:cNvPicPr>
          <p:nvPr/>
        </p:nvPicPr>
        <p:blipFill>
          <a:blip r:embed="rId7"/>
          <a:stretch>
            <a:fillRect/>
          </a:stretch>
        </p:blipFill>
        <p:spPr>
          <a:xfrm>
            <a:off x="5023185" y="5158316"/>
            <a:ext cx="3114675" cy="895350"/>
          </a:xfrm>
          <a:prstGeom prst="rect">
            <a:avLst/>
          </a:prstGeom>
        </p:spPr>
      </p:pic>
    </p:spTree>
    <p:extLst>
      <p:ext uri="{BB962C8B-B14F-4D97-AF65-F5344CB8AC3E}">
        <p14:creationId xmlns:p14="http://schemas.microsoft.com/office/powerpoint/2010/main" val="213220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6153A7-5196-4BD5-A14D-3344E023C09A}"/>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b="1" kern="1200" dirty="0">
                <a:solidFill>
                  <a:srgbClr val="FFFFFF"/>
                </a:solidFill>
                <a:latin typeface="Times New Roman" panose="02020603050405020304" pitchFamily="18" charset="0"/>
                <a:cs typeface="Times New Roman" panose="02020603050405020304" pitchFamily="18" charset="0"/>
              </a:rPr>
              <a:t>Methodology CRISP-DM</a:t>
            </a:r>
          </a:p>
        </p:txBody>
      </p:sp>
      <p:cxnSp>
        <p:nvCxnSpPr>
          <p:cNvPr id="76" name="Straight Connector 7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103" name="Picture 4" descr="Image result for crisp dm">
            <a:extLst>
              <a:ext uri="{FF2B5EF4-FFF2-40B4-BE49-F238E27FC236}">
                <a16:creationId xmlns:a16="http://schemas.microsoft.com/office/drawing/2014/main" id="{9AF61B18-8138-45BA-96A7-C85C44003B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09801" y="2310834"/>
            <a:ext cx="7772399"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19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 name="Rectangle 143">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805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D20F35-3C91-4582-BBCF-458DCFAFC940}"/>
              </a:ext>
            </a:extLst>
          </p:cNvPr>
          <p:cNvSpPr>
            <a:spLocks noGrp="1"/>
          </p:cNvSpPr>
          <p:nvPr>
            <p:ph type="title"/>
          </p:nvPr>
        </p:nvSpPr>
        <p:spPr>
          <a:xfrm>
            <a:off x="524256" y="4767072"/>
            <a:ext cx="6594189" cy="1625210"/>
          </a:xfrm>
        </p:spPr>
        <p:txBody>
          <a:bodyPr>
            <a:normAutofit/>
          </a:bodyPr>
          <a:lstStyle/>
          <a:p>
            <a:pPr algn="ctr"/>
            <a:r>
              <a:rPr lang="en-IN" b="1" dirty="0">
                <a:solidFill>
                  <a:srgbClr val="FFFFFF"/>
                </a:solidFill>
                <a:latin typeface="Times New Roman" panose="02020603050405020304" pitchFamily="18" charset="0"/>
                <a:cs typeface="Times New Roman" panose="02020603050405020304" pitchFamily="18" charset="0"/>
              </a:rPr>
              <a:t>Business Understanding</a:t>
            </a:r>
          </a:p>
        </p:txBody>
      </p:sp>
      <p:pic>
        <p:nvPicPr>
          <p:cNvPr id="5129" name="Picture 2" descr="Image result for recruitment">
            <a:extLst>
              <a:ext uri="{FF2B5EF4-FFF2-40B4-BE49-F238E27FC236}">
                <a16:creationId xmlns:a16="http://schemas.microsoft.com/office/drawing/2014/main" id="{5A196B39-552A-4B4A-B66D-8910BF7A31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3" r="845"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14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1" name="Content Placeholder 5126">
            <a:extLst>
              <a:ext uri="{FF2B5EF4-FFF2-40B4-BE49-F238E27FC236}">
                <a16:creationId xmlns:a16="http://schemas.microsoft.com/office/drawing/2014/main" id="{CCEF385A-CB5D-460D-BC08-2CAC3154FA3C}"/>
              </a:ext>
            </a:extLst>
          </p:cNvPr>
          <p:cNvSpPr>
            <a:spLocks noGrp="1"/>
          </p:cNvSpPr>
          <p:nvPr>
            <p:ph idx="1"/>
          </p:nvPr>
        </p:nvSpPr>
        <p:spPr>
          <a:xfrm>
            <a:off x="8029319" y="917725"/>
            <a:ext cx="3424739" cy="4852362"/>
          </a:xfrm>
        </p:spPr>
        <p:txBody>
          <a:bodyPr anchor="ctr">
            <a:normAutofit/>
          </a:bodyPr>
          <a:lstStyle/>
          <a:p>
            <a:pPr lvl="0" fontAlgn="base"/>
            <a:r>
              <a:rPr lang="en-US" sz="2000" b="1" dirty="0">
                <a:solidFill>
                  <a:srgbClr val="FFFFFF"/>
                </a:solidFill>
              </a:rPr>
              <a:t>Recruitment Management Selection</a:t>
            </a:r>
            <a:r>
              <a:rPr lang="en-US" sz="2000" dirty="0">
                <a:solidFill>
                  <a:srgbClr val="FFFFFF"/>
                </a:solidFill>
              </a:rPr>
              <a:t> </a:t>
            </a:r>
          </a:p>
          <a:p>
            <a:pPr lvl="0" fontAlgn="base"/>
            <a:r>
              <a:rPr lang="en-US" sz="2000" b="1" dirty="0">
                <a:solidFill>
                  <a:srgbClr val="FFFFFF"/>
                </a:solidFill>
              </a:rPr>
              <a:t>Corporate Training</a:t>
            </a:r>
            <a:r>
              <a:rPr lang="en-US" sz="2000" dirty="0">
                <a:solidFill>
                  <a:srgbClr val="FFFFFF"/>
                </a:solidFill>
              </a:rPr>
              <a:t> </a:t>
            </a:r>
            <a:endParaRPr lang="en-IN" sz="2000" dirty="0">
              <a:solidFill>
                <a:srgbClr val="FFFFFF"/>
              </a:solidFill>
            </a:endParaRPr>
          </a:p>
          <a:p>
            <a:pPr lvl="0" fontAlgn="base"/>
            <a:r>
              <a:rPr lang="en-US" sz="2000" b="1" dirty="0">
                <a:solidFill>
                  <a:srgbClr val="FFFFFF"/>
                </a:solidFill>
              </a:rPr>
              <a:t>Security Checking </a:t>
            </a:r>
          </a:p>
          <a:p>
            <a:pPr lvl="0" fontAlgn="base"/>
            <a:r>
              <a:rPr lang="en-US" sz="2000" b="1" dirty="0">
                <a:solidFill>
                  <a:srgbClr val="FFFFFF"/>
                </a:solidFill>
              </a:rPr>
              <a:t>Career Guidance</a:t>
            </a:r>
          </a:p>
          <a:p>
            <a:pPr lvl="0" fontAlgn="base"/>
            <a:r>
              <a:rPr lang="en-US" sz="2000" b="1" dirty="0">
                <a:solidFill>
                  <a:srgbClr val="FFFFFF"/>
                </a:solidFill>
              </a:rPr>
              <a:t>Compatibility</a:t>
            </a:r>
            <a:r>
              <a:rPr lang="en-US" sz="2000" dirty="0">
                <a:solidFill>
                  <a:srgbClr val="FFFFFF"/>
                </a:solidFill>
              </a:rPr>
              <a:t> </a:t>
            </a:r>
            <a:r>
              <a:rPr lang="en-US" sz="2000" b="1" dirty="0">
                <a:solidFill>
                  <a:srgbClr val="FFFFFF"/>
                </a:solidFill>
              </a:rPr>
              <a:t>Assessments</a:t>
            </a:r>
            <a:r>
              <a:rPr lang="en-US" sz="2000" dirty="0">
                <a:solidFill>
                  <a:srgbClr val="FFFFFF"/>
                </a:solidFill>
              </a:rPr>
              <a:t> </a:t>
            </a:r>
            <a:endParaRPr lang="en-IN" sz="2000" dirty="0">
              <a:solidFill>
                <a:srgbClr val="FFFFFF"/>
              </a:solidFill>
            </a:endParaRPr>
          </a:p>
          <a:p>
            <a:pPr lvl="0" fontAlgn="base"/>
            <a:r>
              <a:rPr lang="en-US" sz="2000" b="1" dirty="0">
                <a:solidFill>
                  <a:srgbClr val="FFFFFF"/>
                </a:solidFill>
              </a:rPr>
              <a:t>Personality Profiling</a:t>
            </a:r>
            <a:r>
              <a:rPr lang="en-US" sz="2000" dirty="0">
                <a:solidFill>
                  <a:srgbClr val="FFFFFF"/>
                </a:solidFill>
              </a:rPr>
              <a:t> </a:t>
            </a:r>
          </a:p>
          <a:p>
            <a:pPr lvl="0" fontAlgn="base"/>
            <a:r>
              <a:rPr lang="en-US" sz="2000" b="1" dirty="0">
                <a:solidFill>
                  <a:srgbClr val="FFFFFF"/>
                </a:solidFill>
              </a:rPr>
              <a:t>Historical Profiling</a:t>
            </a:r>
            <a:endParaRPr lang="en-IN" sz="2000" dirty="0">
              <a:solidFill>
                <a:srgbClr val="FFFFFF"/>
              </a:solidFill>
            </a:endParaRPr>
          </a:p>
        </p:txBody>
      </p:sp>
    </p:spTree>
    <p:extLst>
      <p:ext uri="{BB962C8B-B14F-4D97-AF65-F5344CB8AC3E}">
        <p14:creationId xmlns:p14="http://schemas.microsoft.com/office/powerpoint/2010/main" val="4075160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5D6E61-B1CF-4DB3-9660-9D770E696879}"/>
              </a:ext>
            </a:extLst>
          </p:cNvPr>
          <p:cNvSpPr>
            <a:spLocks noGrp="1"/>
          </p:cNvSpPr>
          <p:nvPr>
            <p:ph type="title"/>
          </p:nvPr>
        </p:nvSpPr>
        <p:spPr>
          <a:xfrm>
            <a:off x="863029" y="1012004"/>
            <a:ext cx="3416158" cy="4795408"/>
          </a:xfrm>
        </p:spPr>
        <p:txBody>
          <a:bodyPr>
            <a:normAutofit/>
          </a:bodyPr>
          <a:lstStyle/>
          <a:p>
            <a:r>
              <a:rPr lang="en-IN" sz="4100" dirty="0">
                <a:solidFill>
                  <a:srgbClr val="FFFFFF"/>
                </a:solidFill>
                <a:latin typeface="Times New Roman" panose="02020603050405020304" pitchFamily="18" charset="0"/>
                <a:cs typeface="Times New Roman" panose="02020603050405020304" pitchFamily="18" charset="0"/>
              </a:rPr>
              <a:t>Data Understanding</a:t>
            </a:r>
          </a:p>
        </p:txBody>
      </p:sp>
      <p:graphicFrame>
        <p:nvGraphicFramePr>
          <p:cNvPr id="5" name="Content Placeholder 2">
            <a:extLst>
              <a:ext uri="{FF2B5EF4-FFF2-40B4-BE49-F238E27FC236}">
                <a16:creationId xmlns:a16="http://schemas.microsoft.com/office/drawing/2014/main" id="{701136FE-6B8F-4BDF-B9AD-03366689C68F}"/>
              </a:ext>
            </a:extLst>
          </p:cNvPr>
          <p:cNvGraphicFramePr>
            <a:graphicFrameLocks noGrp="1"/>
          </p:cNvGraphicFramePr>
          <p:nvPr>
            <p:ph idx="1"/>
            <p:extLst>
              <p:ext uri="{D42A27DB-BD31-4B8C-83A1-F6EECF244321}">
                <p14:modId xmlns:p14="http://schemas.microsoft.com/office/powerpoint/2010/main" val="319733061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961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59A0B1-790D-4813-A8CA-DD8E23913A0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IN" sz="2600" b="1">
                <a:solidFill>
                  <a:srgbClr val="FFFFFF"/>
                </a:solidFill>
                <a:latin typeface="Times New Roman" panose="02020603050405020304" pitchFamily="18" charset="0"/>
                <a:cs typeface="Times New Roman" panose="02020603050405020304" pitchFamily="18" charset="0"/>
              </a:rPr>
              <a:t>Data Preparation</a:t>
            </a:r>
          </a:p>
        </p:txBody>
      </p:sp>
      <p:pic>
        <p:nvPicPr>
          <p:cNvPr id="4" name="Picture 3">
            <a:extLst>
              <a:ext uri="{FF2B5EF4-FFF2-40B4-BE49-F238E27FC236}">
                <a16:creationId xmlns:a16="http://schemas.microsoft.com/office/drawing/2014/main" id="{6D189E5C-5584-428B-8268-D93324C83E5D}"/>
              </a:ext>
            </a:extLst>
          </p:cNvPr>
          <p:cNvPicPr>
            <a:picLocks noChangeAspect="1"/>
          </p:cNvPicPr>
          <p:nvPr/>
        </p:nvPicPr>
        <p:blipFill>
          <a:blip r:embed="rId2"/>
          <a:stretch>
            <a:fillRect/>
          </a:stretch>
        </p:blipFill>
        <p:spPr>
          <a:xfrm>
            <a:off x="4132220" y="530340"/>
            <a:ext cx="7188199" cy="2156460"/>
          </a:xfrm>
          <a:prstGeom prst="rect">
            <a:avLst/>
          </a:prstGeom>
        </p:spPr>
      </p:pic>
      <p:graphicFrame>
        <p:nvGraphicFramePr>
          <p:cNvPr id="5" name="Content Placeholder 2">
            <a:extLst>
              <a:ext uri="{FF2B5EF4-FFF2-40B4-BE49-F238E27FC236}">
                <a16:creationId xmlns:a16="http://schemas.microsoft.com/office/drawing/2014/main" id="{7E477905-C438-4CC1-864A-DA7D573F277D}"/>
              </a:ext>
            </a:extLst>
          </p:cNvPr>
          <p:cNvGraphicFramePr>
            <a:graphicFrameLocks noGrp="1"/>
          </p:cNvGraphicFramePr>
          <p:nvPr>
            <p:ph idx="1"/>
            <p:extLst>
              <p:ext uri="{D42A27DB-BD31-4B8C-83A1-F6EECF244321}">
                <p14:modId xmlns:p14="http://schemas.microsoft.com/office/powerpoint/2010/main" val="3073431772"/>
              </p:ext>
            </p:extLst>
          </p:nvPr>
        </p:nvGraphicFramePr>
        <p:xfrm>
          <a:off x="3732245" y="3638939"/>
          <a:ext cx="8210939" cy="2538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687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6"/>
            <a:ext cx="12192000" cy="26151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F66F1D-2EC0-4223-BEE6-D1F7B32F15D0}"/>
              </a:ext>
            </a:extLst>
          </p:cNvPr>
          <p:cNvSpPr>
            <a:spLocks noGrp="1"/>
          </p:cNvSpPr>
          <p:nvPr>
            <p:ph type="ctrTitle"/>
          </p:nvPr>
        </p:nvSpPr>
        <p:spPr>
          <a:xfrm>
            <a:off x="707011" y="4502330"/>
            <a:ext cx="10765410" cy="1207269"/>
          </a:xfrm>
        </p:spPr>
        <p:txBody>
          <a:bodyPr>
            <a:normAutofit/>
          </a:bodyPr>
          <a:lstStyle/>
          <a:p>
            <a:r>
              <a:rPr lang="en-IN" b="1" dirty="0">
                <a:solidFill>
                  <a:schemeClr val="bg1"/>
                </a:solidFill>
                <a:latin typeface="Times New Roman" panose="02020603050405020304" pitchFamily="18" charset="0"/>
                <a:cs typeface="Times New Roman" panose="02020603050405020304" pitchFamily="18" charset="0"/>
              </a:rPr>
              <a:t>Baseline - </a:t>
            </a:r>
            <a:r>
              <a:rPr lang="en-US" b="1" dirty="0">
                <a:solidFill>
                  <a:schemeClr val="bg1"/>
                </a:solidFill>
                <a:latin typeface="Times New Roman" panose="02020603050405020304" pitchFamily="18" charset="0"/>
                <a:cs typeface="Times New Roman" panose="02020603050405020304" pitchFamily="18" charset="0"/>
              </a:rPr>
              <a:t>Emotional control</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730232F-5DAC-45B8-9834-7513EB322170}"/>
              </a:ext>
            </a:extLst>
          </p:cNvPr>
          <p:cNvSpPr>
            <a:spLocks noGrp="1"/>
          </p:cNvSpPr>
          <p:nvPr>
            <p:ph type="subTitle" idx="1"/>
          </p:nvPr>
        </p:nvSpPr>
        <p:spPr>
          <a:xfrm>
            <a:off x="-1488184" y="3602038"/>
            <a:ext cx="7899634" cy="571301"/>
          </a:xfrm>
        </p:spPr>
        <p:txBody>
          <a:bodyPr>
            <a:normAutofit/>
          </a:bodyPr>
          <a:lstStyle/>
          <a:p>
            <a:r>
              <a:rPr lang="en-GB" dirty="0">
                <a:latin typeface="Times New Roman" panose="02020603050405020304" pitchFamily="18" charset="0"/>
                <a:cs typeface="Times New Roman" panose="02020603050405020304" pitchFamily="18" charset="0"/>
              </a:rPr>
              <a:t>Upward - Optimist</a:t>
            </a:r>
          </a:p>
        </p:txBody>
      </p:sp>
      <p:pic>
        <p:nvPicPr>
          <p:cNvPr id="5" name="Picture 4" descr="A screenshot of a cell phone&#10;&#10;Description automatically generated">
            <a:extLst>
              <a:ext uri="{FF2B5EF4-FFF2-40B4-BE49-F238E27FC236}">
                <a16:creationId xmlns:a16="http://schemas.microsoft.com/office/drawing/2014/main" id="{075EF6CF-9206-4568-ABE1-96F9BD3D53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51" r="2150" b="54028"/>
          <a:stretch/>
        </p:blipFill>
        <p:spPr>
          <a:xfrm>
            <a:off x="321734" y="674478"/>
            <a:ext cx="5458816" cy="2892216"/>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cxnSp>
        <p:nvCxnSpPr>
          <p:cNvPr id="15" name="Straight Connector 14">
            <a:extLst>
              <a:ext uri="{FF2B5EF4-FFF2-40B4-BE49-F238E27FC236}">
                <a16:creationId xmlns:a16="http://schemas.microsoft.com/office/drawing/2014/main" id="{3D83F26F-C55B-4A92-9AFF-4894D14E27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60136"/>
            <a:ext cx="0" cy="21209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4">
            <a:extLst>
              <a:ext uri="{FF2B5EF4-FFF2-40B4-BE49-F238E27FC236}">
                <a16:creationId xmlns:a16="http://schemas.microsoft.com/office/drawing/2014/main" id="{6E8056A3-5FD1-45CB-9BEB-A47FFB0FF1D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5111"/>
          <a:stretch/>
        </p:blipFill>
        <p:spPr>
          <a:xfrm>
            <a:off x="6411450" y="794064"/>
            <a:ext cx="5458813" cy="2753262"/>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0" name="Subtitle 9">
            <a:extLst>
              <a:ext uri="{FF2B5EF4-FFF2-40B4-BE49-F238E27FC236}">
                <a16:creationId xmlns:a16="http://schemas.microsoft.com/office/drawing/2014/main" id="{2159ECE2-EC0D-4518-BF27-5A370A49544C}"/>
              </a:ext>
            </a:extLst>
          </p:cNvPr>
          <p:cNvSpPr>
            <a:spLocks noGrp="1"/>
          </p:cNvSpPr>
          <p:nvPr>
            <p:ph type="subTitle" idx="1"/>
          </p:nvPr>
        </p:nvSpPr>
        <p:spPr>
          <a:xfrm>
            <a:off x="7810500" y="3602038"/>
            <a:ext cx="3200400" cy="455612"/>
          </a:xfrm>
        </p:spPr>
        <p:txBody>
          <a:bodyPr>
            <a:noAutofit/>
          </a:bodyPr>
          <a:lstStyle/>
          <a:p>
            <a:r>
              <a:rPr lang="en-IN" dirty="0">
                <a:latin typeface="Times New Roman" panose="02020603050405020304" pitchFamily="18" charset="0"/>
                <a:cs typeface="Times New Roman" panose="02020603050405020304" pitchFamily="18" charset="0"/>
              </a:rPr>
              <a:t>Downward - Pessimist</a:t>
            </a:r>
          </a:p>
        </p:txBody>
      </p:sp>
    </p:spTree>
    <p:extLst>
      <p:ext uri="{BB962C8B-B14F-4D97-AF65-F5344CB8AC3E}">
        <p14:creationId xmlns:p14="http://schemas.microsoft.com/office/powerpoint/2010/main" val="707479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319</Words>
  <Application>Microsoft Office PowerPoint</Application>
  <PresentationFormat>Widescreen</PresentationFormat>
  <Paragraphs>98</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Lucida Console</vt:lpstr>
      <vt:lpstr>Times New Roman</vt:lpstr>
      <vt:lpstr>Office Theme</vt:lpstr>
      <vt:lpstr>Behavior Prediction based on Handwriting using Machine Learning</vt:lpstr>
      <vt:lpstr>Introduction</vt:lpstr>
      <vt:lpstr>Features of Handwriting</vt:lpstr>
      <vt:lpstr>Literature Review</vt:lpstr>
      <vt:lpstr>Methodology CRISP-DM</vt:lpstr>
      <vt:lpstr>Business Understanding</vt:lpstr>
      <vt:lpstr>Data Understanding</vt:lpstr>
      <vt:lpstr>Data Preparation</vt:lpstr>
      <vt:lpstr>Baseline - Emotional control</vt:lpstr>
      <vt:lpstr>Word Spacing – Social Behaviour </vt:lpstr>
      <vt:lpstr>Pen Pressure – Energy (Physical/Emotional)</vt:lpstr>
      <vt:lpstr>Analysis and Modelling</vt:lpstr>
      <vt:lpstr>Decision Tree</vt:lpstr>
      <vt:lpstr>Naïve Bayes</vt:lpstr>
      <vt:lpstr>SVM Poly</vt:lpstr>
      <vt:lpstr>SVM Radial</vt:lpstr>
      <vt:lpstr>K – Nearest Neighbours (KNN)</vt:lpstr>
      <vt:lpstr>Random Forest</vt:lpstr>
      <vt:lpstr>Final Comparision</vt:lpstr>
      <vt:lpstr>Evaluation: Performance Comparison</vt:lpstr>
      <vt:lpstr>Conclusion</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 Prediction based on Handwriting using Machine Learning</dc:title>
  <dc:creator>Poonam Dhoot</dc:creator>
  <cp:lastModifiedBy>Poonam Dhoot</cp:lastModifiedBy>
  <cp:revision>2</cp:revision>
  <dcterms:created xsi:type="dcterms:W3CDTF">2019-09-03T00:45:13Z</dcterms:created>
  <dcterms:modified xsi:type="dcterms:W3CDTF">2019-09-03T00:52:48Z</dcterms:modified>
</cp:coreProperties>
</file>