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7" r:id="rId4"/>
    <p:sldId id="268" r:id="rId5"/>
    <p:sldId id="269" r:id="rId6"/>
    <p:sldId id="270" r:id="rId7"/>
    <p:sldId id="258" r:id="rId8"/>
    <p:sldId id="271" r:id="rId9"/>
    <p:sldId id="260" r:id="rId10"/>
    <p:sldId id="272" r:id="rId11"/>
    <p:sldId id="273" r:id="rId12"/>
    <p:sldId id="262" r:id="rId13"/>
    <p:sldId id="263" r:id="rId14"/>
    <p:sldId id="275" r:id="rId15"/>
    <p:sldId id="276" r:id="rId16"/>
    <p:sldId id="277" r:id="rId17"/>
    <p:sldId id="278" r:id="rId18"/>
    <p:sldId id="27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110C4-8CE3-4BD1-9101-60F6A3ED26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4DC2D7-5525-400A-B5F9-FD34A0436685}">
      <dgm:prSet/>
      <dgm:spPr/>
      <dgm:t>
        <a:bodyPr/>
        <a:lstStyle/>
        <a:p>
          <a:r>
            <a:rPr lang="en-US" dirty="0"/>
            <a:t>Sentiment Analysis is the process of ‘</a:t>
          </a:r>
          <a:r>
            <a:rPr lang="en-US" i="1" dirty="0"/>
            <a:t>computationally</a:t>
          </a:r>
          <a:r>
            <a:rPr lang="en-US" dirty="0"/>
            <a:t>’ determining weather a piece of writing is positive, negative or neutral</a:t>
          </a:r>
        </a:p>
      </dgm:t>
    </dgm:pt>
    <dgm:pt modelId="{6BB26D2C-1988-4C16-91DC-43E16C2392A9}" type="parTrans" cxnId="{F463157B-8A3B-48AB-A02A-EE8311C107D4}">
      <dgm:prSet/>
      <dgm:spPr/>
      <dgm:t>
        <a:bodyPr/>
        <a:lstStyle/>
        <a:p>
          <a:endParaRPr lang="en-US"/>
        </a:p>
      </dgm:t>
    </dgm:pt>
    <dgm:pt modelId="{17CB498E-CEDB-4E31-90B0-636F57F29CB9}" type="sibTrans" cxnId="{F463157B-8A3B-48AB-A02A-EE8311C107D4}">
      <dgm:prSet/>
      <dgm:spPr/>
      <dgm:t>
        <a:bodyPr/>
        <a:lstStyle/>
        <a:p>
          <a:endParaRPr lang="en-US"/>
        </a:p>
      </dgm:t>
    </dgm:pt>
    <dgm:pt modelId="{818E5BBD-D106-497B-A74C-48A66300734F}">
      <dgm:prSet/>
      <dgm:spPr/>
      <dgm:t>
        <a:bodyPr/>
        <a:lstStyle/>
        <a:p>
          <a:r>
            <a:rPr lang="en-US" dirty="0"/>
            <a:t>Also known as </a:t>
          </a:r>
          <a:r>
            <a:rPr lang="en-US" i="1" dirty="0"/>
            <a:t>Opinion Mining</a:t>
          </a:r>
        </a:p>
      </dgm:t>
    </dgm:pt>
    <dgm:pt modelId="{148D4B9E-1024-42CE-8C8D-6A3B87934724}" type="parTrans" cxnId="{99357034-42F6-418D-AA6D-FDA1F8053CAA}">
      <dgm:prSet/>
      <dgm:spPr/>
      <dgm:t>
        <a:bodyPr/>
        <a:lstStyle/>
        <a:p>
          <a:endParaRPr lang="en-US"/>
        </a:p>
      </dgm:t>
    </dgm:pt>
    <dgm:pt modelId="{F596D1EC-4AF1-4460-BDA7-8CDC21B83A31}" type="sibTrans" cxnId="{99357034-42F6-418D-AA6D-FDA1F8053CAA}">
      <dgm:prSet/>
      <dgm:spPr/>
      <dgm:t>
        <a:bodyPr/>
        <a:lstStyle/>
        <a:p>
          <a:endParaRPr lang="en-US"/>
        </a:p>
      </dgm:t>
    </dgm:pt>
    <dgm:pt modelId="{98DC8DE4-DF6C-47DB-818B-218D1A7ECE59}">
      <dgm:prSet/>
      <dgm:spPr/>
      <dgm:t>
        <a:bodyPr/>
        <a:lstStyle/>
        <a:p>
          <a:r>
            <a:rPr lang="en-US"/>
            <a:t>Source</a:t>
          </a:r>
        </a:p>
      </dgm:t>
    </dgm:pt>
    <dgm:pt modelId="{079E3F36-9CF4-40C1-8E0A-1E89D77FBF73}" type="parTrans" cxnId="{22A2827C-7BCD-44FC-96C7-DDF12A97CD6F}">
      <dgm:prSet/>
      <dgm:spPr/>
      <dgm:t>
        <a:bodyPr/>
        <a:lstStyle/>
        <a:p>
          <a:endParaRPr lang="en-US"/>
        </a:p>
      </dgm:t>
    </dgm:pt>
    <dgm:pt modelId="{4E53D2D8-2177-47C4-AA9E-B1A1DBCDB0A0}" type="sibTrans" cxnId="{22A2827C-7BCD-44FC-96C7-DDF12A97CD6F}">
      <dgm:prSet/>
      <dgm:spPr/>
      <dgm:t>
        <a:bodyPr/>
        <a:lstStyle/>
        <a:p>
          <a:endParaRPr lang="en-US"/>
        </a:p>
      </dgm:t>
    </dgm:pt>
    <dgm:pt modelId="{C6EE0A57-B304-4FF4-9DD0-421020496DB3}">
      <dgm:prSet custT="1"/>
      <dgm:spPr/>
      <dgm:t>
        <a:bodyPr/>
        <a:lstStyle/>
        <a:p>
          <a:r>
            <a:rPr lang="en-US" sz="1400" dirty="0"/>
            <a:t>Twitter</a:t>
          </a:r>
          <a:endParaRPr lang="en-US" sz="1100" dirty="0"/>
        </a:p>
      </dgm:t>
    </dgm:pt>
    <dgm:pt modelId="{D30EACD0-E8DB-4308-95E7-D805D0702C3E}" type="parTrans" cxnId="{42D83B71-AB85-4FF4-8C71-32C5613A4157}">
      <dgm:prSet/>
      <dgm:spPr/>
      <dgm:t>
        <a:bodyPr/>
        <a:lstStyle/>
        <a:p>
          <a:endParaRPr lang="en-US"/>
        </a:p>
      </dgm:t>
    </dgm:pt>
    <dgm:pt modelId="{6C780B71-1DC8-4AC3-A57C-1A82BCCB036B}" type="sibTrans" cxnId="{42D83B71-AB85-4FF4-8C71-32C5613A4157}">
      <dgm:prSet/>
      <dgm:spPr/>
      <dgm:t>
        <a:bodyPr/>
        <a:lstStyle/>
        <a:p>
          <a:endParaRPr lang="en-US"/>
        </a:p>
      </dgm:t>
    </dgm:pt>
    <dgm:pt modelId="{0AC56E1A-B6BA-4687-B333-75F48671F1B2}">
      <dgm:prSet/>
      <dgm:spPr/>
      <dgm:t>
        <a:bodyPr/>
        <a:lstStyle/>
        <a:p>
          <a:r>
            <a:rPr lang="en-US"/>
            <a:t>Topic</a:t>
          </a:r>
        </a:p>
      </dgm:t>
    </dgm:pt>
    <dgm:pt modelId="{C802FC0B-C238-43CC-A480-251FE32FC573}" type="parTrans" cxnId="{FA54A240-8F28-4579-994A-20B5420A8EB3}">
      <dgm:prSet/>
      <dgm:spPr/>
      <dgm:t>
        <a:bodyPr/>
        <a:lstStyle/>
        <a:p>
          <a:endParaRPr lang="en-US"/>
        </a:p>
      </dgm:t>
    </dgm:pt>
    <dgm:pt modelId="{E728F61A-9627-44B9-9C65-1BEA2E5F9A18}" type="sibTrans" cxnId="{FA54A240-8F28-4579-994A-20B5420A8EB3}">
      <dgm:prSet/>
      <dgm:spPr/>
      <dgm:t>
        <a:bodyPr/>
        <a:lstStyle/>
        <a:p>
          <a:endParaRPr lang="en-US"/>
        </a:p>
      </dgm:t>
    </dgm:pt>
    <dgm:pt modelId="{642DE075-04A5-4B8E-B10D-AA7150CA48F9}">
      <dgm:prSet custT="1"/>
      <dgm:spPr/>
      <dgm:t>
        <a:bodyPr/>
        <a:lstStyle/>
        <a:p>
          <a:r>
            <a:rPr lang="en-US" sz="1100" dirty="0"/>
            <a:t>#</a:t>
          </a:r>
          <a:r>
            <a:rPr lang="en-US" sz="1400" dirty="0"/>
            <a:t>Brexit</a:t>
          </a:r>
          <a:endParaRPr lang="en-US" sz="1100" dirty="0"/>
        </a:p>
      </dgm:t>
    </dgm:pt>
    <dgm:pt modelId="{E413EF32-6076-432F-BDF6-C1BCA21D40B6}" type="parTrans" cxnId="{670EA93B-6377-48D9-B4EC-69EB7428421B}">
      <dgm:prSet/>
      <dgm:spPr/>
      <dgm:t>
        <a:bodyPr/>
        <a:lstStyle/>
        <a:p>
          <a:endParaRPr lang="en-US"/>
        </a:p>
      </dgm:t>
    </dgm:pt>
    <dgm:pt modelId="{431F70EA-8181-41EE-9BF0-4267C3CB6D90}" type="sibTrans" cxnId="{670EA93B-6377-48D9-B4EC-69EB7428421B}">
      <dgm:prSet/>
      <dgm:spPr/>
      <dgm:t>
        <a:bodyPr/>
        <a:lstStyle/>
        <a:p>
          <a:endParaRPr lang="en-US"/>
        </a:p>
      </dgm:t>
    </dgm:pt>
    <dgm:pt modelId="{BF220801-74EC-410A-8CD1-7B39F96060C7}">
      <dgm:prSet/>
      <dgm:spPr/>
      <dgm:t>
        <a:bodyPr/>
        <a:lstStyle/>
        <a:p>
          <a:r>
            <a:rPr lang="en-US"/>
            <a:t>Tools Used</a:t>
          </a:r>
        </a:p>
      </dgm:t>
    </dgm:pt>
    <dgm:pt modelId="{56C45345-D8D1-48AF-9ABD-8C9D5280206B}" type="parTrans" cxnId="{BE63B50F-989F-4780-BCE7-2A581BB347D3}">
      <dgm:prSet/>
      <dgm:spPr/>
      <dgm:t>
        <a:bodyPr/>
        <a:lstStyle/>
        <a:p>
          <a:endParaRPr lang="en-US"/>
        </a:p>
      </dgm:t>
    </dgm:pt>
    <dgm:pt modelId="{1437F912-CE21-4548-BB8F-C4E5F466D48D}" type="sibTrans" cxnId="{BE63B50F-989F-4780-BCE7-2A581BB347D3}">
      <dgm:prSet/>
      <dgm:spPr/>
      <dgm:t>
        <a:bodyPr/>
        <a:lstStyle/>
        <a:p>
          <a:endParaRPr lang="en-US"/>
        </a:p>
      </dgm:t>
    </dgm:pt>
    <dgm:pt modelId="{D8649B99-78E6-4D92-8159-A0424E3BAC77}">
      <dgm:prSet custT="1"/>
      <dgm:spPr/>
      <dgm:t>
        <a:bodyPr/>
        <a:lstStyle/>
        <a:p>
          <a:r>
            <a:rPr lang="en-US" sz="1400" dirty="0"/>
            <a:t>Rapid Miner</a:t>
          </a:r>
        </a:p>
      </dgm:t>
    </dgm:pt>
    <dgm:pt modelId="{D906AEBA-B407-4EF0-9917-AB8FB6D5AD49}" type="parTrans" cxnId="{EA84CB46-170F-4BF9-918C-8C8A9E6E0283}">
      <dgm:prSet/>
      <dgm:spPr/>
      <dgm:t>
        <a:bodyPr/>
        <a:lstStyle/>
        <a:p>
          <a:endParaRPr lang="en-US"/>
        </a:p>
      </dgm:t>
    </dgm:pt>
    <dgm:pt modelId="{6B047066-C131-4B42-B0FE-7CCA20D9D007}" type="sibTrans" cxnId="{EA84CB46-170F-4BF9-918C-8C8A9E6E0283}">
      <dgm:prSet/>
      <dgm:spPr/>
      <dgm:t>
        <a:bodyPr/>
        <a:lstStyle/>
        <a:p>
          <a:endParaRPr lang="en-US"/>
        </a:p>
      </dgm:t>
    </dgm:pt>
    <dgm:pt modelId="{05CC12B9-B095-4D78-8BB6-4A688764FB6F}">
      <dgm:prSet/>
      <dgm:spPr/>
      <dgm:t>
        <a:bodyPr/>
        <a:lstStyle/>
        <a:p>
          <a:r>
            <a:rPr lang="en-US"/>
            <a:t>Plugins</a:t>
          </a:r>
        </a:p>
      </dgm:t>
    </dgm:pt>
    <dgm:pt modelId="{25294ACF-CFFF-4EF0-BEC2-1854F5417FA8}" type="parTrans" cxnId="{F48CE4D6-122B-4207-A05F-388EF5ED10F0}">
      <dgm:prSet/>
      <dgm:spPr/>
      <dgm:t>
        <a:bodyPr/>
        <a:lstStyle/>
        <a:p>
          <a:endParaRPr lang="en-US"/>
        </a:p>
      </dgm:t>
    </dgm:pt>
    <dgm:pt modelId="{4E7F92D1-C3E0-4CC0-B636-6813634688B5}" type="sibTrans" cxnId="{F48CE4D6-122B-4207-A05F-388EF5ED10F0}">
      <dgm:prSet/>
      <dgm:spPr/>
      <dgm:t>
        <a:bodyPr/>
        <a:lstStyle/>
        <a:p>
          <a:endParaRPr lang="en-US"/>
        </a:p>
      </dgm:t>
    </dgm:pt>
    <dgm:pt modelId="{91C250EC-217D-423D-9F9E-ED2A9BC5877B}">
      <dgm:prSet custT="1"/>
      <dgm:spPr/>
      <dgm:t>
        <a:bodyPr/>
        <a:lstStyle/>
        <a:p>
          <a:r>
            <a:rPr lang="en-US" sz="1400" dirty="0"/>
            <a:t>AYLIEN Text Analysis</a:t>
          </a:r>
        </a:p>
      </dgm:t>
    </dgm:pt>
    <dgm:pt modelId="{B2B96510-7AF5-4A43-A70B-8D81219BBB28}" type="parTrans" cxnId="{FF6ADBE6-65B0-417D-AF86-6A62B7FA7BF8}">
      <dgm:prSet/>
      <dgm:spPr/>
      <dgm:t>
        <a:bodyPr/>
        <a:lstStyle/>
        <a:p>
          <a:endParaRPr lang="en-US"/>
        </a:p>
      </dgm:t>
    </dgm:pt>
    <dgm:pt modelId="{0826B62B-4506-4806-BDB1-F4D5BAAE035F}" type="sibTrans" cxnId="{FF6ADBE6-65B0-417D-AF86-6A62B7FA7BF8}">
      <dgm:prSet/>
      <dgm:spPr/>
      <dgm:t>
        <a:bodyPr/>
        <a:lstStyle/>
        <a:p>
          <a:endParaRPr lang="en-US"/>
        </a:p>
      </dgm:t>
    </dgm:pt>
    <dgm:pt modelId="{FFDEF6D3-7DDE-4C3C-9EF7-B50AAA6440B6}" type="pres">
      <dgm:prSet presAssocID="{3DE110C4-8CE3-4BD1-9101-60F6A3ED2614}" presName="root" presStyleCnt="0">
        <dgm:presLayoutVars>
          <dgm:dir/>
          <dgm:resizeHandles val="exact"/>
        </dgm:presLayoutVars>
      </dgm:prSet>
      <dgm:spPr/>
    </dgm:pt>
    <dgm:pt modelId="{36D53E47-ED78-4ED7-B06C-B9E4C37EC000}" type="pres">
      <dgm:prSet presAssocID="{5A4DC2D7-5525-400A-B5F9-FD34A0436685}" presName="compNode" presStyleCnt="0"/>
      <dgm:spPr/>
    </dgm:pt>
    <dgm:pt modelId="{D6016A7D-F7C8-4A67-B1BF-D4942D6D6718}" type="pres">
      <dgm:prSet presAssocID="{5A4DC2D7-5525-400A-B5F9-FD34A0436685}" presName="bgRect" presStyleLbl="bgShp" presStyleIdx="0" presStyleCnt="6"/>
      <dgm:spPr/>
    </dgm:pt>
    <dgm:pt modelId="{0B6847B2-25AC-49C7-8B16-BA5E65AAEB4B}" type="pres">
      <dgm:prSet presAssocID="{5A4DC2D7-5525-400A-B5F9-FD34A043668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463867-693F-4C86-90F4-56F2C3D87BFA}" type="pres">
      <dgm:prSet presAssocID="{5A4DC2D7-5525-400A-B5F9-FD34A0436685}" presName="spaceRect" presStyleCnt="0"/>
      <dgm:spPr/>
    </dgm:pt>
    <dgm:pt modelId="{7A783BED-5964-4A22-8034-72B49E2386A7}" type="pres">
      <dgm:prSet presAssocID="{5A4DC2D7-5525-400A-B5F9-FD34A0436685}" presName="parTx" presStyleLbl="revTx" presStyleIdx="0" presStyleCnt="10">
        <dgm:presLayoutVars>
          <dgm:chMax val="0"/>
          <dgm:chPref val="0"/>
        </dgm:presLayoutVars>
      </dgm:prSet>
      <dgm:spPr/>
    </dgm:pt>
    <dgm:pt modelId="{D8AE7E55-1352-4CCF-BFBC-55B3088AAED3}" type="pres">
      <dgm:prSet presAssocID="{17CB498E-CEDB-4E31-90B0-636F57F29CB9}" presName="sibTrans" presStyleCnt="0"/>
      <dgm:spPr/>
    </dgm:pt>
    <dgm:pt modelId="{840CCEFF-BFE5-469A-BE38-34CEA653FFE8}" type="pres">
      <dgm:prSet presAssocID="{818E5BBD-D106-497B-A74C-48A66300734F}" presName="compNode" presStyleCnt="0"/>
      <dgm:spPr/>
    </dgm:pt>
    <dgm:pt modelId="{A0AC673B-B5FC-47F8-9946-2F43376A1037}" type="pres">
      <dgm:prSet presAssocID="{818E5BBD-D106-497B-A74C-48A66300734F}" presName="bgRect" presStyleLbl="bgShp" presStyleIdx="1" presStyleCnt="6"/>
      <dgm:spPr/>
    </dgm:pt>
    <dgm:pt modelId="{E5BB2778-59E2-414B-88F7-29100F36626F}" type="pres">
      <dgm:prSet presAssocID="{818E5BBD-D106-497B-A74C-48A66300734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AF9EBD0-149F-4C53-A892-DFE5CCA641B6}" type="pres">
      <dgm:prSet presAssocID="{818E5BBD-D106-497B-A74C-48A66300734F}" presName="spaceRect" presStyleCnt="0"/>
      <dgm:spPr/>
    </dgm:pt>
    <dgm:pt modelId="{D02AC65D-408A-4FF5-BE35-25B0ED71441F}" type="pres">
      <dgm:prSet presAssocID="{818E5BBD-D106-497B-A74C-48A66300734F}" presName="parTx" presStyleLbl="revTx" presStyleIdx="1" presStyleCnt="10">
        <dgm:presLayoutVars>
          <dgm:chMax val="0"/>
          <dgm:chPref val="0"/>
        </dgm:presLayoutVars>
      </dgm:prSet>
      <dgm:spPr/>
    </dgm:pt>
    <dgm:pt modelId="{35917D86-9085-462A-B987-ACB85C3C6416}" type="pres">
      <dgm:prSet presAssocID="{F596D1EC-4AF1-4460-BDA7-8CDC21B83A31}" presName="sibTrans" presStyleCnt="0"/>
      <dgm:spPr/>
    </dgm:pt>
    <dgm:pt modelId="{EC668EFC-4236-40C0-9C28-CE4C40EB7276}" type="pres">
      <dgm:prSet presAssocID="{98DC8DE4-DF6C-47DB-818B-218D1A7ECE59}" presName="compNode" presStyleCnt="0"/>
      <dgm:spPr/>
    </dgm:pt>
    <dgm:pt modelId="{3A982DB5-D7C4-4B7C-9A92-CABAA758AA48}" type="pres">
      <dgm:prSet presAssocID="{98DC8DE4-DF6C-47DB-818B-218D1A7ECE59}" presName="bgRect" presStyleLbl="bgShp" presStyleIdx="2" presStyleCnt="6"/>
      <dgm:spPr/>
    </dgm:pt>
    <dgm:pt modelId="{3F0488FD-AF2D-46E7-B7FE-BD87A6C07CA3}" type="pres">
      <dgm:prSet presAssocID="{98DC8DE4-DF6C-47DB-818B-218D1A7ECE5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AC5F72E-3AEF-4F19-8516-685DDA3E78BA}" type="pres">
      <dgm:prSet presAssocID="{98DC8DE4-DF6C-47DB-818B-218D1A7ECE59}" presName="spaceRect" presStyleCnt="0"/>
      <dgm:spPr/>
    </dgm:pt>
    <dgm:pt modelId="{9D339F81-84F7-4223-889D-2E78B9F5C5C8}" type="pres">
      <dgm:prSet presAssocID="{98DC8DE4-DF6C-47DB-818B-218D1A7ECE59}" presName="parTx" presStyleLbl="revTx" presStyleIdx="2" presStyleCnt="10">
        <dgm:presLayoutVars>
          <dgm:chMax val="0"/>
          <dgm:chPref val="0"/>
        </dgm:presLayoutVars>
      </dgm:prSet>
      <dgm:spPr/>
    </dgm:pt>
    <dgm:pt modelId="{1F56D27B-E158-453E-AF68-EC210A60B117}" type="pres">
      <dgm:prSet presAssocID="{98DC8DE4-DF6C-47DB-818B-218D1A7ECE59}" presName="desTx" presStyleLbl="revTx" presStyleIdx="3" presStyleCnt="10">
        <dgm:presLayoutVars/>
      </dgm:prSet>
      <dgm:spPr/>
    </dgm:pt>
    <dgm:pt modelId="{5EBE132F-D1A8-442E-B46B-9E1ED83CD37C}" type="pres">
      <dgm:prSet presAssocID="{4E53D2D8-2177-47C4-AA9E-B1A1DBCDB0A0}" presName="sibTrans" presStyleCnt="0"/>
      <dgm:spPr/>
    </dgm:pt>
    <dgm:pt modelId="{4619E17C-C71C-4B91-84D3-AD618EB05D7B}" type="pres">
      <dgm:prSet presAssocID="{0AC56E1A-B6BA-4687-B333-75F48671F1B2}" presName="compNode" presStyleCnt="0"/>
      <dgm:spPr/>
    </dgm:pt>
    <dgm:pt modelId="{18502D4A-1B4E-4EA2-8CE1-58102FCEF088}" type="pres">
      <dgm:prSet presAssocID="{0AC56E1A-B6BA-4687-B333-75F48671F1B2}" presName="bgRect" presStyleLbl="bgShp" presStyleIdx="3" presStyleCnt="6"/>
      <dgm:spPr/>
    </dgm:pt>
    <dgm:pt modelId="{C9A1C38F-6C25-4472-9128-F3E205A71AFF}" type="pres">
      <dgm:prSet presAssocID="{0AC56E1A-B6BA-4687-B333-75F48671F1B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C7F40171-F67E-4160-A9BF-01883998ABD6}" type="pres">
      <dgm:prSet presAssocID="{0AC56E1A-B6BA-4687-B333-75F48671F1B2}" presName="spaceRect" presStyleCnt="0"/>
      <dgm:spPr/>
    </dgm:pt>
    <dgm:pt modelId="{51BAA412-39DA-45D6-9FAD-55F59380D3C1}" type="pres">
      <dgm:prSet presAssocID="{0AC56E1A-B6BA-4687-B333-75F48671F1B2}" presName="parTx" presStyleLbl="revTx" presStyleIdx="4" presStyleCnt="10">
        <dgm:presLayoutVars>
          <dgm:chMax val="0"/>
          <dgm:chPref val="0"/>
        </dgm:presLayoutVars>
      </dgm:prSet>
      <dgm:spPr/>
    </dgm:pt>
    <dgm:pt modelId="{6F488C48-4A24-4080-9374-FD770FE454F6}" type="pres">
      <dgm:prSet presAssocID="{0AC56E1A-B6BA-4687-B333-75F48671F1B2}" presName="desTx" presStyleLbl="revTx" presStyleIdx="5" presStyleCnt="10">
        <dgm:presLayoutVars/>
      </dgm:prSet>
      <dgm:spPr/>
    </dgm:pt>
    <dgm:pt modelId="{731954BE-2CC6-4BB0-8020-F946ABA24E9F}" type="pres">
      <dgm:prSet presAssocID="{E728F61A-9627-44B9-9C65-1BEA2E5F9A18}" presName="sibTrans" presStyleCnt="0"/>
      <dgm:spPr/>
    </dgm:pt>
    <dgm:pt modelId="{005135B5-0622-4B47-8707-1F1EDF8D63DD}" type="pres">
      <dgm:prSet presAssocID="{BF220801-74EC-410A-8CD1-7B39F96060C7}" presName="compNode" presStyleCnt="0"/>
      <dgm:spPr/>
    </dgm:pt>
    <dgm:pt modelId="{0E980911-9900-4CAD-B13A-D4BE08E9509E}" type="pres">
      <dgm:prSet presAssocID="{BF220801-74EC-410A-8CD1-7B39F96060C7}" presName="bgRect" presStyleLbl="bgShp" presStyleIdx="4" presStyleCnt="6"/>
      <dgm:spPr/>
    </dgm:pt>
    <dgm:pt modelId="{00984DC7-ABD4-4A8C-9DF3-8210F5B3E8C6}" type="pres">
      <dgm:prSet presAssocID="{BF220801-74EC-410A-8CD1-7B39F96060C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C50BCD2-3495-4812-AA3D-6333EF485CAF}" type="pres">
      <dgm:prSet presAssocID="{BF220801-74EC-410A-8CD1-7B39F96060C7}" presName="spaceRect" presStyleCnt="0"/>
      <dgm:spPr/>
    </dgm:pt>
    <dgm:pt modelId="{C8B68A3B-355B-490F-8178-3AB05BFB918E}" type="pres">
      <dgm:prSet presAssocID="{BF220801-74EC-410A-8CD1-7B39F96060C7}" presName="parTx" presStyleLbl="revTx" presStyleIdx="6" presStyleCnt="10">
        <dgm:presLayoutVars>
          <dgm:chMax val="0"/>
          <dgm:chPref val="0"/>
        </dgm:presLayoutVars>
      </dgm:prSet>
      <dgm:spPr/>
    </dgm:pt>
    <dgm:pt modelId="{7730BCE4-F4B9-4A16-B456-DBA914826178}" type="pres">
      <dgm:prSet presAssocID="{BF220801-74EC-410A-8CD1-7B39F96060C7}" presName="desTx" presStyleLbl="revTx" presStyleIdx="7" presStyleCnt="10">
        <dgm:presLayoutVars/>
      </dgm:prSet>
      <dgm:spPr/>
    </dgm:pt>
    <dgm:pt modelId="{6832947A-57FA-4EE7-B52F-285757FF160D}" type="pres">
      <dgm:prSet presAssocID="{1437F912-CE21-4548-BB8F-C4E5F466D48D}" presName="sibTrans" presStyleCnt="0"/>
      <dgm:spPr/>
    </dgm:pt>
    <dgm:pt modelId="{D76C6E1D-3ED9-4CBD-B712-EFA672EA8381}" type="pres">
      <dgm:prSet presAssocID="{05CC12B9-B095-4D78-8BB6-4A688764FB6F}" presName="compNode" presStyleCnt="0"/>
      <dgm:spPr/>
    </dgm:pt>
    <dgm:pt modelId="{5D9A9619-2F4A-4D37-B38A-E0727B4D243A}" type="pres">
      <dgm:prSet presAssocID="{05CC12B9-B095-4D78-8BB6-4A688764FB6F}" presName="bgRect" presStyleLbl="bgShp" presStyleIdx="5" presStyleCnt="6"/>
      <dgm:spPr/>
    </dgm:pt>
    <dgm:pt modelId="{4CE0E25F-2569-4EC4-940C-8431539814F8}" type="pres">
      <dgm:prSet presAssocID="{05CC12B9-B095-4D78-8BB6-4A688764FB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FA0FECC3-8980-4CE8-BFB0-4FEF8C452883}" type="pres">
      <dgm:prSet presAssocID="{05CC12B9-B095-4D78-8BB6-4A688764FB6F}" presName="spaceRect" presStyleCnt="0"/>
      <dgm:spPr/>
    </dgm:pt>
    <dgm:pt modelId="{C00C42D3-6B7B-409B-86B6-26D697F0A052}" type="pres">
      <dgm:prSet presAssocID="{05CC12B9-B095-4D78-8BB6-4A688764FB6F}" presName="parTx" presStyleLbl="revTx" presStyleIdx="8" presStyleCnt="10">
        <dgm:presLayoutVars>
          <dgm:chMax val="0"/>
          <dgm:chPref val="0"/>
        </dgm:presLayoutVars>
      </dgm:prSet>
      <dgm:spPr/>
    </dgm:pt>
    <dgm:pt modelId="{C31BD906-E92D-4F03-A372-E1C3B0CC79B6}" type="pres">
      <dgm:prSet presAssocID="{05CC12B9-B095-4D78-8BB6-4A688764FB6F}" presName="desTx" presStyleLbl="revTx" presStyleIdx="9" presStyleCnt="10">
        <dgm:presLayoutVars/>
      </dgm:prSet>
      <dgm:spPr/>
    </dgm:pt>
  </dgm:ptLst>
  <dgm:cxnLst>
    <dgm:cxn modelId="{BE63B50F-989F-4780-BCE7-2A581BB347D3}" srcId="{3DE110C4-8CE3-4BD1-9101-60F6A3ED2614}" destId="{BF220801-74EC-410A-8CD1-7B39F96060C7}" srcOrd="4" destOrd="0" parTransId="{56C45345-D8D1-48AF-9ABD-8C9D5280206B}" sibTransId="{1437F912-CE21-4548-BB8F-C4E5F466D48D}"/>
    <dgm:cxn modelId="{99357034-42F6-418D-AA6D-FDA1F8053CAA}" srcId="{3DE110C4-8CE3-4BD1-9101-60F6A3ED2614}" destId="{818E5BBD-D106-497B-A74C-48A66300734F}" srcOrd="1" destOrd="0" parTransId="{148D4B9E-1024-42CE-8C8D-6A3B87934724}" sibTransId="{F596D1EC-4AF1-4460-BDA7-8CDC21B83A31}"/>
    <dgm:cxn modelId="{C3929C35-D440-4A20-9A9F-757FBE7012BA}" type="presOf" srcId="{C6EE0A57-B304-4FF4-9DD0-421020496DB3}" destId="{1F56D27B-E158-453E-AF68-EC210A60B117}" srcOrd="0" destOrd="0" presId="urn:microsoft.com/office/officeart/2018/2/layout/IconVerticalSolidList"/>
    <dgm:cxn modelId="{80432936-10F3-425B-93AA-CB9A742F4691}" type="presOf" srcId="{BF220801-74EC-410A-8CD1-7B39F96060C7}" destId="{C8B68A3B-355B-490F-8178-3AB05BFB918E}" srcOrd="0" destOrd="0" presId="urn:microsoft.com/office/officeart/2018/2/layout/IconVerticalSolidList"/>
    <dgm:cxn modelId="{CE17143B-6698-4FC3-A22B-50846CB86769}" type="presOf" srcId="{5A4DC2D7-5525-400A-B5F9-FD34A0436685}" destId="{7A783BED-5964-4A22-8034-72B49E2386A7}" srcOrd="0" destOrd="0" presId="urn:microsoft.com/office/officeart/2018/2/layout/IconVerticalSolidList"/>
    <dgm:cxn modelId="{670EA93B-6377-48D9-B4EC-69EB7428421B}" srcId="{0AC56E1A-B6BA-4687-B333-75F48671F1B2}" destId="{642DE075-04A5-4B8E-B10D-AA7150CA48F9}" srcOrd="0" destOrd="0" parTransId="{E413EF32-6076-432F-BDF6-C1BCA21D40B6}" sibTransId="{431F70EA-8181-41EE-9BF0-4267C3CB6D90}"/>
    <dgm:cxn modelId="{FA54A240-8F28-4579-994A-20B5420A8EB3}" srcId="{3DE110C4-8CE3-4BD1-9101-60F6A3ED2614}" destId="{0AC56E1A-B6BA-4687-B333-75F48671F1B2}" srcOrd="3" destOrd="0" parTransId="{C802FC0B-C238-43CC-A480-251FE32FC573}" sibTransId="{E728F61A-9627-44B9-9C65-1BEA2E5F9A18}"/>
    <dgm:cxn modelId="{EA84CB46-170F-4BF9-918C-8C8A9E6E0283}" srcId="{BF220801-74EC-410A-8CD1-7B39F96060C7}" destId="{D8649B99-78E6-4D92-8159-A0424E3BAC77}" srcOrd="0" destOrd="0" parTransId="{D906AEBA-B407-4EF0-9917-AB8FB6D5AD49}" sibTransId="{6B047066-C131-4B42-B0FE-7CCA20D9D007}"/>
    <dgm:cxn modelId="{BEDC3169-138E-4569-9544-39D2B0605731}" type="presOf" srcId="{818E5BBD-D106-497B-A74C-48A66300734F}" destId="{D02AC65D-408A-4FF5-BE35-25B0ED71441F}" srcOrd="0" destOrd="0" presId="urn:microsoft.com/office/officeart/2018/2/layout/IconVerticalSolidList"/>
    <dgm:cxn modelId="{42D83B71-AB85-4FF4-8C71-32C5613A4157}" srcId="{98DC8DE4-DF6C-47DB-818B-218D1A7ECE59}" destId="{C6EE0A57-B304-4FF4-9DD0-421020496DB3}" srcOrd="0" destOrd="0" parTransId="{D30EACD0-E8DB-4308-95E7-D805D0702C3E}" sibTransId="{6C780B71-1DC8-4AC3-A57C-1A82BCCB036B}"/>
    <dgm:cxn modelId="{8A362D78-FC7B-49E9-B587-BAA6CF2798D4}" type="presOf" srcId="{91C250EC-217D-423D-9F9E-ED2A9BC5877B}" destId="{C31BD906-E92D-4F03-A372-E1C3B0CC79B6}" srcOrd="0" destOrd="0" presId="urn:microsoft.com/office/officeart/2018/2/layout/IconVerticalSolidList"/>
    <dgm:cxn modelId="{F463157B-8A3B-48AB-A02A-EE8311C107D4}" srcId="{3DE110C4-8CE3-4BD1-9101-60F6A3ED2614}" destId="{5A4DC2D7-5525-400A-B5F9-FD34A0436685}" srcOrd="0" destOrd="0" parTransId="{6BB26D2C-1988-4C16-91DC-43E16C2392A9}" sibTransId="{17CB498E-CEDB-4E31-90B0-636F57F29CB9}"/>
    <dgm:cxn modelId="{22A2827C-7BCD-44FC-96C7-DDF12A97CD6F}" srcId="{3DE110C4-8CE3-4BD1-9101-60F6A3ED2614}" destId="{98DC8DE4-DF6C-47DB-818B-218D1A7ECE59}" srcOrd="2" destOrd="0" parTransId="{079E3F36-9CF4-40C1-8E0A-1E89D77FBF73}" sibTransId="{4E53D2D8-2177-47C4-AA9E-B1A1DBCDB0A0}"/>
    <dgm:cxn modelId="{78CF9F98-D426-4DA1-A5F4-CB1631A86CEB}" type="presOf" srcId="{3DE110C4-8CE3-4BD1-9101-60F6A3ED2614}" destId="{FFDEF6D3-7DDE-4C3C-9EF7-B50AAA6440B6}" srcOrd="0" destOrd="0" presId="urn:microsoft.com/office/officeart/2018/2/layout/IconVerticalSolidList"/>
    <dgm:cxn modelId="{D12B27A7-3BE4-4D8F-BFD9-8DBD9C70468C}" type="presOf" srcId="{98DC8DE4-DF6C-47DB-818B-218D1A7ECE59}" destId="{9D339F81-84F7-4223-889D-2E78B9F5C5C8}" srcOrd="0" destOrd="0" presId="urn:microsoft.com/office/officeart/2018/2/layout/IconVerticalSolidList"/>
    <dgm:cxn modelId="{4CFEAFBE-DD18-46CF-9F7F-A5125AD8A89F}" type="presOf" srcId="{0AC56E1A-B6BA-4687-B333-75F48671F1B2}" destId="{51BAA412-39DA-45D6-9FAD-55F59380D3C1}" srcOrd="0" destOrd="0" presId="urn:microsoft.com/office/officeart/2018/2/layout/IconVerticalSolidList"/>
    <dgm:cxn modelId="{562C8FCE-6D46-4F23-9ACB-02ACF9723037}" type="presOf" srcId="{05CC12B9-B095-4D78-8BB6-4A688764FB6F}" destId="{C00C42D3-6B7B-409B-86B6-26D697F0A052}" srcOrd="0" destOrd="0" presId="urn:microsoft.com/office/officeart/2018/2/layout/IconVerticalSolidList"/>
    <dgm:cxn modelId="{F48CE4D6-122B-4207-A05F-388EF5ED10F0}" srcId="{3DE110C4-8CE3-4BD1-9101-60F6A3ED2614}" destId="{05CC12B9-B095-4D78-8BB6-4A688764FB6F}" srcOrd="5" destOrd="0" parTransId="{25294ACF-CFFF-4EF0-BEC2-1854F5417FA8}" sibTransId="{4E7F92D1-C3E0-4CC0-B636-6813634688B5}"/>
    <dgm:cxn modelId="{E30AA6D7-52D7-4BAB-A967-060A24CC040F}" type="presOf" srcId="{642DE075-04A5-4B8E-B10D-AA7150CA48F9}" destId="{6F488C48-4A24-4080-9374-FD770FE454F6}" srcOrd="0" destOrd="0" presId="urn:microsoft.com/office/officeart/2018/2/layout/IconVerticalSolidList"/>
    <dgm:cxn modelId="{FF6ADBE6-65B0-417D-AF86-6A62B7FA7BF8}" srcId="{05CC12B9-B095-4D78-8BB6-4A688764FB6F}" destId="{91C250EC-217D-423D-9F9E-ED2A9BC5877B}" srcOrd="0" destOrd="0" parTransId="{B2B96510-7AF5-4A43-A70B-8D81219BBB28}" sibTransId="{0826B62B-4506-4806-BDB1-F4D5BAAE035F}"/>
    <dgm:cxn modelId="{6AC63DF3-0AA8-48E7-A3AA-945A061963E5}" type="presOf" srcId="{D8649B99-78E6-4D92-8159-A0424E3BAC77}" destId="{7730BCE4-F4B9-4A16-B456-DBA914826178}" srcOrd="0" destOrd="0" presId="urn:microsoft.com/office/officeart/2018/2/layout/IconVerticalSolidList"/>
    <dgm:cxn modelId="{6E03E706-140F-4D37-BE2E-1AD07DF7093C}" type="presParOf" srcId="{FFDEF6D3-7DDE-4C3C-9EF7-B50AAA6440B6}" destId="{36D53E47-ED78-4ED7-B06C-B9E4C37EC000}" srcOrd="0" destOrd="0" presId="urn:microsoft.com/office/officeart/2018/2/layout/IconVerticalSolidList"/>
    <dgm:cxn modelId="{0EBCB6B9-BA11-431A-9E41-35963C4E0832}" type="presParOf" srcId="{36D53E47-ED78-4ED7-B06C-B9E4C37EC000}" destId="{D6016A7D-F7C8-4A67-B1BF-D4942D6D6718}" srcOrd="0" destOrd="0" presId="urn:microsoft.com/office/officeart/2018/2/layout/IconVerticalSolidList"/>
    <dgm:cxn modelId="{C06C71C7-D6A9-488C-818E-A15544AD5853}" type="presParOf" srcId="{36D53E47-ED78-4ED7-B06C-B9E4C37EC000}" destId="{0B6847B2-25AC-49C7-8B16-BA5E65AAEB4B}" srcOrd="1" destOrd="0" presId="urn:microsoft.com/office/officeart/2018/2/layout/IconVerticalSolidList"/>
    <dgm:cxn modelId="{49DD51D4-5037-4763-AC26-9797E7E62D87}" type="presParOf" srcId="{36D53E47-ED78-4ED7-B06C-B9E4C37EC000}" destId="{C8463867-693F-4C86-90F4-56F2C3D87BFA}" srcOrd="2" destOrd="0" presId="urn:microsoft.com/office/officeart/2018/2/layout/IconVerticalSolidList"/>
    <dgm:cxn modelId="{739B6FD8-DF24-4A3C-93AA-C50B22AD76B0}" type="presParOf" srcId="{36D53E47-ED78-4ED7-B06C-B9E4C37EC000}" destId="{7A783BED-5964-4A22-8034-72B49E2386A7}" srcOrd="3" destOrd="0" presId="urn:microsoft.com/office/officeart/2018/2/layout/IconVerticalSolidList"/>
    <dgm:cxn modelId="{1CCFFA61-9E6A-47A9-9B67-4AD7D2D288F6}" type="presParOf" srcId="{FFDEF6D3-7DDE-4C3C-9EF7-B50AAA6440B6}" destId="{D8AE7E55-1352-4CCF-BFBC-55B3088AAED3}" srcOrd="1" destOrd="0" presId="urn:microsoft.com/office/officeart/2018/2/layout/IconVerticalSolidList"/>
    <dgm:cxn modelId="{FFF3AAA0-2EF3-4E66-A88D-7528807E8914}" type="presParOf" srcId="{FFDEF6D3-7DDE-4C3C-9EF7-B50AAA6440B6}" destId="{840CCEFF-BFE5-469A-BE38-34CEA653FFE8}" srcOrd="2" destOrd="0" presId="urn:microsoft.com/office/officeart/2018/2/layout/IconVerticalSolidList"/>
    <dgm:cxn modelId="{0597CBAA-8521-4070-AFB8-F3F6CC05D4A3}" type="presParOf" srcId="{840CCEFF-BFE5-469A-BE38-34CEA653FFE8}" destId="{A0AC673B-B5FC-47F8-9946-2F43376A1037}" srcOrd="0" destOrd="0" presId="urn:microsoft.com/office/officeart/2018/2/layout/IconVerticalSolidList"/>
    <dgm:cxn modelId="{03C5ABBB-C2C5-4BE4-B4EC-FDD799BD51C9}" type="presParOf" srcId="{840CCEFF-BFE5-469A-BE38-34CEA653FFE8}" destId="{E5BB2778-59E2-414B-88F7-29100F36626F}" srcOrd="1" destOrd="0" presId="urn:microsoft.com/office/officeart/2018/2/layout/IconVerticalSolidList"/>
    <dgm:cxn modelId="{5B45F4EF-5E8E-4F06-AB96-2DC8020B1248}" type="presParOf" srcId="{840CCEFF-BFE5-469A-BE38-34CEA653FFE8}" destId="{CAF9EBD0-149F-4C53-A892-DFE5CCA641B6}" srcOrd="2" destOrd="0" presId="urn:microsoft.com/office/officeart/2018/2/layout/IconVerticalSolidList"/>
    <dgm:cxn modelId="{6BB84799-CAFB-4E3E-9F9B-5CD7330B45BC}" type="presParOf" srcId="{840CCEFF-BFE5-469A-BE38-34CEA653FFE8}" destId="{D02AC65D-408A-4FF5-BE35-25B0ED71441F}" srcOrd="3" destOrd="0" presId="urn:microsoft.com/office/officeart/2018/2/layout/IconVerticalSolidList"/>
    <dgm:cxn modelId="{1524C19A-8A51-4623-A072-038151CFBBB8}" type="presParOf" srcId="{FFDEF6D3-7DDE-4C3C-9EF7-B50AAA6440B6}" destId="{35917D86-9085-462A-B987-ACB85C3C6416}" srcOrd="3" destOrd="0" presId="urn:microsoft.com/office/officeart/2018/2/layout/IconVerticalSolidList"/>
    <dgm:cxn modelId="{312AE1DD-D5C8-4754-BA0A-E37514374ABB}" type="presParOf" srcId="{FFDEF6D3-7DDE-4C3C-9EF7-B50AAA6440B6}" destId="{EC668EFC-4236-40C0-9C28-CE4C40EB7276}" srcOrd="4" destOrd="0" presId="urn:microsoft.com/office/officeart/2018/2/layout/IconVerticalSolidList"/>
    <dgm:cxn modelId="{D7111BC9-311C-4D49-9DA6-629FF5A1C023}" type="presParOf" srcId="{EC668EFC-4236-40C0-9C28-CE4C40EB7276}" destId="{3A982DB5-D7C4-4B7C-9A92-CABAA758AA48}" srcOrd="0" destOrd="0" presId="urn:microsoft.com/office/officeart/2018/2/layout/IconVerticalSolidList"/>
    <dgm:cxn modelId="{BAC3DA9E-489F-48C0-849C-3DF2B4C7CA6A}" type="presParOf" srcId="{EC668EFC-4236-40C0-9C28-CE4C40EB7276}" destId="{3F0488FD-AF2D-46E7-B7FE-BD87A6C07CA3}" srcOrd="1" destOrd="0" presId="urn:microsoft.com/office/officeart/2018/2/layout/IconVerticalSolidList"/>
    <dgm:cxn modelId="{274E0D66-485C-430D-9B54-6C78F203CD4F}" type="presParOf" srcId="{EC668EFC-4236-40C0-9C28-CE4C40EB7276}" destId="{BAC5F72E-3AEF-4F19-8516-685DDA3E78BA}" srcOrd="2" destOrd="0" presId="urn:microsoft.com/office/officeart/2018/2/layout/IconVerticalSolidList"/>
    <dgm:cxn modelId="{9B28AD09-13B5-42C1-83CA-F369803B7022}" type="presParOf" srcId="{EC668EFC-4236-40C0-9C28-CE4C40EB7276}" destId="{9D339F81-84F7-4223-889D-2E78B9F5C5C8}" srcOrd="3" destOrd="0" presId="urn:microsoft.com/office/officeart/2018/2/layout/IconVerticalSolidList"/>
    <dgm:cxn modelId="{30516B43-291C-4727-8658-0AD16F968B94}" type="presParOf" srcId="{EC668EFC-4236-40C0-9C28-CE4C40EB7276}" destId="{1F56D27B-E158-453E-AF68-EC210A60B117}" srcOrd="4" destOrd="0" presId="urn:microsoft.com/office/officeart/2018/2/layout/IconVerticalSolidList"/>
    <dgm:cxn modelId="{8DD5DCF8-7D88-45D8-AB34-48E42FE28612}" type="presParOf" srcId="{FFDEF6D3-7DDE-4C3C-9EF7-B50AAA6440B6}" destId="{5EBE132F-D1A8-442E-B46B-9E1ED83CD37C}" srcOrd="5" destOrd="0" presId="urn:microsoft.com/office/officeart/2018/2/layout/IconVerticalSolidList"/>
    <dgm:cxn modelId="{AE738902-EA2F-4F69-85D0-A8D24D147E84}" type="presParOf" srcId="{FFDEF6D3-7DDE-4C3C-9EF7-B50AAA6440B6}" destId="{4619E17C-C71C-4B91-84D3-AD618EB05D7B}" srcOrd="6" destOrd="0" presId="urn:microsoft.com/office/officeart/2018/2/layout/IconVerticalSolidList"/>
    <dgm:cxn modelId="{E65C598E-1CE4-47D6-BE3A-4B7988DB34BB}" type="presParOf" srcId="{4619E17C-C71C-4B91-84D3-AD618EB05D7B}" destId="{18502D4A-1B4E-4EA2-8CE1-58102FCEF088}" srcOrd="0" destOrd="0" presId="urn:microsoft.com/office/officeart/2018/2/layout/IconVerticalSolidList"/>
    <dgm:cxn modelId="{7185A216-C6CC-42DE-935C-623548805596}" type="presParOf" srcId="{4619E17C-C71C-4B91-84D3-AD618EB05D7B}" destId="{C9A1C38F-6C25-4472-9128-F3E205A71AFF}" srcOrd="1" destOrd="0" presId="urn:microsoft.com/office/officeart/2018/2/layout/IconVerticalSolidList"/>
    <dgm:cxn modelId="{9D2054FC-6BAC-49EF-957D-C5F21ECC18A3}" type="presParOf" srcId="{4619E17C-C71C-4B91-84D3-AD618EB05D7B}" destId="{C7F40171-F67E-4160-A9BF-01883998ABD6}" srcOrd="2" destOrd="0" presId="urn:microsoft.com/office/officeart/2018/2/layout/IconVerticalSolidList"/>
    <dgm:cxn modelId="{661A20F4-381E-451C-AE3D-95D38215C508}" type="presParOf" srcId="{4619E17C-C71C-4B91-84D3-AD618EB05D7B}" destId="{51BAA412-39DA-45D6-9FAD-55F59380D3C1}" srcOrd="3" destOrd="0" presId="urn:microsoft.com/office/officeart/2018/2/layout/IconVerticalSolidList"/>
    <dgm:cxn modelId="{2A3250B0-4BE9-4C03-89E0-1613D92059EA}" type="presParOf" srcId="{4619E17C-C71C-4B91-84D3-AD618EB05D7B}" destId="{6F488C48-4A24-4080-9374-FD770FE454F6}" srcOrd="4" destOrd="0" presId="urn:microsoft.com/office/officeart/2018/2/layout/IconVerticalSolidList"/>
    <dgm:cxn modelId="{BEAD8A4A-DA29-4619-8E9A-5B3104FB5AF0}" type="presParOf" srcId="{FFDEF6D3-7DDE-4C3C-9EF7-B50AAA6440B6}" destId="{731954BE-2CC6-4BB0-8020-F946ABA24E9F}" srcOrd="7" destOrd="0" presId="urn:microsoft.com/office/officeart/2018/2/layout/IconVerticalSolidList"/>
    <dgm:cxn modelId="{C1813CB9-EC30-460B-AC06-6ACA77C3973D}" type="presParOf" srcId="{FFDEF6D3-7DDE-4C3C-9EF7-B50AAA6440B6}" destId="{005135B5-0622-4B47-8707-1F1EDF8D63DD}" srcOrd="8" destOrd="0" presId="urn:microsoft.com/office/officeart/2018/2/layout/IconVerticalSolidList"/>
    <dgm:cxn modelId="{46E2AE43-93E9-411A-90DA-FCE122BC7A99}" type="presParOf" srcId="{005135B5-0622-4B47-8707-1F1EDF8D63DD}" destId="{0E980911-9900-4CAD-B13A-D4BE08E9509E}" srcOrd="0" destOrd="0" presId="urn:microsoft.com/office/officeart/2018/2/layout/IconVerticalSolidList"/>
    <dgm:cxn modelId="{C074C924-DC5C-4D25-B617-2088F62C1510}" type="presParOf" srcId="{005135B5-0622-4B47-8707-1F1EDF8D63DD}" destId="{00984DC7-ABD4-4A8C-9DF3-8210F5B3E8C6}" srcOrd="1" destOrd="0" presId="urn:microsoft.com/office/officeart/2018/2/layout/IconVerticalSolidList"/>
    <dgm:cxn modelId="{FB43C31F-C7F7-4DB2-979C-FB55F0BA94BC}" type="presParOf" srcId="{005135B5-0622-4B47-8707-1F1EDF8D63DD}" destId="{8C50BCD2-3495-4812-AA3D-6333EF485CAF}" srcOrd="2" destOrd="0" presId="urn:microsoft.com/office/officeart/2018/2/layout/IconVerticalSolidList"/>
    <dgm:cxn modelId="{34D3B2E2-F8DE-4C31-9B30-BDB4A6309E6B}" type="presParOf" srcId="{005135B5-0622-4B47-8707-1F1EDF8D63DD}" destId="{C8B68A3B-355B-490F-8178-3AB05BFB918E}" srcOrd="3" destOrd="0" presId="urn:microsoft.com/office/officeart/2018/2/layout/IconVerticalSolidList"/>
    <dgm:cxn modelId="{B0F020B3-D8F5-41B4-8D16-5409C1F304DF}" type="presParOf" srcId="{005135B5-0622-4B47-8707-1F1EDF8D63DD}" destId="{7730BCE4-F4B9-4A16-B456-DBA914826178}" srcOrd="4" destOrd="0" presId="urn:microsoft.com/office/officeart/2018/2/layout/IconVerticalSolidList"/>
    <dgm:cxn modelId="{5588345B-5561-46EC-9B54-8624EABCB525}" type="presParOf" srcId="{FFDEF6D3-7DDE-4C3C-9EF7-B50AAA6440B6}" destId="{6832947A-57FA-4EE7-B52F-285757FF160D}" srcOrd="9" destOrd="0" presId="urn:microsoft.com/office/officeart/2018/2/layout/IconVerticalSolidList"/>
    <dgm:cxn modelId="{8A9C1566-3B33-44A4-B563-A63C8C5A6A29}" type="presParOf" srcId="{FFDEF6D3-7DDE-4C3C-9EF7-B50AAA6440B6}" destId="{D76C6E1D-3ED9-4CBD-B712-EFA672EA8381}" srcOrd="10" destOrd="0" presId="urn:microsoft.com/office/officeart/2018/2/layout/IconVerticalSolidList"/>
    <dgm:cxn modelId="{39DF9A4E-6DEA-4534-A3F9-D5DD9D6F6F93}" type="presParOf" srcId="{D76C6E1D-3ED9-4CBD-B712-EFA672EA8381}" destId="{5D9A9619-2F4A-4D37-B38A-E0727B4D243A}" srcOrd="0" destOrd="0" presId="urn:microsoft.com/office/officeart/2018/2/layout/IconVerticalSolidList"/>
    <dgm:cxn modelId="{1E0AC39E-37CB-43E7-8719-5FF5080557F1}" type="presParOf" srcId="{D76C6E1D-3ED9-4CBD-B712-EFA672EA8381}" destId="{4CE0E25F-2569-4EC4-940C-8431539814F8}" srcOrd="1" destOrd="0" presId="urn:microsoft.com/office/officeart/2018/2/layout/IconVerticalSolidList"/>
    <dgm:cxn modelId="{1C16B4CD-D28A-4F0D-A1F6-E76EED299723}" type="presParOf" srcId="{D76C6E1D-3ED9-4CBD-B712-EFA672EA8381}" destId="{FA0FECC3-8980-4CE8-BFB0-4FEF8C452883}" srcOrd="2" destOrd="0" presId="urn:microsoft.com/office/officeart/2018/2/layout/IconVerticalSolidList"/>
    <dgm:cxn modelId="{1109CF86-5AEC-4420-927A-0D7E23A59ACA}" type="presParOf" srcId="{D76C6E1D-3ED9-4CBD-B712-EFA672EA8381}" destId="{C00C42D3-6B7B-409B-86B6-26D697F0A052}" srcOrd="3" destOrd="0" presId="urn:microsoft.com/office/officeart/2018/2/layout/IconVerticalSolidList"/>
    <dgm:cxn modelId="{4F323A49-2A6C-45F1-B3D5-8DA6501C6E99}" type="presParOf" srcId="{D76C6E1D-3ED9-4CBD-B712-EFA672EA8381}" destId="{C31BD906-E92D-4F03-A372-E1C3B0CC79B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16A7D-F7C8-4A67-B1BF-D4942D6D6718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847B2-25AC-49C7-8B16-BA5E65AAEB4B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83BED-5964-4A22-8034-72B49E2386A7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Sentiment Analysis is the process of ‘</a:t>
          </a:r>
          <a:r>
            <a:rPr lang="en-US" sz="1500" i="1" kern="1200" dirty="0"/>
            <a:t>computationally</a:t>
          </a:r>
          <a:r>
            <a:rPr lang="en-US" sz="1500" kern="1200" dirty="0"/>
            <a:t>’ determining weather a piece of writing is positive, negative or neutral</a:t>
          </a:r>
        </a:p>
      </dsp:txBody>
      <dsp:txXfrm>
        <a:off x="937002" y="1903"/>
        <a:ext cx="5576601" cy="811257"/>
      </dsp:txXfrm>
    </dsp:sp>
    <dsp:sp modelId="{A0AC673B-B5FC-47F8-9946-2F43376A1037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B2778-59E2-414B-88F7-29100F36626F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AC65D-408A-4FF5-BE35-25B0ED71441F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Also known as </a:t>
          </a:r>
          <a:r>
            <a:rPr lang="en-US" sz="1500" i="1" kern="1200" dirty="0"/>
            <a:t>Opinion Mining</a:t>
          </a:r>
        </a:p>
      </dsp:txBody>
      <dsp:txXfrm>
        <a:off x="937002" y="1015975"/>
        <a:ext cx="5576601" cy="811257"/>
      </dsp:txXfrm>
    </dsp:sp>
    <dsp:sp modelId="{3A982DB5-D7C4-4B7C-9A92-CABAA758AA48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488FD-AF2D-46E7-B7FE-BD87A6C07CA3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39F81-84F7-4223-889D-2E78B9F5C5C8}">
      <dsp:nvSpPr>
        <dsp:cNvPr id="0" name=""/>
        <dsp:cNvSpPr/>
      </dsp:nvSpPr>
      <dsp:spPr>
        <a:xfrm>
          <a:off x="937002" y="2030048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</a:t>
          </a:r>
        </a:p>
      </dsp:txBody>
      <dsp:txXfrm>
        <a:off x="937002" y="2030048"/>
        <a:ext cx="2931121" cy="811257"/>
      </dsp:txXfrm>
    </dsp:sp>
    <dsp:sp modelId="{1F56D27B-E158-453E-AF68-EC210A60B117}">
      <dsp:nvSpPr>
        <dsp:cNvPr id="0" name=""/>
        <dsp:cNvSpPr/>
      </dsp:nvSpPr>
      <dsp:spPr>
        <a:xfrm>
          <a:off x="3868124" y="2030048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Twitter</a:t>
          </a:r>
          <a:endParaRPr lang="en-US" sz="1100" kern="1200" dirty="0"/>
        </a:p>
      </dsp:txBody>
      <dsp:txXfrm>
        <a:off x="3868124" y="2030048"/>
        <a:ext cx="2645479" cy="811257"/>
      </dsp:txXfrm>
    </dsp:sp>
    <dsp:sp modelId="{18502D4A-1B4E-4EA2-8CE1-58102FCEF088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1C38F-6C25-4472-9128-F3E205A71AFF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AA412-39DA-45D6-9FAD-55F59380D3C1}">
      <dsp:nvSpPr>
        <dsp:cNvPr id="0" name=""/>
        <dsp:cNvSpPr/>
      </dsp:nvSpPr>
      <dsp:spPr>
        <a:xfrm>
          <a:off x="937002" y="3044120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Topic</a:t>
          </a:r>
        </a:p>
      </dsp:txBody>
      <dsp:txXfrm>
        <a:off x="937002" y="3044120"/>
        <a:ext cx="2931121" cy="811257"/>
      </dsp:txXfrm>
    </dsp:sp>
    <dsp:sp modelId="{6F488C48-4A24-4080-9374-FD770FE454F6}">
      <dsp:nvSpPr>
        <dsp:cNvPr id="0" name=""/>
        <dsp:cNvSpPr/>
      </dsp:nvSpPr>
      <dsp:spPr>
        <a:xfrm>
          <a:off x="3868124" y="3044120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#</a:t>
          </a:r>
          <a:r>
            <a:rPr lang="en-US" sz="1400" kern="1200" dirty="0"/>
            <a:t>Brexit</a:t>
          </a:r>
          <a:endParaRPr lang="en-US" sz="1100" kern="1200" dirty="0"/>
        </a:p>
      </dsp:txBody>
      <dsp:txXfrm>
        <a:off x="3868124" y="3044120"/>
        <a:ext cx="2645479" cy="811257"/>
      </dsp:txXfrm>
    </dsp:sp>
    <dsp:sp modelId="{0E980911-9900-4CAD-B13A-D4BE08E9509E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4DC7-ABD4-4A8C-9DF3-8210F5B3E8C6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68A3B-355B-490F-8178-3AB05BFB918E}">
      <dsp:nvSpPr>
        <dsp:cNvPr id="0" name=""/>
        <dsp:cNvSpPr/>
      </dsp:nvSpPr>
      <dsp:spPr>
        <a:xfrm>
          <a:off x="937002" y="4058192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Tools Used</a:t>
          </a:r>
        </a:p>
      </dsp:txBody>
      <dsp:txXfrm>
        <a:off x="937002" y="4058192"/>
        <a:ext cx="2931121" cy="811257"/>
      </dsp:txXfrm>
    </dsp:sp>
    <dsp:sp modelId="{7730BCE4-F4B9-4A16-B456-DBA914826178}">
      <dsp:nvSpPr>
        <dsp:cNvPr id="0" name=""/>
        <dsp:cNvSpPr/>
      </dsp:nvSpPr>
      <dsp:spPr>
        <a:xfrm>
          <a:off x="3868124" y="4058192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Rapid Miner</a:t>
          </a:r>
        </a:p>
      </dsp:txBody>
      <dsp:txXfrm>
        <a:off x="3868124" y="4058192"/>
        <a:ext cx="2645479" cy="811257"/>
      </dsp:txXfrm>
    </dsp:sp>
    <dsp:sp modelId="{5D9A9619-2F4A-4D37-B38A-E0727B4D243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0E25F-2569-4EC4-940C-8431539814F8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C42D3-6B7B-409B-86B6-26D697F0A052}">
      <dsp:nvSpPr>
        <dsp:cNvPr id="0" name=""/>
        <dsp:cNvSpPr/>
      </dsp:nvSpPr>
      <dsp:spPr>
        <a:xfrm>
          <a:off x="937002" y="5072264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Plugins</a:t>
          </a:r>
        </a:p>
      </dsp:txBody>
      <dsp:txXfrm>
        <a:off x="937002" y="5072264"/>
        <a:ext cx="2931121" cy="811257"/>
      </dsp:txXfrm>
    </dsp:sp>
    <dsp:sp modelId="{C31BD906-E92D-4F03-A372-E1C3B0CC79B6}">
      <dsp:nvSpPr>
        <dsp:cNvPr id="0" name=""/>
        <dsp:cNvSpPr/>
      </dsp:nvSpPr>
      <dsp:spPr>
        <a:xfrm>
          <a:off x="3868124" y="5072264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AYLIEN Text Analysis</a:t>
          </a:r>
        </a:p>
      </dsp:txBody>
      <dsp:txXfrm>
        <a:off x="3868124" y="5072264"/>
        <a:ext cx="2645479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2768-9DA2-445C-A4ED-9291BBAE6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0B080-4514-4872-AAD8-63E5D1196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2480-1509-41BD-BCA8-AFA40BCB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B383-CD50-425E-B972-27966C60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569A-8938-4422-A3D3-9744EDC0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2231-F443-4446-B715-21CBCCB8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9475D-DEC8-487B-8151-DE0C5B82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CC9F-1814-4FF7-A9C9-92F9F087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63DB-A93F-46EF-9FC7-77181A92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D66E-18B9-4EB5-B087-7BBB5B50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2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342CE-0553-433A-B7D7-DDD2F8D31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8808-6853-40DA-8B15-D51C4E621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9332-7616-4420-A69C-9D40306B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511A-ABFE-4623-A4A3-D3FA2158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4D45-C669-47B0-B95A-DA939281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A2A5-47BD-4AEE-AC64-28E29DA1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CC4D-F0E1-4E2C-A20E-56016D6E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74F8-3E3A-48F3-96F0-0C421EFC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6235-6536-4028-8FE3-7AA99C66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849A-8971-42AD-A3F3-D9986F0E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1296-7467-40F9-B7F5-1A9F08E1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2C7DC-39DF-407C-B9DD-CFA3655F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4D27-F449-4B0F-8516-F68DCDF8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A4C0-529B-4A96-93A6-5C6F71C2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C7B5-6BEE-4FEF-93B9-621F5BFA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853-F5FC-4CCA-A81A-2F23A609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28BB-622C-4267-A939-5EC09ACA9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1A386-8C82-4244-98CC-875E1E250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1E62-423E-41CC-8CE6-218DA8E5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6E35C-31C6-41A5-AF19-FDC5ECFD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B81FD-DDAA-498F-AC3C-AD9986D0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C330-8946-48A6-8B25-081E1083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793C1-A602-4C34-B959-37645625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126DF-2CE8-4B5B-ABFE-30F3E500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B923A-3803-46DD-998D-EC9C2280B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3CDEE-F973-4DAE-99C8-3DFDA9109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DF96-3299-4B78-8C82-581CC2E4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1F7FE-C072-47B2-9912-69199676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9E30-6F54-46CD-B639-9B251AA5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395-7F41-4B3D-885A-737122E8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2A484-4E98-47C7-BE42-249BA43D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D4BC4-7056-436D-8ACB-8C3CB4EB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2FA6A-9E7A-4136-90A6-4764C5A4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590B5-6C30-458C-8663-511453A2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65357-2322-4DF3-B29C-D6E454D2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C537-C249-468A-8B40-FDB0785B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B5D2-BA64-4BCD-8E3F-70798638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5C03-3BC1-48E9-B05D-6D0BB39D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83D8F-CBB0-4D09-A644-2EA9B13E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15BCD-64CB-404D-ACEF-0889E09F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47EB3-D14F-4E78-9885-9F678A5B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738A0-D3C7-4C11-AB56-B4EB091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6DA1-1D67-4C33-BFBA-B2352699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420B8-FE1E-42FE-909F-DC3AF966E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B9067-D802-4446-BADE-441489A63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08F55-45E1-4731-914C-1DA304AA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885BD-2921-4BDC-BDBC-7D5225E6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3B9C3-99AC-4543-80A1-0EF3691E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A742B-2902-4248-B35A-2A6EA0DE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AEB0-8A60-4A79-B19D-D509B4FC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8256-01B3-4EB1-A47C-199A79468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5243-8FD9-4260-83DB-76D9143297B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8416-66E8-4038-8067-963E620BA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F322-A9E0-40D7-864E-BDE41A92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5705-3B5F-4D82-9EE2-1639E81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FC72E-104D-42F0-8CC5-0F382FF7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5933" y="4525347"/>
            <a:ext cx="7835454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Twitter Sentiment Analysis </a:t>
            </a:r>
            <a:br>
              <a:rPr lang="en-US" dirty="0"/>
            </a:br>
            <a:r>
              <a:rPr lang="en-US" dirty="0"/>
              <a:t>#Brexit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8127D-7C5E-463F-8C62-02B5350CB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/>
              <a:t>Presented By:</a:t>
            </a:r>
          </a:p>
          <a:p>
            <a:pPr algn="l"/>
            <a:r>
              <a:rPr lang="en-US" sz="1800" dirty="0"/>
              <a:t>Poonam Dhoot – 10399137</a:t>
            </a:r>
          </a:p>
          <a:p>
            <a:pPr algn="l"/>
            <a:r>
              <a:rPr lang="en-US" sz="1800" dirty="0"/>
              <a:t>Sunmeet Thapar - 10506082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7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0E039-6F6A-4D5C-8070-DE89864C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7C610A-CF1B-4604-8B05-F0C8AAD75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68" y="1520117"/>
            <a:ext cx="11366063" cy="50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E3C596-0863-4892-991C-F6471945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D53E8-602A-4A62-90DE-542D6850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" y="2001039"/>
            <a:ext cx="12140532" cy="30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8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0CA1A-D6C9-49A0-8D41-1191CB9D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9946C7-BCB9-45E9-A574-E083E1B84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8" r="495"/>
          <a:stretch/>
        </p:blipFill>
        <p:spPr>
          <a:xfrm>
            <a:off x="576954" y="2509911"/>
            <a:ext cx="10982992" cy="3997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B814F1-A2F4-41EC-9158-E254B364A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76" t="30358" r="17406" b="17927"/>
          <a:stretch/>
        </p:blipFill>
        <p:spPr>
          <a:xfrm>
            <a:off x="6103693" y="5758734"/>
            <a:ext cx="5713168" cy="755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8F265-D2A2-4D85-846E-ACD4C9D2288A}"/>
              </a:ext>
            </a:extLst>
          </p:cNvPr>
          <p:cNvSpPr txBox="1"/>
          <p:nvPr/>
        </p:nvSpPr>
        <p:spPr>
          <a:xfrm>
            <a:off x="6096000" y="5382436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Documents – Sub-Process</a:t>
            </a:r>
          </a:p>
        </p:txBody>
      </p:sp>
    </p:spTree>
    <p:extLst>
      <p:ext uri="{BB962C8B-B14F-4D97-AF65-F5344CB8AC3E}">
        <p14:creationId xmlns:p14="http://schemas.microsoft.com/office/powerpoint/2010/main" val="3816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F31A98-9D27-4532-91C2-652A38C9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Performance Vector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52E216F-1832-4A83-B0CA-CB6FE6B9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0" y="2260692"/>
            <a:ext cx="4238186" cy="20647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BA6EB-9A91-4F79-AFB5-C393D54FD56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50159" y="4325449"/>
            <a:ext cx="11036046" cy="19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405B2-FAD4-463A-A3B3-B37A7D2C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Shiny Visualization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CCE421-7811-486D-8BE6-167FD0DD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13" y="1991850"/>
            <a:ext cx="11272574" cy="43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5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5C64C-88C1-4158-B7E6-F27D8BEC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 Shiny Visualization(cont.)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8F7A0-1CB9-4547-BFF4-5FDF122C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86622"/>
            <a:ext cx="10905066" cy="35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4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B513-8B80-4087-9657-E5F8C38A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 Shiny Visualization(cont.)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FDE21-25E7-47AB-A692-FFA75C76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72991"/>
            <a:ext cx="10905066" cy="3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8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D6D48-0569-4F7F-B38E-AAEF8D68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 Shiny Visualization(cont.)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42054-E8F7-46C8-B12B-105887FE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0" y="1861397"/>
            <a:ext cx="11894715" cy="41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2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77190-2030-488A-8E89-42C678AE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 Shiny Visualization(cont.)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AC46A-FDE3-4A91-ADD8-745FE827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7" y="1765977"/>
            <a:ext cx="11953371" cy="36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1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04945-02A4-4BEE-BBE0-F961E810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B1FD2-8696-44E5-80AE-669F4AE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D16B74-FB2B-439C-83CD-3BE174CBC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4488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6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115D9-3080-43B8-9D5D-0ADBEB1E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Understanding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086159-9B00-4B41-820E-AAF1F12E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75" b="-3"/>
          <a:stretch/>
        </p:blipFill>
        <p:spPr>
          <a:xfrm>
            <a:off x="3851086" y="2282930"/>
            <a:ext cx="5455917" cy="259739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BCEB52E-385E-4F40-A81D-D3923EEAB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58" b="2"/>
          <a:stretch/>
        </p:blipFill>
        <p:spPr>
          <a:xfrm>
            <a:off x="2230078" y="4503903"/>
            <a:ext cx="8373665" cy="21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1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57CC6-42E0-45F3-B9F7-F2A7B716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Understanding(cont.)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AC31AD-7B1A-474A-91CC-88334C1C6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3" y="1388303"/>
            <a:ext cx="11434665" cy="532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FCBDD-7D80-4D98-A96B-D489810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Understanding(cont.)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B242381-55DD-475E-A402-EC577E986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85" y="1396588"/>
            <a:ext cx="11337672" cy="53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0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CAC3E-DB70-4678-B64E-96F39041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A11EB-A8F7-418D-B1F9-241936AC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793" y="1660825"/>
            <a:ext cx="10644414" cy="50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81A60-6A18-4A82-A675-B967F34A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Preparation(cont.)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18F6432-F611-44D2-BC5B-761CF25D5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080"/>
          <a:stretch/>
        </p:blipFill>
        <p:spPr>
          <a:xfrm>
            <a:off x="828823" y="1675227"/>
            <a:ext cx="105343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44781-642A-4416-ABA9-C58276BC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3FCFD5-B6AF-4E80-9AC3-3F78DCC2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1" y="1651495"/>
            <a:ext cx="10731912" cy="44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7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ABB-A5E8-4DF0-8800-80B1026D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BC70-B599-4382-9526-1D28B840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50DD0-D162-4DA1-B6B9-C4CFD786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9" y="0"/>
            <a:ext cx="11825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Twitter Sentiment Analysis  #Brexit</vt:lpstr>
      <vt:lpstr>Introduction</vt:lpstr>
      <vt:lpstr>Data Understanding</vt:lpstr>
      <vt:lpstr>Data Understanding(cont.)</vt:lpstr>
      <vt:lpstr>Data Understanding(cont.)</vt:lpstr>
      <vt:lpstr>Data Preparation</vt:lpstr>
      <vt:lpstr>Data Preparation(cont.)</vt:lpstr>
      <vt:lpstr>Modeling</vt:lpstr>
      <vt:lpstr>PowerPoint Presentation</vt:lpstr>
      <vt:lpstr>Evaluation</vt:lpstr>
      <vt:lpstr>Evaluation(cont.)</vt:lpstr>
      <vt:lpstr>Deployment</vt:lpstr>
      <vt:lpstr>Performance Vector</vt:lpstr>
      <vt:lpstr>R Shiny Visualization</vt:lpstr>
      <vt:lpstr>R Shiny Visualization(cont.)</vt:lpstr>
      <vt:lpstr>R Shiny Visualization(cont.)</vt:lpstr>
      <vt:lpstr>R Shiny Visualization(cont.)</vt:lpstr>
      <vt:lpstr>R Shiny Visualization(cont.)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 #Brexit</dc:title>
  <dc:creator>Poonam Dhoot</dc:creator>
  <cp:lastModifiedBy>Poonam Dhoot</cp:lastModifiedBy>
  <cp:revision>2</cp:revision>
  <dcterms:created xsi:type="dcterms:W3CDTF">2019-04-17T13:38:24Z</dcterms:created>
  <dcterms:modified xsi:type="dcterms:W3CDTF">2019-04-17T13:47:24Z</dcterms:modified>
</cp:coreProperties>
</file>