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
  </p:notesMasterIdLst>
  <p:handoutMasterIdLst>
    <p:handoutMasterId r:id="rId8"/>
  </p:handoutMasterIdLst>
  <p:sldIdLst>
    <p:sldId id="256" r:id="rId2"/>
    <p:sldId id="271" r:id="rId3"/>
    <p:sldId id="266" r:id="rId4"/>
    <p:sldId id="268" r:id="rId5"/>
    <p:sldId id="272" r:id="rId6"/>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C4C8"/>
    <a:srgbClr val="123F59"/>
    <a:srgbClr val="372024"/>
    <a:srgbClr val="382426"/>
    <a:srgbClr val="62CA8E"/>
    <a:srgbClr val="373F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05"/>
    <p:restoredTop sz="83537" autoAdjust="0"/>
  </p:normalViewPr>
  <p:slideViewPr>
    <p:cSldViewPr snapToGrid="0" snapToObjects="1" showGuides="1">
      <p:cViewPr varScale="1">
        <p:scale>
          <a:sx n="179" d="100"/>
          <a:sy n="179" d="100"/>
        </p:scale>
        <p:origin x="3870" y="186"/>
      </p:cViewPr>
      <p:guideLst>
        <p:guide orient="horz" pos="1618"/>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984"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04D8D8-F9B1-E545-894D-8DED6CC9DBEB}" type="datetimeFigureOut">
              <a:rPr lang="es-ES" smtClean="0"/>
              <a:t>20/06/2019</a:t>
            </a:fld>
            <a:endParaRPr lang="en-U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2B041C-7891-6341-89C7-E17013C1FDCE}" type="slidenum">
              <a:rPr lang="en-US" smtClean="0"/>
              <a:t>‹#›</a:t>
            </a:fld>
            <a:endParaRPr lang="en-US"/>
          </a:p>
        </p:txBody>
      </p:sp>
    </p:spTree>
    <p:extLst>
      <p:ext uri="{BB962C8B-B14F-4D97-AF65-F5344CB8AC3E}">
        <p14:creationId xmlns:p14="http://schemas.microsoft.com/office/powerpoint/2010/main" val="17785634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1F9830-0AE9-1C49-A90B-B1289604291A}" type="datetimeFigureOut">
              <a:rPr lang="es-ES" smtClean="0"/>
              <a:t>20/06/2019</a:t>
            </a:fld>
            <a:endParaRPr lang="en-U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8CA76F-A91B-A942-9A05-B37830632A6C}" type="slidenum">
              <a:rPr lang="en-US" smtClean="0"/>
              <a:t>‹#›</a:t>
            </a:fld>
            <a:endParaRPr lang="en-US"/>
          </a:p>
        </p:txBody>
      </p:sp>
    </p:spTree>
    <p:extLst>
      <p:ext uri="{BB962C8B-B14F-4D97-AF65-F5344CB8AC3E}">
        <p14:creationId xmlns:p14="http://schemas.microsoft.com/office/powerpoint/2010/main" val="33179160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 Story. Try showing Ted Talk. We began our work in 2014 with what is now known as the Tech Academy.  We believed that we could help high school graduates get great jobs.  Since then we’ve changed a lot about our program. What we refuse to change are our standards.   We pay motivated young adults, provide them with incredible in-depth training and mentorship and help them find great jobs in our region.  </a:t>
            </a:r>
          </a:p>
          <a:p>
            <a:endParaRPr lang="en-US" dirty="0"/>
          </a:p>
          <a:p>
            <a:r>
              <a:rPr lang="en-US" dirty="0"/>
              <a:t>To date we’ve impacted 300 lives and we don’t plan on stopping anytime soon.  </a:t>
            </a:r>
          </a:p>
          <a:p>
            <a:endParaRPr lang="en-US" dirty="0"/>
          </a:p>
        </p:txBody>
      </p:sp>
      <p:sp>
        <p:nvSpPr>
          <p:cNvPr id="4" name="Slide Number Placeholder 3"/>
          <p:cNvSpPr>
            <a:spLocks noGrp="1"/>
          </p:cNvSpPr>
          <p:nvPr>
            <p:ph type="sldNum" sz="quarter" idx="5"/>
          </p:nvPr>
        </p:nvSpPr>
        <p:spPr/>
        <p:txBody>
          <a:bodyPr/>
          <a:lstStyle/>
          <a:p>
            <a:fld id="{448CA76F-A91B-A942-9A05-B37830632A6C}" type="slidenum">
              <a:rPr lang="en-US" smtClean="0"/>
              <a:t>2</a:t>
            </a:fld>
            <a:endParaRPr lang="en-US"/>
          </a:p>
        </p:txBody>
      </p:sp>
    </p:spTree>
    <p:extLst>
      <p:ext uri="{BB962C8B-B14F-4D97-AF65-F5344CB8AC3E}">
        <p14:creationId xmlns:p14="http://schemas.microsoft.com/office/powerpoint/2010/main" val="150404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CA76F-A91B-A942-9A05-B37830632A6C}" type="slidenum">
              <a:rPr lang="en-US" smtClean="0"/>
              <a:t>5</a:t>
            </a:fld>
            <a:endParaRPr lang="en-US"/>
          </a:p>
        </p:txBody>
      </p:sp>
    </p:spTree>
    <p:extLst>
      <p:ext uri="{BB962C8B-B14F-4D97-AF65-F5344CB8AC3E}">
        <p14:creationId xmlns:p14="http://schemas.microsoft.com/office/powerpoint/2010/main" val="1025243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spTree>
      <p:nvGrpSpPr>
        <p:cNvPr id="1" name=""/>
        <p:cNvGrpSpPr/>
        <p:nvPr/>
      </p:nvGrpSpPr>
      <p:grpSpPr>
        <a:xfrm>
          <a:off x="0" y="0"/>
          <a:ext cx="0" cy="0"/>
          <a:chOff x="0" y="0"/>
          <a:chExt cx="0" cy="0"/>
        </a:xfrm>
      </p:grpSpPr>
      <p:sp>
        <p:nvSpPr>
          <p:cNvPr id="10" name="Rectángulo 9"/>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ángulo 8"/>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ctrTitle" hasCustomPrompt="1"/>
          </p:nvPr>
        </p:nvSpPr>
        <p:spPr>
          <a:xfrm>
            <a:off x="685800" y="434880"/>
            <a:ext cx="7772400" cy="2979904"/>
          </a:xfrm>
        </p:spPr>
        <p:txBody>
          <a:bodyPr anchor="b">
            <a:normAutofit/>
          </a:bodyPr>
          <a:lstStyle>
            <a:lvl1pPr algn="l">
              <a:lnSpc>
                <a:spcPct val="80000"/>
              </a:lnSpc>
              <a:defRPr sz="8400" baseline="0">
                <a:solidFill>
                  <a:schemeClr val="tx1"/>
                </a:solidFill>
              </a:defRPr>
            </a:lvl1pPr>
          </a:lstStyle>
          <a:p>
            <a:r>
              <a:rPr lang="en-US" noProof="0" dirty="0"/>
              <a:t>This is a title.</a:t>
            </a:r>
            <a:endParaRPr lang="en-US" dirty="0"/>
          </a:p>
        </p:txBody>
      </p:sp>
      <p:sp>
        <p:nvSpPr>
          <p:cNvPr id="3" name="Subtítulo 2"/>
          <p:cNvSpPr>
            <a:spLocks noGrp="1"/>
          </p:cNvSpPr>
          <p:nvPr>
            <p:ph type="subTitle" idx="1" hasCustomPrompt="1"/>
          </p:nvPr>
        </p:nvSpPr>
        <p:spPr>
          <a:xfrm>
            <a:off x="685800" y="3566969"/>
            <a:ext cx="7772400" cy="1196128"/>
          </a:xfrm>
        </p:spPr>
        <p:txBody>
          <a:bodyPr>
            <a:noAutofit/>
          </a:bodyPr>
          <a:lstStyle>
            <a:lvl1pPr marL="0" indent="0" algn="l">
              <a:buNone/>
              <a:defRPr sz="3000" b="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But there’s also room for a Subtitle. Don’t make it so long though.</a:t>
            </a:r>
          </a:p>
        </p:txBody>
      </p:sp>
      <p:sp>
        <p:nvSpPr>
          <p:cNvPr id="4" name="Marcador de fecha 3"/>
          <p:cNvSpPr>
            <a:spLocks noGrp="1"/>
          </p:cNvSpPr>
          <p:nvPr>
            <p:ph type="dt" sz="half" idx="10"/>
          </p:nvPr>
        </p:nvSpPr>
        <p:spPr/>
        <p:txBody>
          <a:bodyPr/>
          <a:lstStyle/>
          <a:p>
            <a:fld id="{F0137B1C-8C90-1143-B53A-7CA03895B303}" type="datetime1">
              <a:rPr lang="es-BO" smtClean="0"/>
              <a:t>20/6/2019</a:t>
            </a:fld>
            <a:endParaRPr lang="en-US"/>
          </a:p>
        </p:txBody>
      </p:sp>
      <p:sp>
        <p:nvSpPr>
          <p:cNvPr id="5" name="Marcador de pie de página 4"/>
          <p:cNvSpPr>
            <a:spLocks noGrp="1"/>
          </p:cNvSpPr>
          <p:nvPr>
            <p:ph type="ftr" sz="quarter" idx="11"/>
          </p:nvPr>
        </p:nvSpPr>
        <p:spPr/>
        <p:txBody>
          <a:bodyPr/>
          <a:lstStyle/>
          <a:p>
            <a:r>
              <a:rPr lang="en-US" dirty="0"/>
              <a:t>This is a footer, so use it when you need it.</a:t>
            </a:r>
          </a:p>
        </p:txBody>
      </p:sp>
      <p:sp>
        <p:nvSpPr>
          <p:cNvPr id="6" name="Marcador de número de diapositiva 5"/>
          <p:cNvSpPr>
            <a:spLocks noGrp="1"/>
          </p:cNvSpPr>
          <p:nvPr>
            <p:ph type="sldNum" sz="quarter" idx="12"/>
          </p:nvPr>
        </p:nvSpPr>
        <p:spPr/>
        <p:txBody>
          <a:bodyPr/>
          <a:lstStyle/>
          <a:p>
            <a:fld id="{1A9D366B-1E42-9E47-9213-7A0BF786C435}" type="slidenum">
              <a:rPr lang="en-US" smtClean="0"/>
              <a:t>‹#›</a:t>
            </a:fld>
            <a:endParaRPr lang="en-US"/>
          </a:p>
        </p:txBody>
      </p:sp>
      <p:cxnSp>
        <p:nvCxnSpPr>
          <p:cNvPr id="8" name="Conector recto 7"/>
          <p:cNvCxnSpPr/>
          <p:nvPr userDrawn="1"/>
        </p:nvCxnSpPr>
        <p:spPr>
          <a:xfrm>
            <a:off x="685800" y="3468689"/>
            <a:ext cx="777240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Freeform: Shape 11"/>
          <p:cNvSpPr/>
          <p:nvPr userDrawn="1"/>
        </p:nvSpPr>
        <p:spPr>
          <a:xfrm>
            <a:off x="-238205" y="-107827"/>
            <a:ext cx="9459689" cy="3836259"/>
          </a:xfrm>
          <a:custGeom>
            <a:avLst/>
            <a:gdLst>
              <a:gd name="connsiteX0" fmla="*/ 40640 w 12476480"/>
              <a:gd name="connsiteY0" fmla="*/ 243840 h 5059680"/>
              <a:gd name="connsiteX1" fmla="*/ 5455920 w 12476480"/>
              <a:gd name="connsiteY1" fmla="*/ 965200 h 5059680"/>
              <a:gd name="connsiteX2" fmla="*/ 6979920 w 12476480"/>
              <a:gd name="connsiteY2" fmla="*/ 172720 h 5059680"/>
              <a:gd name="connsiteX3" fmla="*/ 11988800 w 12476480"/>
              <a:gd name="connsiteY3" fmla="*/ 1432560 h 5059680"/>
              <a:gd name="connsiteX4" fmla="*/ 12476480 w 12476480"/>
              <a:gd name="connsiteY4" fmla="*/ 5059680 h 5059680"/>
              <a:gd name="connsiteX5" fmla="*/ 12364720 w 12476480"/>
              <a:gd name="connsiteY5" fmla="*/ 0 h 5059680"/>
              <a:gd name="connsiteX6" fmla="*/ 0 w 12476480"/>
              <a:gd name="connsiteY6" fmla="*/ 91440 h 5059680"/>
              <a:gd name="connsiteX7" fmla="*/ 40640 w 12476480"/>
              <a:gd name="connsiteY7" fmla="*/ 243840 h 505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6480" h="5059680">
                <a:moveTo>
                  <a:pt x="40640" y="243840"/>
                </a:moveTo>
                <a:lnTo>
                  <a:pt x="5455920" y="965200"/>
                </a:lnTo>
                <a:lnTo>
                  <a:pt x="6979920" y="172720"/>
                </a:lnTo>
                <a:lnTo>
                  <a:pt x="11988800" y="1432560"/>
                </a:lnTo>
                <a:lnTo>
                  <a:pt x="12476480" y="5059680"/>
                </a:lnTo>
                <a:lnTo>
                  <a:pt x="12364720" y="0"/>
                </a:lnTo>
                <a:lnTo>
                  <a:pt x="0" y="91440"/>
                </a:lnTo>
                <a:lnTo>
                  <a:pt x="40640" y="243840"/>
                </a:lnTo>
                <a:close/>
              </a:path>
            </a:pathLst>
          </a:cu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699327" y="4787154"/>
            <a:ext cx="1671146" cy="265864"/>
          </a:xfrm>
          <a:prstGeom prst="rect">
            <a:avLst/>
          </a:prstGeom>
        </p:spPr>
      </p:pic>
      <p:sp>
        <p:nvSpPr>
          <p:cNvPr id="7" name="TextBox 6">
            <a:extLst>
              <a:ext uri="{FF2B5EF4-FFF2-40B4-BE49-F238E27FC236}">
                <a16:creationId xmlns:a16="http://schemas.microsoft.com/office/drawing/2014/main" id="{6DB3C71E-B3E1-7446-9094-3B268DA61155}"/>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3" name="Picture 12">
            <a:extLst>
              <a:ext uri="{FF2B5EF4-FFF2-40B4-BE49-F238E27FC236}">
                <a16:creationId xmlns:a16="http://schemas.microsoft.com/office/drawing/2014/main" id="{66820564-F3F8-0940-9D6A-C7426CD2909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735445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Screen 2 Images">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posición de imagen 2"/>
          <p:cNvSpPr>
            <a:spLocks noGrp="1"/>
          </p:cNvSpPr>
          <p:nvPr>
            <p:ph type="pic" idx="1" hasCustomPrompt="1"/>
          </p:nvPr>
        </p:nvSpPr>
        <p:spPr>
          <a:xfrm>
            <a:off x="0" y="0"/>
            <a:ext cx="4572000" cy="514350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1</a:t>
            </a:r>
          </a:p>
        </p:txBody>
      </p:sp>
      <p:sp>
        <p:nvSpPr>
          <p:cNvPr id="5" name="Marcador de fecha 4"/>
          <p:cNvSpPr>
            <a:spLocks noGrp="1"/>
          </p:cNvSpPr>
          <p:nvPr>
            <p:ph type="dt" sz="half" idx="10"/>
          </p:nvPr>
        </p:nvSpPr>
        <p:spPr/>
        <p:txBody>
          <a:bodyPr/>
          <a:lstStyle/>
          <a:p>
            <a:fld id="{F9EE3DCF-02A2-CD4E-AA28-4215D40EA233}" type="datetime1">
              <a:rPr lang="es-BO" smtClean="0"/>
              <a:t>20/6/2019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9" name="Marcador de posición de imagen 2"/>
          <p:cNvSpPr>
            <a:spLocks noGrp="1"/>
          </p:cNvSpPr>
          <p:nvPr>
            <p:ph type="pic" idx="13" hasCustomPrompt="1"/>
          </p:nvPr>
        </p:nvSpPr>
        <p:spPr>
          <a:xfrm>
            <a:off x="4558632" y="0"/>
            <a:ext cx="4585369" cy="514350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2</a:t>
            </a:r>
          </a:p>
        </p:txBody>
      </p:sp>
      <p:sp>
        <p:nvSpPr>
          <p:cNvPr id="10" name="TextBox 9">
            <a:extLst>
              <a:ext uri="{FF2B5EF4-FFF2-40B4-BE49-F238E27FC236}">
                <a16:creationId xmlns:a16="http://schemas.microsoft.com/office/drawing/2014/main" id="{9822BCE4-0E72-E141-8B64-45EC4A1B167B}"/>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2" name="Picture 11">
            <a:extLst>
              <a:ext uri="{FF2B5EF4-FFF2-40B4-BE49-F238E27FC236}">
                <a16:creationId xmlns:a16="http://schemas.microsoft.com/office/drawing/2014/main" id="{37E5AAE7-8EC4-7544-9F53-4C121823C77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76008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Screen 3 Images">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posición de imagen 2"/>
          <p:cNvSpPr>
            <a:spLocks noGrp="1"/>
          </p:cNvSpPr>
          <p:nvPr>
            <p:ph type="pic" idx="1" hasCustomPrompt="1"/>
          </p:nvPr>
        </p:nvSpPr>
        <p:spPr>
          <a:xfrm>
            <a:off x="0" y="0"/>
            <a:ext cx="4585368" cy="514350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1</a:t>
            </a:r>
          </a:p>
        </p:txBody>
      </p:sp>
      <p:sp>
        <p:nvSpPr>
          <p:cNvPr id="5" name="Marcador de fecha 4"/>
          <p:cNvSpPr>
            <a:spLocks noGrp="1"/>
          </p:cNvSpPr>
          <p:nvPr>
            <p:ph type="dt" sz="half" idx="10"/>
          </p:nvPr>
        </p:nvSpPr>
        <p:spPr/>
        <p:txBody>
          <a:bodyPr/>
          <a:lstStyle/>
          <a:p>
            <a:fld id="{F9EE3DCF-02A2-CD4E-AA28-4215D40EA233}" type="datetime1">
              <a:rPr lang="es-BO" smtClean="0"/>
              <a:t>20/6/2019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9" name="Marcador de posición de imagen 2"/>
          <p:cNvSpPr>
            <a:spLocks noGrp="1"/>
          </p:cNvSpPr>
          <p:nvPr>
            <p:ph type="pic" idx="13" hasCustomPrompt="1"/>
          </p:nvPr>
        </p:nvSpPr>
        <p:spPr>
          <a:xfrm>
            <a:off x="4577347" y="0"/>
            <a:ext cx="4572000" cy="257175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2</a:t>
            </a:r>
          </a:p>
        </p:txBody>
      </p:sp>
      <p:sp>
        <p:nvSpPr>
          <p:cNvPr id="10" name="Marcador de posición de imagen 2"/>
          <p:cNvSpPr>
            <a:spLocks noGrp="1"/>
          </p:cNvSpPr>
          <p:nvPr>
            <p:ph type="pic" idx="14" hasCustomPrompt="1"/>
          </p:nvPr>
        </p:nvSpPr>
        <p:spPr>
          <a:xfrm>
            <a:off x="4577347" y="2571750"/>
            <a:ext cx="4572000" cy="257175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3</a:t>
            </a:r>
          </a:p>
        </p:txBody>
      </p:sp>
      <p:sp>
        <p:nvSpPr>
          <p:cNvPr id="12" name="TextBox 11">
            <a:extLst>
              <a:ext uri="{FF2B5EF4-FFF2-40B4-BE49-F238E27FC236}">
                <a16:creationId xmlns:a16="http://schemas.microsoft.com/office/drawing/2014/main" id="{8ACED22C-4D7F-9F4F-B287-757687B29A84}"/>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3" name="Picture 12">
            <a:extLst>
              <a:ext uri="{FF2B5EF4-FFF2-40B4-BE49-F238E27FC236}">
                <a16:creationId xmlns:a16="http://schemas.microsoft.com/office/drawing/2014/main" id="{870AED8E-4C9F-2641-BAD9-E487FD5246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760083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bg1">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Marcador de fecha 1"/>
          <p:cNvSpPr>
            <a:spLocks noGrp="1"/>
          </p:cNvSpPr>
          <p:nvPr>
            <p:ph type="dt" sz="half" idx="10"/>
          </p:nvPr>
        </p:nvSpPr>
        <p:spPr/>
        <p:txBody>
          <a:bodyPr/>
          <a:lstStyle/>
          <a:p>
            <a:fld id="{3A5E28DB-81EA-E945-99BD-B1F187BEF7B1}" type="datetime1">
              <a:rPr lang="es-BO" smtClean="0"/>
              <a:t>20/6/2019</a:t>
            </a:fld>
            <a:endParaRPr lang="en-US"/>
          </a:p>
        </p:txBody>
      </p:sp>
      <p:sp>
        <p:nvSpPr>
          <p:cNvPr id="3" name="Marcador de pie de página 2"/>
          <p:cNvSpPr>
            <a:spLocks noGrp="1"/>
          </p:cNvSpPr>
          <p:nvPr>
            <p:ph type="ftr" sz="quarter" idx="11"/>
          </p:nvPr>
        </p:nvSpPr>
        <p:spPr/>
        <p:txBody>
          <a:bodyPr/>
          <a:lstStyle/>
          <a:p>
            <a:r>
              <a:rPr lang="en-US" dirty="0"/>
              <a:t>This is a footer, so use it when you need it.</a:t>
            </a:r>
          </a:p>
        </p:txBody>
      </p:sp>
      <p:sp>
        <p:nvSpPr>
          <p:cNvPr id="4" name="Marcador de número de diapositiva 3"/>
          <p:cNvSpPr>
            <a:spLocks noGrp="1"/>
          </p:cNvSpPr>
          <p:nvPr>
            <p:ph type="sldNum" sz="quarter" idx="12"/>
          </p:nvPr>
        </p:nvSpPr>
        <p:spPr/>
        <p:txBody>
          <a:bodyPr/>
          <a:lstStyle/>
          <a:p>
            <a:fld id="{1A9D366B-1E42-9E47-9213-7A0BF786C435}" type="slidenum">
              <a:rPr lang="en-US" smtClean="0"/>
              <a:t>‹#›</a:t>
            </a:fld>
            <a:endParaRPr lang="en-US"/>
          </a:p>
        </p:txBody>
      </p:sp>
      <p:sp>
        <p:nvSpPr>
          <p:cNvPr id="5" name="Rectángulo 4"/>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BFB76361-9E95-4E4F-8212-485B19724B3D}"/>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3"/>
                </a:solidFill>
              </a:rPr>
              <a:t>Confidential &amp; Proprietary</a:t>
            </a:r>
          </a:p>
        </p:txBody>
      </p:sp>
      <p:pic>
        <p:nvPicPr>
          <p:cNvPr id="9" name="Picture 8">
            <a:extLst>
              <a:ext uri="{FF2B5EF4-FFF2-40B4-BE49-F238E27FC236}">
                <a16:creationId xmlns:a16="http://schemas.microsoft.com/office/drawing/2014/main" id="{6B98B19E-6C44-3041-8DD3-095D1B3AABE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2973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14" name="Right Triangle 13"/>
          <p:cNvSpPr/>
          <p:nvPr userDrawn="1"/>
        </p:nvSpPr>
        <p:spPr>
          <a:xfrm rot="10800000">
            <a:off x="6334950" y="-5613"/>
            <a:ext cx="2809050" cy="1068842"/>
          </a:xfrm>
          <a:prstGeom prst="rtTriangle">
            <a:avLst/>
          </a:pr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3 Points</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7" name="Marcador de posición de imagen 6"/>
          <p:cNvSpPr>
            <a:spLocks noGrp="1"/>
          </p:cNvSpPr>
          <p:nvPr>
            <p:ph type="pic" sz="quarter" idx="13" hasCustomPrompt="1"/>
          </p:nvPr>
        </p:nvSpPr>
        <p:spPr>
          <a:xfrm>
            <a:off x="755744" y="1384436"/>
            <a:ext cx="2150878" cy="1794536"/>
          </a:xfrm>
        </p:spPr>
        <p:txBody>
          <a:bodyPr>
            <a:normAutofit/>
          </a:bodyPr>
          <a:lstStyle>
            <a:lvl1pPr marL="0" indent="0" algn="ctr">
              <a:buNone/>
              <a:defRPr sz="1200" baseline="0"/>
            </a:lvl1pPr>
          </a:lstStyle>
          <a:p>
            <a:r>
              <a:rPr lang="en-US" dirty="0"/>
              <a:t>An image, an icon or a photo. Whatever you want.</a:t>
            </a:r>
          </a:p>
        </p:txBody>
      </p:sp>
      <p:sp>
        <p:nvSpPr>
          <p:cNvPr id="8" name="Marcador de posición de imagen 6"/>
          <p:cNvSpPr>
            <a:spLocks noGrp="1"/>
          </p:cNvSpPr>
          <p:nvPr>
            <p:ph type="pic" sz="quarter" idx="14" hasCustomPrompt="1"/>
          </p:nvPr>
        </p:nvSpPr>
        <p:spPr>
          <a:xfrm>
            <a:off x="3496427" y="1384436"/>
            <a:ext cx="2150878" cy="1794536"/>
          </a:xfrm>
        </p:spPr>
        <p:txBody>
          <a:bodyPr>
            <a:normAutofit/>
          </a:bodyPr>
          <a:lstStyle>
            <a:lvl1pPr marL="0" indent="0" algn="ctr">
              <a:buNone/>
              <a:defRPr sz="1200" baseline="0"/>
            </a:lvl1pPr>
          </a:lstStyle>
          <a:p>
            <a:r>
              <a:rPr lang="en-US" dirty="0"/>
              <a:t>An image, an icon or a photo. Whatever you want.</a:t>
            </a:r>
          </a:p>
        </p:txBody>
      </p:sp>
      <p:sp>
        <p:nvSpPr>
          <p:cNvPr id="9" name="Marcador de posición de imagen 6"/>
          <p:cNvSpPr>
            <a:spLocks noGrp="1"/>
          </p:cNvSpPr>
          <p:nvPr>
            <p:ph type="pic" sz="quarter" idx="15" hasCustomPrompt="1"/>
          </p:nvPr>
        </p:nvSpPr>
        <p:spPr>
          <a:xfrm>
            <a:off x="6237110" y="1384436"/>
            <a:ext cx="2150878" cy="1794536"/>
          </a:xfrm>
        </p:spPr>
        <p:txBody>
          <a:bodyPr>
            <a:normAutofit/>
          </a:bodyPr>
          <a:lstStyle>
            <a:lvl1pPr marL="0" indent="0" algn="ctr">
              <a:buNone/>
              <a:defRPr sz="1200" baseline="0"/>
            </a:lvl1pPr>
          </a:lstStyle>
          <a:p>
            <a:r>
              <a:rPr lang="en-US" dirty="0"/>
              <a:t>An image, an icon or a photo. Whatever you want.</a:t>
            </a:r>
          </a:p>
        </p:txBody>
      </p:sp>
      <p:sp>
        <p:nvSpPr>
          <p:cNvPr id="11" name="Marcador de texto 10"/>
          <p:cNvSpPr>
            <a:spLocks noGrp="1"/>
          </p:cNvSpPr>
          <p:nvPr>
            <p:ph type="body" sz="quarter" idx="16" hasCustomPrompt="1"/>
          </p:nvPr>
        </p:nvSpPr>
        <p:spPr>
          <a:xfrm>
            <a:off x="755745" y="3251930"/>
            <a:ext cx="2151319" cy="391055"/>
          </a:xfrm>
        </p:spPr>
        <p:txBody>
          <a:bodyPr anchor="ctr">
            <a:normAutofit/>
          </a:bodyPr>
          <a:lstStyle>
            <a:lvl1pPr marL="0" indent="0" algn="ctr">
              <a:buNone/>
              <a:defRPr sz="2200" b="1"/>
            </a:lvl1pPr>
          </a:lstStyle>
          <a:p>
            <a:pPr lvl="0"/>
            <a:r>
              <a:rPr lang="en-US" dirty="0"/>
              <a:t>Point #1</a:t>
            </a:r>
          </a:p>
        </p:txBody>
      </p:sp>
      <p:sp>
        <p:nvSpPr>
          <p:cNvPr id="12" name="Marcador de texto 10"/>
          <p:cNvSpPr>
            <a:spLocks noGrp="1"/>
          </p:cNvSpPr>
          <p:nvPr>
            <p:ph type="body" sz="quarter" idx="17" hasCustomPrompt="1"/>
          </p:nvPr>
        </p:nvSpPr>
        <p:spPr>
          <a:xfrm>
            <a:off x="3496428" y="3251930"/>
            <a:ext cx="2151319" cy="391055"/>
          </a:xfrm>
        </p:spPr>
        <p:txBody>
          <a:bodyPr anchor="ctr">
            <a:normAutofit/>
          </a:bodyPr>
          <a:lstStyle>
            <a:lvl1pPr marL="0" indent="0" algn="ctr">
              <a:buNone/>
              <a:defRPr sz="2200" b="1"/>
            </a:lvl1pPr>
          </a:lstStyle>
          <a:p>
            <a:pPr lvl="0"/>
            <a:r>
              <a:rPr lang="en-US" dirty="0"/>
              <a:t>Point #2</a:t>
            </a:r>
          </a:p>
        </p:txBody>
      </p:sp>
      <p:sp>
        <p:nvSpPr>
          <p:cNvPr id="13" name="Marcador de texto 10"/>
          <p:cNvSpPr>
            <a:spLocks noGrp="1"/>
          </p:cNvSpPr>
          <p:nvPr>
            <p:ph type="body" sz="quarter" idx="18" hasCustomPrompt="1"/>
          </p:nvPr>
        </p:nvSpPr>
        <p:spPr>
          <a:xfrm>
            <a:off x="6237111" y="3251930"/>
            <a:ext cx="2151319" cy="391055"/>
          </a:xfrm>
        </p:spPr>
        <p:txBody>
          <a:bodyPr anchor="ctr">
            <a:normAutofit/>
          </a:bodyPr>
          <a:lstStyle>
            <a:lvl1pPr marL="0" indent="0" algn="ctr">
              <a:buNone/>
              <a:defRPr sz="2200" b="1"/>
            </a:lvl1pPr>
          </a:lstStyle>
          <a:p>
            <a:pPr lvl="0"/>
            <a:r>
              <a:rPr lang="en-US" dirty="0"/>
              <a:t>Point #3</a:t>
            </a:r>
          </a:p>
        </p:txBody>
      </p:sp>
      <p:sp>
        <p:nvSpPr>
          <p:cNvPr id="16" name="Marcador de texto 15"/>
          <p:cNvSpPr>
            <a:spLocks noGrp="1"/>
          </p:cNvSpPr>
          <p:nvPr>
            <p:ph type="body" sz="quarter" idx="19" hasCustomPrompt="1"/>
          </p:nvPr>
        </p:nvSpPr>
        <p:spPr>
          <a:xfrm>
            <a:off x="755745" y="3650921"/>
            <a:ext cx="2151319" cy="950909"/>
          </a:xfrm>
        </p:spPr>
        <p:txBody>
          <a:bodyPr>
            <a:noAutofit/>
          </a:bodyPr>
          <a:lstStyle>
            <a:lvl1pPr marL="0" indent="0" algn="ctr">
              <a:buNone/>
              <a:defRPr sz="1200" baseline="0"/>
            </a:lvl1pPr>
          </a:lstStyle>
          <a:p>
            <a:pPr lvl="0"/>
            <a:r>
              <a:rPr lang="en-US" dirty="0"/>
              <a:t>If there’s a story behind the image, icon or photo above, then this is the best place to put it. Be concise though!</a:t>
            </a:r>
          </a:p>
        </p:txBody>
      </p:sp>
      <p:sp>
        <p:nvSpPr>
          <p:cNvPr id="17" name="Marcador de texto 15"/>
          <p:cNvSpPr>
            <a:spLocks noGrp="1"/>
          </p:cNvSpPr>
          <p:nvPr>
            <p:ph type="body" sz="quarter" idx="20" hasCustomPrompt="1"/>
          </p:nvPr>
        </p:nvSpPr>
        <p:spPr>
          <a:xfrm>
            <a:off x="3496428" y="3650921"/>
            <a:ext cx="2151319" cy="950909"/>
          </a:xfrm>
        </p:spPr>
        <p:txBody>
          <a:bodyPr>
            <a:noAutofit/>
          </a:bodyPr>
          <a:lstStyle>
            <a:lvl1pPr marL="0" indent="0" algn="ctr">
              <a:buNone/>
              <a:defRPr sz="1200" baseline="0"/>
            </a:lvl1pPr>
          </a:lstStyle>
          <a:p>
            <a:pPr lvl="0"/>
            <a:r>
              <a:rPr lang="en-US" dirty="0"/>
              <a:t>If there’s a story behind the image, icon or photo above, then this is the best place to put it. Be concise though!</a:t>
            </a:r>
          </a:p>
        </p:txBody>
      </p:sp>
      <p:sp>
        <p:nvSpPr>
          <p:cNvPr id="18" name="Marcador de texto 15"/>
          <p:cNvSpPr>
            <a:spLocks noGrp="1"/>
          </p:cNvSpPr>
          <p:nvPr>
            <p:ph type="body" sz="quarter" idx="21" hasCustomPrompt="1"/>
          </p:nvPr>
        </p:nvSpPr>
        <p:spPr>
          <a:xfrm>
            <a:off x="6237111" y="3650921"/>
            <a:ext cx="2151319" cy="950909"/>
          </a:xfrm>
        </p:spPr>
        <p:txBody>
          <a:bodyPr>
            <a:noAutofit/>
          </a:bodyPr>
          <a:lstStyle>
            <a:lvl1pPr marL="0" indent="0" algn="ctr">
              <a:buNone/>
              <a:defRPr sz="1200" baseline="0"/>
            </a:lvl1pPr>
          </a:lstStyle>
          <a:p>
            <a:pPr lvl="0"/>
            <a:r>
              <a:rPr lang="en-US" dirty="0"/>
              <a:t>If there’s a story behind the image, icon or photo above, then this is the best place to put it. Be concise though!</a:t>
            </a:r>
          </a:p>
        </p:txBody>
      </p:sp>
      <p:sp>
        <p:nvSpPr>
          <p:cNvPr id="19" name="TextBox 18">
            <a:extLst>
              <a:ext uri="{FF2B5EF4-FFF2-40B4-BE49-F238E27FC236}">
                <a16:creationId xmlns:a16="http://schemas.microsoft.com/office/drawing/2014/main" id="{BD3003BC-8E5B-5747-B56C-D85A0786FB1E}"/>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0" name="Picture 19">
            <a:extLst>
              <a:ext uri="{FF2B5EF4-FFF2-40B4-BE49-F238E27FC236}">
                <a16:creationId xmlns:a16="http://schemas.microsoft.com/office/drawing/2014/main" id="{5E366464-2782-0A4D-BBEE-6EC48F629B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526796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en-US" dirty="0"/>
              <a:t>4 Points</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6" name="Marcador de posición de imagen 6"/>
          <p:cNvSpPr>
            <a:spLocks noGrp="1"/>
          </p:cNvSpPr>
          <p:nvPr>
            <p:ph type="pic" sz="quarter" idx="13" hasCustomPrompt="1"/>
          </p:nvPr>
        </p:nvSpPr>
        <p:spPr>
          <a:xfrm>
            <a:off x="457640" y="1809560"/>
            <a:ext cx="1772356" cy="1781657"/>
          </a:xfrm>
        </p:spPr>
        <p:txBody>
          <a:bodyPr>
            <a:normAutofit/>
          </a:bodyPr>
          <a:lstStyle>
            <a:lvl1pPr marL="0" indent="0" algn="ctr">
              <a:buNone/>
              <a:defRPr sz="1050" baseline="0"/>
            </a:lvl1pPr>
          </a:lstStyle>
          <a:p>
            <a:r>
              <a:rPr lang="en-US" dirty="0"/>
              <a:t>An image, an icon or a photo. Whatever you want.</a:t>
            </a:r>
          </a:p>
        </p:txBody>
      </p:sp>
      <p:sp>
        <p:nvSpPr>
          <p:cNvPr id="7" name="Marcador de posición de imagen 6"/>
          <p:cNvSpPr>
            <a:spLocks noGrp="1"/>
          </p:cNvSpPr>
          <p:nvPr>
            <p:ph type="pic" sz="quarter" idx="14" hasCustomPrompt="1"/>
          </p:nvPr>
        </p:nvSpPr>
        <p:spPr>
          <a:xfrm>
            <a:off x="2609761" y="1809560"/>
            <a:ext cx="1772356" cy="1781657"/>
          </a:xfrm>
        </p:spPr>
        <p:txBody>
          <a:bodyPr>
            <a:normAutofit/>
          </a:bodyPr>
          <a:lstStyle>
            <a:lvl1pPr marL="0" indent="0" algn="ctr">
              <a:buNone/>
              <a:defRPr sz="1050" baseline="0"/>
            </a:lvl1pPr>
          </a:lstStyle>
          <a:p>
            <a:r>
              <a:rPr lang="en-US" dirty="0"/>
              <a:t>An image, an icon or a photo. Whatever you want.</a:t>
            </a:r>
          </a:p>
        </p:txBody>
      </p:sp>
      <p:sp>
        <p:nvSpPr>
          <p:cNvPr id="8" name="Marcador de posición de imagen 6"/>
          <p:cNvSpPr>
            <a:spLocks noGrp="1"/>
          </p:cNvSpPr>
          <p:nvPr>
            <p:ph type="pic" sz="quarter" idx="15" hasCustomPrompt="1"/>
          </p:nvPr>
        </p:nvSpPr>
        <p:spPr>
          <a:xfrm>
            <a:off x="4761882" y="1809560"/>
            <a:ext cx="1772356" cy="1781657"/>
          </a:xfrm>
        </p:spPr>
        <p:txBody>
          <a:bodyPr>
            <a:normAutofit/>
          </a:bodyPr>
          <a:lstStyle>
            <a:lvl1pPr marL="0" indent="0" algn="ctr">
              <a:buNone/>
              <a:defRPr sz="1050" baseline="0"/>
            </a:lvl1pPr>
          </a:lstStyle>
          <a:p>
            <a:r>
              <a:rPr lang="en-US" dirty="0"/>
              <a:t>An image, an icon or a photo. Whatever you want.</a:t>
            </a:r>
          </a:p>
        </p:txBody>
      </p:sp>
      <p:sp>
        <p:nvSpPr>
          <p:cNvPr id="9" name="Marcador de texto 10"/>
          <p:cNvSpPr>
            <a:spLocks noGrp="1"/>
          </p:cNvSpPr>
          <p:nvPr>
            <p:ph type="body" sz="quarter" idx="16" hasCustomPrompt="1"/>
          </p:nvPr>
        </p:nvSpPr>
        <p:spPr>
          <a:xfrm>
            <a:off x="457201" y="1484979"/>
            <a:ext cx="1773237" cy="282249"/>
          </a:xfrm>
        </p:spPr>
        <p:txBody>
          <a:bodyPr anchor="b">
            <a:noAutofit/>
          </a:bodyPr>
          <a:lstStyle>
            <a:lvl1pPr marL="0" indent="0" algn="ctr">
              <a:buNone/>
              <a:defRPr sz="1600" b="1"/>
            </a:lvl1pPr>
          </a:lstStyle>
          <a:p>
            <a:pPr lvl="0"/>
            <a:r>
              <a:rPr lang="en-US" dirty="0"/>
              <a:t>Point #1</a:t>
            </a:r>
          </a:p>
        </p:txBody>
      </p:sp>
      <p:sp>
        <p:nvSpPr>
          <p:cNvPr id="10" name="Marcador de texto 10"/>
          <p:cNvSpPr>
            <a:spLocks noGrp="1"/>
          </p:cNvSpPr>
          <p:nvPr>
            <p:ph type="body" sz="quarter" idx="17" hasCustomPrompt="1"/>
          </p:nvPr>
        </p:nvSpPr>
        <p:spPr>
          <a:xfrm>
            <a:off x="2609322" y="1484979"/>
            <a:ext cx="1773237" cy="282249"/>
          </a:xfrm>
        </p:spPr>
        <p:txBody>
          <a:bodyPr anchor="b">
            <a:noAutofit/>
          </a:bodyPr>
          <a:lstStyle>
            <a:lvl1pPr marL="0" indent="0" algn="ctr">
              <a:buNone/>
              <a:defRPr sz="1600" b="1"/>
            </a:lvl1pPr>
          </a:lstStyle>
          <a:p>
            <a:pPr lvl="0"/>
            <a:r>
              <a:rPr lang="en-US" dirty="0"/>
              <a:t>Point #2</a:t>
            </a:r>
          </a:p>
        </p:txBody>
      </p:sp>
      <p:sp>
        <p:nvSpPr>
          <p:cNvPr id="11" name="Marcador de texto 10"/>
          <p:cNvSpPr>
            <a:spLocks noGrp="1"/>
          </p:cNvSpPr>
          <p:nvPr>
            <p:ph type="body" sz="quarter" idx="18" hasCustomPrompt="1"/>
          </p:nvPr>
        </p:nvSpPr>
        <p:spPr>
          <a:xfrm>
            <a:off x="4761443" y="1484979"/>
            <a:ext cx="1773237" cy="282249"/>
          </a:xfrm>
        </p:spPr>
        <p:txBody>
          <a:bodyPr anchor="b">
            <a:noAutofit/>
          </a:bodyPr>
          <a:lstStyle>
            <a:lvl1pPr marL="0" indent="0" algn="ctr">
              <a:buNone/>
              <a:defRPr sz="1600" b="1"/>
            </a:lvl1pPr>
          </a:lstStyle>
          <a:p>
            <a:pPr lvl="0"/>
            <a:r>
              <a:rPr lang="en-US" dirty="0"/>
              <a:t>Point #3</a:t>
            </a:r>
          </a:p>
        </p:txBody>
      </p:sp>
      <p:sp>
        <p:nvSpPr>
          <p:cNvPr id="12" name="Marcador de texto 15"/>
          <p:cNvSpPr>
            <a:spLocks noGrp="1"/>
          </p:cNvSpPr>
          <p:nvPr>
            <p:ph type="body" sz="quarter" idx="19" hasCustomPrompt="1"/>
          </p:nvPr>
        </p:nvSpPr>
        <p:spPr>
          <a:xfrm>
            <a:off x="457201" y="3617081"/>
            <a:ext cx="1773237" cy="983827"/>
          </a:xfrm>
        </p:spPr>
        <p:txBody>
          <a:bodyPr>
            <a:noAutofit/>
          </a:bodyPr>
          <a:lstStyle>
            <a:lvl1pPr marL="0" indent="0" algn="l">
              <a:buNone/>
              <a:defRPr sz="1100" baseline="0"/>
            </a:lvl1pPr>
          </a:lstStyle>
          <a:p>
            <a:pPr lvl="0"/>
            <a:r>
              <a:rPr lang="en-US" dirty="0"/>
              <a:t>If there’s a story behind the image, icon or photo above, then this is the best place to put it. Be concise though!</a:t>
            </a:r>
          </a:p>
        </p:txBody>
      </p:sp>
      <p:sp>
        <p:nvSpPr>
          <p:cNvPr id="13" name="Marcador de texto 15"/>
          <p:cNvSpPr>
            <a:spLocks noGrp="1"/>
          </p:cNvSpPr>
          <p:nvPr>
            <p:ph type="body" sz="quarter" idx="20" hasCustomPrompt="1"/>
          </p:nvPr>
        </p:nvSpPr>
        <p:spPr>
          <a:xfrm>
            <a:off x="2609322" y="3617081"/>
            <a:ext cx="1773237" cy="983827"/>
          </a:xfrm>
        </p:spPr>
        <p:txBody>
          <a:bodyPr>
            <a:noAutofit/>
          </a:bodyPr>
          <a:lstStyle>
            <a:lvl1pPr marL="0" indent="0" algn="l">
              <a:buNone/>
              <a:defRPr sz="1100" baseline="0"/>
            </a:lvl1pPr>
          </a:lstStyle>
          <a:p>
            <a:pPr lvl="0"/>
            <a:r>
              <a:rPr lang="en-US" dirty="0"/>
              <a:t>If there’s a story behind the image, icon or photo above, then this is the best place to put it. Be concise though!</a:t>
            </a:r>
          </a:p>
        </p:txBody>
      </p:sp>
      <p:sp>
        <p:nvSpPr>
          <p:cNvPr id="14" name="Marcador de texto 15"/>
          <p:cNvSpPr>
            <a:spLocks noGrp="1"/>
          </p:cNvSpPr>
          <p:nvPr>
            <p:ph type="body" sz="quarter" idx="21" hasCustomPrompt="1"/>
          </p:nvPr>
        </p:nvSpPr>
        <p:spPr>
          <a:xfrm>
            <a:off x="4761443" y="3617081"/>
            <a:ext cx="1773237" cy="983827"/>
          </a:xfrm>
        </p:spPr>
        <p:txBody>
          <a:bodyPr>
            <a:noAutofit/>
          </a:bodyPr>
          <a:lstStyle>
            <a:lvl1pPr marL="0" indent="0" algn="l">
              <a:buNone/>
              <a:defRPr sz="1100" baseline="0"/>
            </a:lvl1pPr>
          </a:lstStyle>
          <a:p>
            <a:pPr lvl="0"/>
            <a:r>
              <a:rPr lang="en-US" dirty="0"/>
              <a:t>If there’s a story behind the image, icon or photo above, then this is the best place to put it. Be concise though!</a:t>
            </a:r>
          </a:p>
        </p:txBody>
      </p:sp>
      <p:sp>
        <p:nvSpPr>
          <p:cNvPr id="15" name="Marcador de posición de imagen 6"/>
          <p:cNvSpPr>
            <a:spLocks noGrp="1"/>
          </p:cNvSpPr>
          <p:nvPr>
            <p:ph type="pic" sz="quarter" idx="22" hasCustomPrompt="1"/>
          </p:nvPr>
        </p:nvSpPr>
        <p:spPr>
          <a:xfrm>
            <a:off x="6914003" y="1809560"/>
            <a:ext cx="1772356" cy="1781657"/>
          </a:xfrm>
        </p:spPr>
        <p:txBody>
          <a:bodyPr>
            <a:normAutofit/>
          </a:bodyPr>
          <a:lstStyle>
            <a:lvl1pPr marL="0" indent="0" algn="ctr">
              <a:buNone/>
              <a:defRPr sz="1050" baseline="0"/>
            </a:lvl1pPr>
          </a:lstStyle>
          <a:p>
            <a:r>
              <a:rPr lang="en-US" dirty="0"/>
              <a:t>An image, an icon or a photo. Whatever you want.</a:t>
            </a:r>
          </a:p>
        </p:txBody>
      </p:sp>
      <p:sp>
        <p:nvSpPr>
          <p:cNvPr id="16" name="Marcador de texto 10"/>
          <p:cNvSpPr>
            <a:spLocks noGrp="1"/>
          </p:cNvSpPr>
          <p:nvPr>
            <p:ph type="body" sz="quarter" idx="23" hasCustomPrompt="1"/>
          </p:nvPr>
        </p:nvSpPr>
        <p:spPr>
          <a:xfrm>
            <a:off x="6913564" y="1484979"/>
            <a:ext cx="1773237" cy="282249"/>
          </a:xfrm>
        </p:spPr>
        <p:txBody>
          <a:bodyPr anchor="b">
            <a:noAutofit/>
          </a:bodyPr>
          <a:lstStyle>
            <a:lvl1pPr marL="0" indent="0" algn="ctr">
              <a:buNone/>
              <a:defRPr sz="1600" b="1"/>
            </a:lvl1pPr>
          </a:lstStyle>
          <a:p>
            <a:pPr lvl="0"/>
            <a:r>
              <a:rPr lang="en-US" dirty="0"/>
              <a:t>Point #4</a:t>
            </a:r>
          </a:p>
        </p:txBody>
      </p:sp>
      <p:sp>
        <p:nvSpPr>
          <p:cNvPr id="17" name="Marcador de texto 15"/>
          <p:cNvSpPr>
            <a:spLocks noGrp="1"/>
          </p:cNvSpPr>
          <p:nvPr>
            <p:ph type="body" sz="quarter" idx="24" hasCustomPrompt="1"/>
          </p:nvPr>
        </p:nvSpPr>
        <p:spPr>
          <a:xfrm>
            <a:off x="6913564" y="3617081"/>
            <a:ext cx="1773237" cy="983827"/>
          </a:xfrm>
        </p:spPr>
        <p:txBody>
          <a:bodyPr>
            <a:noAutofit/>
          </a:bodyPr>
          <a:lstStyle>
            <a:lvl1pPr marL="0" indent="0" algn="l">
              <a:buNone/>
              <a:defRPr sz="1100" baseline="0"/>
            </a:lvl1pPr>
          </a:lstStyle>
          <a:p>
            <a:pPr lvl="0"/>
            <a:r>
              <a:rPr lang="en-US" dirty="0"/>
              <a:t>If there’s a story behind the image, icon or photo above, then this is the best place to put it. Be concise though!</a:t>
            </a:r>
          </a:p>
        </p:txBody>
      </p:sp>
      <p:sp>
        <p:nvSpPr>
          <p:cNvPr id="18" name="Right Triangle 17"/>
          <p:cNvSpPr/>
          <p:nvPr userDrawn="1"/>
        </p:nvSpPr>
        <p:spPr>
          <a:xfrm rot="10800000">
            <a:off x="6334950" y="-5613"/>
            <a:ext cx="2809050" cy="1068842"/>
          </a:xfrm>
          <a:prstGeom prst="rtTriangle">
            <a:avLst/>
          </a:pr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a:extLst>
              <a:ext uri="{FF2B5EF4-FFF2-40B4-BE49-F238E27FC236}">
                <a16:creationId xmlns:a16="http://schemas.microsoft.com/office/drawing/2014/main" id="{D6CC6FBF-7B11-A648-AE2F-30D79009D854}"/>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0" name="Picture 19">
            <a:extLst>
              <a:ext uri="{FF2B5EF4-FFF2-40B4-BE49-F238E27FC236}">
                <a16:creationId xmlns:a16="http://schemas.microsoft.com/office/drawing/2014/main" id="{BFE524C4-EFE4-4146-B154-9CDD6B5219C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830004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Image">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ángulo 12"/>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Marcador de posición de imagen 6"/>
          <p:cNvSpPr>
            <a:spLocks noGrp="1"/>
          </p:cNvSpPr>
          <p:nvPr>
            <p:ph type="pic" sz="quarter" idx="13" hasCustomPrompt="1"/>
          </p:nvPr>
        </p:nvSpPr>
        <p:spPr>
          <a:xfrm>
            <a:off x="0" y="0"/>
            <a:ext cx="4572000" cy="5143500"/>
          </a:xfrm>
        </p:spPr>
        <p:txBody>
          <a:bodyPr>
            <a:normAutofit/>
          </a:bodyPr>
          <a:lstStyle>
            <a:lvl1pPr marL="0" indent="0" algn="ctr">
              <a:buNone/>
              <a:defRPr sz="1600" baseline="0"/>
            </a:lvl1pPr>
          </a:lstStyle>
          <a:p>
            <a:r>
              <a:rPr lang="en-US" dirty="0"/>
              <a:t>Nice! Now support it with a beautiful image...</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9" name="Conector recto 8"/>
          <p:cNvCxnSpPr/>
          <p:nvPr userDrawn="1"/>
        </p:nvCxnSpPr>
        <p:spPr>
          <a:xfrm>
            <a:off x="4832988" y="4021118"/>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Marcador de texto 11"/>
          <p:cNvSpPr>
            <a:spLocks noGrp="1"/>
          </p:cNvSpPr>
          <p:nvPr>
            <p:ph type="body" sz="quarter" idx="14" hasCustomPrompt="1"/>
          </p:nvPr>
        </p:nvSpPr>
        <p:spPr>
          <a:xfrm>
            <a:off x="4832988" y="4065958"/>
            <a:ext cx="3988323" cy="328613"/>
          </a:xfrm>
        </p:spPr>
        <p:txBody>
          <a:bodyPr>
            <a:noAutofit/>
          </a:bodyPr>
          <a:lstStyle>
            <a:lvl1pPr marL="0" indent="0" algn="l">
              <a:buNone/>
              <a:defRPr sz="2000" i="1" baseline="0"/>
            </a:lvl1pPr>
          </a:lstStyle>
          <a:p>
            <a:pPr lvl="0"/>
            <a:r>
              <a:rPr lang="en-US" dirty="0"/>
              <a:t>- Someone</a:t>
            </a:r>
          </a:p>
        </p:txBody>
      </p:sp>
      <p:sp>
        <p:nvSpPr>
          <p:cNvPr id="14" name="Marcador de texto 14"/>
          <p:cNvSpPr>
            <a:spLocks noGrp="1"/>
          </p:cNvSpPr>
          <p:nvPr>
            <p:ph type="body" sz="quarter" idx="15" hasCustomPrompt="1"/>
          </p:nvPr>
        </p:nvSpPr>
        <p:spPr>
          <a:xfrm>
            <a:off x="4445177" y="112778"/>
            <a:ext cx="1622601" cy="1932383"/>
          </a:xfrm>
        </p:spPr>
        <p:txBody>
          <a:bodyPr>
            <a:noAutofit/>
          </a:bodyPr>
          <a:lstStyle>
            <a:lvl1pPr marL="0" indent="0" algn="ctr">
              <a:buNone/>
              <a:defRPr sz="13800" b="1"/>
            </a:lvl1pPr>
          </a:lstStyle>
          <a:p>
            <a:pPr lvl="0"/>
            <a:r>
              <a:rPr lang="en-US" dirty="0"/>
              <a:t>“</a:t>
            </a:r>
          </a:p>
        </p:txBody>
      </p:sp>
      <p:sp>
        <p:nvSpPr>
          <p:cNvPr id="2" name="Título 1"/>
          <p:cNvSpPr>
            <a:spLocks noGrp="1"/>
          </p:cNvSpPr>
          <p:nvPr>
            <p:ph type="title" hasCustomPrompt="1"/>
          </p:nvPr>
        </p:nvSpPr>
        <p:spPr>
          <a:xfrm>
            <a:off x="4832988" y="1194176"/>
            <a:ext cx="3988323" cy="2768445"/>
          </a:xfrm>
        </p:spPr>
        <p:txBody>
          <a:bodyPr anchor="t"/>
          <a:lstStyle>
            <a:lvl1pPr algn="l">
              <a:defRPr sz="2400" b="1" i="1" baseline="0"/>
            </a:lvl1pPr>
          </a:lstStyle>
          <a:p>
            <a:r>
              <a:rPr lang="en-US" dirty="0"/>
              <a:t>To quote or not to quote, that is the question... (that you have to ask yourself before using this slide.)</a:t>
            </a:r>
          </a:p>
        </p:txBody>
      </p:sp>
      <p:sp>
        <p:nvSpPr>
          <p:cNvPr id="6" name="Freeform: Shape 5"/>
          <p:cNvSpPr/>
          <p:nvPr userDrawn="1"/>
        </p:nvSpPr>
        <p:spPr>
          <a:xfrm>
            <a:off x="4441371" y="-122945"/>
            <a:ext cx="4771785" cy="4694945"/>
          </a:xfrm>
          <a:custGeom>
            <a:avLst/>
            <a:gdLst>
              <a:gd name="connsiteX0" fmla="*/ 0 w 4771785"/>
              <a:gd name="connsiteY0" fmla="*/ 92209 h 4694945"/>
              <a:gd name="connsiteX1" fmla="*/ 3234979 w 4771785"/>
              <a:gd name="connsiteY1" fmla="*/ 1052713 h 4694945"/>
              <a:gd name="connsiteX2" fmla="*/ 4372216 w 4771785"/>
              <a:gd name="connsiteY2" fmla="*/ 814508 h 4694945"/>
              <a:gd name="connsiteX3" fmla="*/ 4748733 w 4771785"/>
              <a:gd name="connsiteY3" fmla="*/ 4694945 h 4694945"/>
              <a:gd name="connsiteX4" fmla="*/ 4771785 w 4771785"/>
              <a:gd name="connsiteY4" fmla="*/ 0 h 4694945"/>
              <a:gd name="connsiteX5" fmla="*/ 0 w 4771785"/>
              <a:gd name="connsiteY5" fmla="*/ 92209 h 4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1785" h="4694945">
                <a:moveTo>
                  <a:pt x="0" y="92209"/>
                </a:moveTo>
                <a:lnTo>
                  <a:pt x="3234979" y="1052713"/>
                </a:lnTo>
                <a:lnTo>
                  <a:pt x="4372216" y="814508"/>
                </a:lnTo>
                <a:lnTo>
                  <a:pt x="4748733" y="4694945"/>
                </a:lnTo>
                <a:lnTo>
                  <a:pt x="4771785" y="0"/>
                </a:lnTo>
                <a:lnTo>
                  <a:pt x="0" y="92209"/>
                </a:lnTo>
                <a:close/>
              </a:path>
            </a:pathLst>
          </a:cu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6F8286CC-2E65-E44E-8360-B174F57645A3}"/>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6" name="Picture 15">
            <a:extLst>
              <a:ext uri="{FF2B5EF4-FFF2-40B4-BE49-F238E27FC236}">
                <a16:creationId xmlns:a16="http://schemas.microsoft.com/office/drawing/2014/main" id="{63F7AFC6-9039-474B-85D6-7E593B2F7E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36259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Image 2">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ángulo 12"/>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Marcador de posición de imagen 6"/>
          <p:cNvSpPr>
            <a:spLocks noGrp="1"/>
          </p:cNvSpPr>
          <p:nvPr>
            <p:ph type="pic" sz="quarter" idx="13" hasCustomPrompt="1"/>
          </p:nvPr>
        </p:nvSpPr>
        <p:spPr>
          <a:xfrm>
            <a:off x="4604388" y="0"/>
            <a:ext cx="4572000" cy="5143500"/>
          </a:xfrm>
        </p:spPr>
        <p:txBody>
          <a:bodyPr>
            <a:normAutofit/>
          </a:bodyPr>
          <a:lstStyle>
            <a:lvl1pPr marL="0" indent="0" algn="ctr">
              <a:buNone/>
              <a:defRPr sz="1600" baseline="0"/>
            </a:lvl1pPr>
          </a:lstStyle>
          <a:p>
            <a:r>
              <a:rPr lang="en-US" dirty="0"/>
              <a:t>Nice! Now support it with a beautiful image...</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9" name="Conector recto 8"/>
          <p:cNvCxnSpPr/>
          <p:nvPr userDrawn="1"/>
        </p:nvCxnSpPr>
        <p:spPr>
          <a:xfrm>
            <a:off x="3601506" y="4021118"/>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Marcador de texto 11"/>
          <p:cNvSpPr>
            <a:spLocks noGrp="1"/>
          </p:cNvSpPr>
          <p:nvPr>
            <p:ph type="body" sz="quarter" idx="14" hasCustomPrompt="1"/>
          </p:nvPr>
        </p:nvSpPr>
        <p:spPr>
          <a:xfrm>
            <a:off x="308342" y="4065958"/>
            <a:ext cx="3988323" cy="328613"/>
          </a:xfrm>
        </p:spPr>
        <p:txBody>
          <a:bodyPr>
            <a:noAutofit/>
          </a:bodyPr>
          <a:lstStyle>
            <a:lvl1pPr marL="0" indent="0" algn="r">
              <a:buNone/>
              <a:defRPr sz="2000" i="1" baseline="0"/>
            </a:lvl1pPr>
          </a:lstStyle>
          <a:p>
            <a:pPr lvl="0"/>
            <a:r>
              <a:rPr lang="en-US" dirty="0"/>
              <a:t>- Someone</a:t>
            </a:r>
          </a:p>
        </p:txBody>
      </p:sp>
      <p:sp>
        <p:nvSpPr>
          <p:cNvPr id="14" name="Marcador de texto 14"/>
          <p:cNvSpPr>
            <a:spLocks noGrp="1"/>
          </p:cNvSpPr>
          <p:nvPr>
            <p:ph type="body" sz="quarter" idx="15" hasCustomPrompt="1"/>
          </p:nvPr>
        </p:nvSpPr>
        <p:spPr>
          <a:xfrm>
            <a:off x="3005146" y="112778"/>
            <a:ext cx="1622601" cy="1932383"/>
          </a:xfrm>
        </p:spPr>
        <p:txBody>
          <a:bodyPr>
            <a:noAutofit/>
          </a:bodyPr>
          <a:lstStyle>
            <a:lvl1pPr marL="0" indent="0" algn="ctr">
              <a:buNone/>
              <a:defRPr sz="13800" b="1"/>
            </a:lvl1pPr>
          </a:lstStyle>
          <a:p>
            <a:pPr lvl="0"/>
            <a:r>
              <a:rPr lang="en-US" dirty="0"/>
              <a:t>“</a:t>
            </a:r>
          </a:p>
        </p:txBody>
      </p:sp>
      <p:sp>
        <p:nvSpPr>
          <p:cNvPr id="2" name="Título 1"/>
          <p:cNvSpPr>
            <a:spLocks noGrp="1"/>
          </p:cNvSpPr>
          <p:nvPr>
            <p:ph type="title" hasCustomPrompt="1"/>
          </p:nvPr>
        </p:nvSpPr>
        <p:spPr>
          <a:xfrm>
            <a:off x="308342" y="1194176"/>
            <a:ext cx="3988323" cy="2768445"/>
          </a:xfrm>
        </p:spPr>
        <p:txBody>
          <a:bodyPr anchor="t"/>
          <a:lstStyle>
            <a:lvl1pPr algn="r">
              <a:defRPr sz="2400" b="1" i="1" baseline="0"/>
            </a:lvl1pPr>
          </a:lstStyle>
          <a:p>
            <a:r>
              <a:rPr lang="en-US" dirty="0"/>
              <a:t>To quote or not to quote, that is the question... (that you have to ask yourself before using this slide.)</a:t>
            </a:r>
          </a:p>
        </p:txBody>
      </p:sp>
      <p:sp>
        <p:nvSpPr>
          <p:cNvPr id="10" name="Freeform: Shape 9"/>
          <p:cNvSpPr/>
          <p:nvPr userDrawn="1"/>
        </p:nvSpPr>
        <p:spPr>
          <a:xfrm>
            <a:off x="-92208" y="-230521"/>
            <a:ext cx="4003381" cy="5494084"/>
          </a:xfrm>
          <a:custGeom>
            <a:avLst/>
            <a:gdLst>
              <a:gd name="connsiteX0" fmla="*/ 4003381 w 4003381"/>
              <a:gd name="connsiteY0" fmla="*/ 138313 h 5494084"/>
              <a:gd name="connsiteX1" fmla="*/ 1267865 w 4003381"/>
              <a:gd name="connsiteY1" fmla="*/ 553250 h 5494084"/>
              <a:gd name="connsiteX2" fmla="*/ 507146 w 4003381"/>
              <a:gd name="connsiteY2" fmla="*/ 507146 h 5494084"/>
              <a:gd name="connsiteX3" fmla="*/ 92208 w 4003381"/>
              <a:gd name="connsiteY3" fmla="*/ 5494084 h 5494084"/>
              <a:gd name="connsiteX4" fmla="*/ 0 w 4003381"/>
              <a:gd name="connsiteY4" fmla="*/ 0 h 5494084"/>
              <a:gd name="connsiteX5" fmla="*/ 4003381 w 4003381"/>
              <a:gd name="connsiteY5" fmla="*/ 138313 h 549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3381" h="5494084">
                <a:moveTo>
                  <a:pt x="4003381" y="138313"/>
                </a:moveTo>
                <a:lnTo>
                  <a:pt x="1267865" y="553250"/>
                </a:lnTo>
                <a:lnTo>
                  <a:pt x="507146" y="507146"/>
                </a:lnTo>
                <a:lnTo>
                  <a:pt x="92208" y="5494084"/>
                </a:lnTo>
                <a:lnTo>
                  <a:pt x="0" y="0"/>
                </a:lnTo>
                <a:lnTo>
                  <a:pt x="4003381" y="138313"/>
                </a:lnTo>
                <a:close/>
              </a:path>
            </a:pathLst>
          </a:cu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B2C474CB-A107-5947-A5A2-7F1C62AB77A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6" name="Picture 15">
            <a:extLst>
              <a:ext uri="{FF2B5EF4-FFF2-40B4-BE49-F238E27FC236}">
                <a16:creationId xmlns:a16="http://schemas.microsoft.com/office/drawing/2014/main" id="{F6EF4A1A-05FC-194F-97F1-5D2DCB430F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44709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ith Image 3">
    <p:spTree>
      <p:nvGrpSpPr>
        <p:cNvPr id="1" name=""/>
        <p:cNvGrpSpPr/>
        <p:nvPr/>
      </p:nvGrpSpPr>
      <p:grpSpPr>
        <a:xfrm>
          <a:off x="0" y="0"/>
          <a:ext cx="0" cy="0"/>
          <a:chOff x="0" y="0"/>
          <a:chExt cx="0" cy="0"/>
        </a:xfrm>
      </p:grpSpPr>
      <p:sp>
        <p:nvSpPr>
          <p:cNvPr id="6" name="Rectangle 5"/>
          <p:cNvSpPr/>
          <p:nvPr userDrawn="1"/>
        </p:nvSpPr>
        <p:spPr>
          <a:xfrm>
            <a:off x="0" y="2825750"/>
            <a:ext cx="9144000" cy="2317750"/>
          </a:xfrm>
          <a:prstGeom prst="rect">
            <a:avLst/>
          </a:prstGeom>
          <a:solidFill>
            <a:srgbClr val="52C4C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ángulo 12"/>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Marcador de posición de imagen 6"/>
          <p:cNvSpPr>
            <a:spLocks noGrp="1"/>
          </p:cNvSpPr>
          <p:nvPr>
            <p:ph type="pic" sz="quarter" idx="13" hasCustomPrompt="1"/>
          </p:nvPr>
        </p:nvSpPr>
        <p:spPr>
          <a:xfrm>
            <a:off x="0" y="-1"/>
            <a:ext cx="9144000" cy="2825751"/>
          </a:xfrm>
        </p:spPr>
        <p:txBody>
          <a:bodyPr>
            <a:normAutofit/>
          </a:bodyPr>
          <a:lstStyle>
            <a:lvl1pPr marL="0" indent="0" algn="ctr">
              <a:buNone/>
              <a:defRPr sz="1600" baseline="0"/>
            </a:lvl1pPr>
          </a:lstStyle>
          <a:p>
            <a:r>
              <a:rPr lang="en-US" dirty="0"/>
              <a:t>Nice! Now support it with a beautiful image...</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9" name="Conector recto 8"/>
          <p:cNvCxnSpPr/>
          <p:nvPr userDrawn="1"/>
        </p:nvCxnSpPr>
        <p:spPr>
          <a:xfrm>
            <a:off x="4234367" y="4211477"/>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Marcador de texto 11"/>
          <p:cNvSpPr>
            <a:spLocks noGrp="1"/>
          </p:cNvSpPr>
          <p:nvPr>
            <p:ph type="body" sz="quarter" idx="14" hasCustomPrompt="1"/>
          </p:nvPr>
        </p:nvSpPr>
        <p:spPr>
          <a:xfrm>
            <a:off x="764495" y="4263876"/>
            <a:ext cx="7634902" cy="347447"/>
          </a:xfrm>
        </p:spPr>
        <p:txBody>
          <a:bodyPr>
            <a:noAutofit/>
          </a:bodyPr>
          <a:lstStyle>
            <a:lvl1pPr marL="0" indent="0" algn="ctr">
              <a:buNone/>
              <a:defRPr sz="1500" i="1" baseline="0"/>
            </a:lvl1pPr>
          </a:lstStyle>
          <a:p>
            <a:pPr lvl="0"/>
            <a:r>
              <a:rPr lang="en-US" dirty="0"/>
              <a:t>Someone</a:t>
            </a:r>
          </a:p>
        </p:txBody>
      </p:sp>
      <p:sp>
        <p:nvSpPr>
          <p:cNvPr id="2" name="Título 1"/>
          <p:cNvSpPr>
            <a:spLocks noGrp="1"/>
          </p:cNvSpPr>
          <p:nvPr>
            <p:ph type="title" hasCustomPrompt="1"/>
          </p:nvPr>
        </p:nvSpPr>
        <p:spPr>
          <a:xfrm>
            <a:off x="764495" y="2973914"/>
            <a:ext cx="7634902" cy="1143003"/>
          </a:xfrm>
        </p:spPr>
        <p:txBody>
          <a:bodyPr anchor="b"/>
          <a:lstStyle>
            <a:lvl1pPr algn="ctr">
              <a:defRPr sz="1800" b="0" i="1" baseline="0"/>
            </a:lvl1pPr>
          </a:lstStyle>
          <a:p>
            <a:r>
              <a:rPr lang="en-US" dirty="0"/>
              <a:t>“To quote or not to quote, that is the question... (that you have to ask yourself before using this slide.)”</a:t>
            </a:r>
          </a:p>
        </p:txBody>
      </p:sp>
      <p:sp>
        <p:nvSpPr>
          <p:cNvPr id="14" name="TextBox 13">
            <a:extLst>
              <a:ext uri="{FF2B5EF4-FFF2-40B4-BE49-F238E27FC236}">
                <a16:creationId xmlns:a16="http://schemas.microsoft.com/office/drawing/2014/main" id="{C42CFF83-744D-5648-AB41-003B1D24A601}"/>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5" name="Picture 14">
            <a:extLst>
              <a:ext uri="{FF2B5EF4-FFF2-40B4-BE49-F238E27FC236}">
                <a16:creationId xmlns:a16="http://schemas.microsoft.com/office/drawing/2014/main" id="{B69FED03-6A37-EC4D-822B-9C36AD06D1C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170934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hort Quote">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chemeClr val="bg1">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4051879"/>
            <a:ext cx="822960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Marcador de texto 11"/>
          <p:cNvSpPr>
            <a:spLocks noGrp="1"/>
          </p:cNvSpPr>
          <p:nvPr>
            <p:ph type="body" sz="quarter" idx="14" hasCustomPrompt="1"/>
          </p:nvPr>
        </p:nvSpPr>
        <p:spPr>
          <a:xfrm>
            <a:off x="457202" y="4104954"/>
            <a:ext cx="8229599" cy="360640"/>
          </a:xfrm>
        </p:spPr>
        <p:txBody>
          <a:bodyPr>
            <a:noAutofit/>
          </a:bodyPr>
          <a:lstStyle>
            <a:lvl1pPr marL="0" indent="0" algn="ctr">
              <a:buNone/>
              <a:defRPr sz="1500" i="1" baseline="0"/>
            </a:lvl1pPr>
          </a:lstStyle>
          <a:p>
            <a:pPr lvl="0"/>
            <a:r>
              <a:rPr lang="en-US" dirty="0"/>
              <a:t>Someone</a:t>
            </a:r>
          </a:p>
        </p:txBody>
      </p:sp>
      <p:sp>
        <p:nvSpPr>
          <p:cNvPr id="15" name="Marcador de texto 14"/>
          <p:cNvSpPr>
            <a:spLocks noGrp="1"/>
          </p:cNvSpPr>
          <p:nvPr>
            <p:ph type="body" sz="quarter" idx="15" hasCustomPrompt="1"/>
          </p:nvPr>
        </p:nvSpPr>
        <p:spPr>
          <a:xfrm>
            <a:off x="3767844" y="535277"/>
            <a:ext cx="1622601" cy="1932383"/>
          </a:xfrm>
        </p:spPr>
        <p:txBody>
          <a:bodyPr>
            <a:noAutofit/>
          </a:bodyPr>
          <a:lstStyle>
            <a:lvl1pPr marL="0" indent="0" algn="ctr">
              <a:buNone/>
              <a:defRPr sz="13800" b="1"/>
            </a:lvl1pPr>
          </a:lstStyle>
          <a:p>
            <a:pPr lvl="0"/>
            <a:r>
              <a:rPr lang="en-US" dirty="0"/>
              <a:t>“</a:t>
            </a:r>
          </a:p>
        </p:txBody>
      </p:sp>
      <p:sp>
        <p:nvSpPr>
          <p:cNvPr id="2" name="Título 1"/>
          <p:cNvSpPr>
            <a:spLocks noGrp="1"/>
          </p:cNvSpPr>
          <p:nvPr>
            <p:ph type="title" hasCustomPrompt="1"/>
          </p:nvPr>
        </p:nvSpPr>
        <p:spPr>
          <a:xfrm>
            <a:off x="457200" y="1634731"/>
            <a:ext cx="8229600" cy="2259937"/>
          </a:xfrm>
        </p:spPr>
        <p:txBody>
          <a:bodyPr anchor="t"/>
          <a:lstStyle>
            <a:lvl1pPr algn="ctr">
              <a:defRPr sz="2800" baseline="0"/>
            </a:lvl1pPr>
          </a:lstStyle>
          <a:p>
            <a:r>
              <a:rPr lang="en-US" dirty="0"/>
              <a:t>This slide is ideal for short quotes, where a couple of text lines is enough.</a:t>
            </a:r>
          </a:p>
        </p:txBody>
      </p:sp>
      <p:sp>
        <p:nvSpPr>
          <p:cNvPr id="12" name="TextBox 11">
            <a:extLst>
              <a:ext uri="{FF2B5EF4-FFF2-40B4-BE49-F238E27FC236}">
                <a16:creationId xmlns:a16="http://schemas.microsoft.com/office/drawing/2014/main" id="{1BF2D2FD-A774-764D-ADBE-7B6357EDDE90}"/>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3"/>
                </a:solidFill>
              </a:rPr>
              <a:t>Confidential &amp; Proprietary</a:t>
            </a:r>
          </a:p>
        </p:txBody>
      </p:sp>
      <p:pic>
        <p:nvPicPr>
          <p:cNvPr id="13" name="Picture 12">
            <a:extLst>
              <a:ext uri="{FF2B5EF4-FFF2-40B4-BE49-F238E27FC236}">
                <a16:creationId xmlns:a16="http://schemas.microsoft.com/office/drawing/2014/main" id="{0527B893-2CC3-A443-9AEC-DAB6CB793C9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985201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ong Quote">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chemeClr val="bg1">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457200" y="1201101"/>
            <a:ext cx="8229600" cy="1590258"/>
          </a:xfrm>
        </p:spPr>
        <p:txBody>
          <a:bodyPr anchor="b"/>
          <a:lstStyle>
            <a:lvl1pPr algn="ctr">
              <a:defRPr sz="2000" b="0" i="1" baseline="0"/>
            </a:lvl1pPr>
          </a:lstStyle>
          <a:p>
            <a:r>
              <a:rPr lang="en-US" dirty="0"/>
              <a:t>“This slide instead, is ideal for long quotes, where you need a balance between white space and more words. A paragraph of 5 or more lines of text seems the perfect fit for this kind of content. Use it wisely.”</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10" name="Marcador de texto 11"/>
          <p:cNvSpPr>
            <a:spLocks noGrp="1"/>
          </p:cNvSpPr>
          <p:nvPr>
            <p:ph type="body" sz="quarter" idx="14" hasCustomPrompt="1"/>
          </p:nvPr>
        </p:nvSpPr>
        <p:spPr>
          <a:xfrm>
            <a:off x="457202" y="3036039"/>
            <a:ext cx="8229599" cy="357395"/>
          </a:xfrm>
        </p:spPr>
        <p:txBody>
          <a:bodyPr>
            <a:noAutofit/>
          </a:bodyPr>
          <a:lstStyle>
            <a:lvl1pPr marL="0" indent="0" algn="ctr">
              <a:buNone/>
              <a:defRPr sz="1500" i="1" baseline="0"/>
            </a:lvl1pPr>
          </a:lstStyle>
          <a:p>
            <a:pPr lvl="0"/>
            <a:r>
              <a:rPr lang="en-US" dirty="0"/>
              <a:t>Someone</a:t>
            </a:r>
          </a:p>
        </p:txBody>
      </p:sp>
      <p:cxnSp>
        <p:nvCxnSpPr>
          <p:cNvPr id="11" name="Conector recto 10"/>
          <p:cNvCxnSpPr/>
          <p:nvPr userDrawn="1"/>
        </p:nvCxnSpPr>
        <p:spPr>
          <a:xfrm>
            <a:off x="4234367" y="2952065"/>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CCC8869-C0C6-8349-91A7-B1DD1EA9F25D}"/>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3"/>
                </a:solidFill>
              </a:rPr>
              <a:t>Confidential &amp; Proprietary</a:t>
            </a:r>
          </a:p>
        </p:txBody>
      </p:sp>
      <p:pic>
        <p:nvPicPr>
          <p:cNvPr id="14" name="Picture 13">
            <a:extLst>
              <a:ext uri="{FF2B5EF4-FFF2-40B4-BE49-F238E27FC236}">
                <a16:creationId xmlns:a16="http://schemas.microsoft.com/office/drawing/2014/main" id="{E8C8A4B4-69E9-854B-8DB0-45C223DFD11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23921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bg>
      <p:bgPr>
        <a:solidFill>
          <a:schemeClr val="bg1"/>
        </a:solidFill>
        <a:effectLst/>
      </p:bgPr>
    </p:bg>
    <p:spTree>
      <p:nvGrpSpPr>
        <p:cNvPr id="1" name=""/>
        <p:cNvGrpSpPr/>
        <p:nvPr/>
      </p:nvGrpSpPr>
      <p:grpSpPr>
        <a:xfrm>
          <a:off x="0" y="0"/>
          <a:ext cx="0" cy="0"/>
          <a:chOff x="0" y="0"/>
          <a:chExt cx="0" cy="0"/>
        </a:xfrm>
      </p:grpSpPr>
      <p:sp>
        <p:nvSpPr>
          <p:cNvPr id="7" name="Freeform: Shape 6"/>
          <p:cNvSpPr/>
          <p:nvPr userDrawn="1"/>
        </p:nvSpPr>
        <p:spPr>
          <a:xfrm>
            <a:off x="-92208" y="2604887"/>
            <a:ext cx="9297680" cy="2666360"/>
          </a:xfrm>
          <a:custGeom>
            <a:avLst/>
            <a:gdLst>
              <a:gd name="connsiteX0" fmla="*/ 15368 w 9297680"/>
              <a:gd name="connsiteY0" fmla="*/ 2051637 h 2666360"/>
              <a:gd name="connsiteX1" fmla="*/ 5048410 w 9297680"/>
              <a:gd name="connsiteY1" fmla="*/ 1575227 h 2666360"/>
              <a:gd name="connsiteX2" fmla="*/ 6446904 w 9297680"/>
              <a:gd name="connsiteY2" fmla="*/ 2074689 h 2666360"/>
              <a:gd name="connsiteX3" fmla="*/ 9297680 w 9297680"/>
              <a:gd name="connsiteY3" fmla="*/ 0 h 2666360"/>
              <a:gd name="connsiteX4" fmla="*/ 9282312 w 9297680"/>
              <a:gd name="connsiteY4" fmla="*/ 2666360 h 2666360"/>
              <a:gd name="connsiteX5" fmla="*/ 0 w 9297680"/>
              <a:gd name="connsiteY5" fmla="*/ 2635624 h 2666360"/>
              <a:gd name="connsiteX6" fmla="*/ 15368 w 9297680"/>
              <a:gd name="connsiteY6" fmla="*/ 2051637 h 26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97680" h="2666360">
                <a:moveTo>
                  <a:pt x="15368" y="2051637"/>
                </a:moveTo>
                <a:lnTo>
                  <a:pt x="5048410" y="1575227"/>
                </a:lnTo>
                <a:lnTo>
                  <a:pt x="6446904" y="2074689"/>
                </a:lnTo>
                <a:lnTo>
                  <a:pt x="9297680" y="0"/>
                </a:lnTo>
                <a:cubicBezTo>
                  <a:pt x="9292557" y="888787"/>
                  <a:pt x="9287435" y="1777573"/>
                  <a:pt x="9282312" y="2666360"/>
                </a:cubicBezTo>
                <a:lnTo>
                  <a:pt x="0" y="2635624"/>
                </a:lnTo>
                <a:lnTo>
                  <a:pt x="15368" y="2051637"/>
                </a:lnTo>
                <a:close/>
              </a:path>
            </a:pathLst>
          </a:cu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noProof="0" dirty="0"/>
              <a:t>Treat it like a title*</a:t>
            </a:r>
            <a:endParaRPr lang="en-US" dirty="0"/>
          </a:p>
        </p:txBody>
      </p:sp>
      <p:sp>
        <p:nvSpPr>
          <p:cNvPr id="3" name="Marcador de contenido 2"/>
          <p:cNvSpPr>
            <a:spLocks noGrp="1"/>
          </p:cNvSpPr>
          <p:nvPr>
            <p:ph idx="1" hasCustomPrompt="1"/>
          </p:nvPr>
        </p:nvSpPr>
        <p:spPr>
          <a:noFill/>
        </p:spPr>
        <p:txBody>
          <a:bodyPr/>
          <a:lstStyle>
            <a:lvl4pPr>
              <a:defRPr baseline="0"/>
            </a:lvl4pPr>
          </a:lstStyle>
          <a:p>
            <a:pPr lvl="0"/>
            <a:r>
              <a:rPr lang="en-US" noProof="0" dirty="0"/>
              <a:t>Keep it simple</a:t>
            </a:r>
          </a:p>
          <a:p>
            <a:pPr lvl="1"/>
            <a:r>
              <a:rPr lang="en-US" noProof="0" dirty="0"/>
              <a:t>Don’t overuse these bullets!</a:t>
            </a:r>
          </a:p>
          <a:p>
            <a:pPr lvl="2"/>
            <a:r>
              <a:rPr lang="en-US" noProof="0" dirty="0"/>
              <a:t>We strongly recommend not to use these ones</a:t>
            </a:r>
          </a:p>
          <a:p>
            <a:pPr lvl="3"/>
            <a:r>
              <a:rPr lang="en-US" noProof="0" dirty="0"/>
              <a:t>Your audience won’t read these ones</a:t>
            </a:r>
          </a:p>
          <a:p>
            <a:pPr lvl="4"/>
            <a:r>
              <a:rPr lang="en-US" noProof="0" dirty="0"/>
              <a:t>Forget about it!</a:t>
            </a:r>
          </a:p>
        </p:txBody>
      </p:sp>
      <p:sp>
        <p:nvSpPr>
          <p:cNvPr id="4" name="Marcador de fecha 3"/>
          <p:cNvSpPr>
            <a:spLocks noGrp="1"/>
          </p:cNvSpPr>
          <p:nvPr>
            <p:ph type="dt" sz="half" idx="10"/>
          </p:nvPr>
        </p:nvSpPr>
        <p:spPr/>
        <p:txBody>
          <a:bodyPr/>
          <a:lstStyle/>
          <a:p>
            <a:fld id="{A5068A67-95CD-0E47-9515-8ED005D9E9DE}" type="datetime1">
              <a:rPr lang="es-BO" smtClean="0"/>
              <a:t>20/6/2019</a:t>
            </a:fld>
            <a:endParaRPr lang="en-US"/>
          </a:p>
        </p:txBody>
      </p:sp>
      <p:sp>
        <p:nvSpPr>
          <p:cNvPr id="5" name="Marcador de pie de página 4"/>
          <p:cNvSpPr>
            <a:spLocks noGrp="1"/>
          </p:cNvSpPr>
          <p:nvPr>
            <p:ph type="ftr" sz="quarter" idx="11"/>
          </p:nvPr>
        </p:nvSpPr>
        <p:spPr/>
        <p:txBody>
          <a:bodyPr/>
          <a:lstStyle/>
          <a:p>
            <a:r>
              <a:rPr lang="en-US" dirty="0"/>
              <a:t>This is a footer, so use it when you need it.</a:t>
            </a:r>
          </a:p>
        </p:txBody>
      </p:sp>
      <p:sp>
        <p:nvSpPr>
          <p:cNvPr id="6" name="Marcador de número de diapositiva 5"/>
          <p:cNvSpPr>
            <a:spLocks noGrp="1"/>
          </p:cNvSpPr>
          <p:nvPr>
            <p:ph type="sldNum" sz="quarter" idx="12"/>
          </p:nvPr>
        </p:nvSpPr>
        <p:spPr/>
        <p:txBody>
          <a:bodyPr/>
          <a:lstStyle/>
          <a:p>
            <a:fld id="{1A9D366B-1E42-9E47-9213-7A0BF786C435}" type="slidenum">
              <a:rPr lang="en-US" smtClean="0"/>
              <a:t>‹#›</a:t>
            </a:fld>
            <a:endParaRPr lang="en-US"/>
          </a:p>
        </p:txBody>
      </p:sp>
      <p:sp>
        <p:nvSpPr>
          <p:cNvPr id="8" name="TextBox 7">
            <a:extLst>
              <a:ext uri="{FF2B5EF4-FFF2-40B4-BE49-F238E27FC236}">
                <a16:creationId xmlns:a16="http://schemas.microsoft.com/office/drawing/2014/main" id="{CB951279-1571-5C4B-8FB5-41294B2685B0}"/>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9" name="Picture 8">
            <a:extLst>
              <a:ext uri="{FF2B5EF4-FFF2-40B4-BE49-F238E27FC236}">
                <a16:creationId xmlns:a16="http://schemas.microsoft.com/office/drawing/2014/main" id="{E5ED0B4F-6DD4-BF4F-BB3C-934EEEDD320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822674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p:cNvSpPr/>
          <p:nvPr userDrawn="1"/>
        </p:nvSpPr>
        <p:spPr>
          <a:xfrm>
            <a:off x="4741049" y="564846"/>
            <a:ext cx="9144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Parallelogram 5"/>
          <p:cNvSpPr/>
          <p:nvPr userDrawn="1"/>
        </p:nvSpPr>
        <p:spPr>
          <a:xfrm>
            <a:off x="4971568" y="0"/>
            <a:ext cx="4287691" cy="3158138"/>
          </a:xfrm>
          <a:prstGeom prst="parallelogram">
            <a:avLst/>
          </a:pr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Agenda</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15" name="Marcador de posición de imagen 6"/>
          <p:cNvSpPr>
            <a:spLocks noGrp="1"/>
          </p:cNvSpPr>
          <p:nvPr>
            <p:ph type="pic" sz="quarter" idx="13" hasCustomPrompt="1"/>
          </p:nvPr>
        </p:nvSpPr>
        <p:spPr>
          <a:xfrm>
            <a:off x="458478" y="2607134"/>
            <a:ext cx="1440000" cy="1410862"/>
          </a:xfrm>
        </p:spPr>
        <p:txBody>
          <a:bodyPr>
            <a:normAutofit/>
          </a:bodyPr>
          <a:lstStyle>
            <a:lvl1pPr marL="0" indent="0" algn="ctr">
              <a:buNone/>
              <a:defRPr sz="1100" baseline="0"/>
            </a:lvl1pPr>
          </a:lstStyle>
          <a:p>
            <a:r>
              <a:rPr lang="en-US" dirty="0"/>
              <a:t>An image, an icon, a photo, etc.</a:t>
            </a:r>
          </a:p>
        </p:txBody>
      </p:sp>
      <p:sp>
        <p:nvSpPr>
          <p:cNvPr id="16" name="Marcador de texto 11"/>
          <p:cNvSpPr>
            <a:spLocks noGrp="1"/>
          </p:cNvSpPr>
          <p:nvPr>
            <p:ph type="body" sz="quarter" idx="14" hasCustomPrompt="1"/>
          </p:nvPr>
        </p:nvSpPr>
        <p:spPr>
          <a:xfrm>
            <a:off x="2157757" y="2232219"/>
            <a:ext cx="1442557" cy="362093"/>
          </a:xfrm>
        </p:spPr>
        <p:txBody>
          <a:bodyPr anchor="t">
            <a:noAutofit/>
          </a:bodyPr>
          <a:lstStyle>
            <a:lvl1pPr marL="0" indent="0" algn="l">
              <a:buNone/>
              <a:defRPr sz="1600" b="1" i="0" baseline="0"/>
            </a:lvl1pPr>
          </a:lstStyle>
          <a:p>
            <a:pPr lvl="0"/>
            <a:r>
              <a:rPr lang="en-US" dirty="0"/>
              <a:t>Activity #2</a:t>
            </a:r>
          </a:p>
        </p:txBody>
      </p:sp>
      <p:sp>
        <p:nvSpPr>
          <p:cNvPr id="17" name="Marcador de texto 11"/>
          <p:cNvSpPr>
            <a:spLocks noGrp="1"/>
          </p:cNvSpPr>
          <p:nvPr>
            <p:ph type="body" sz="quarter" idx="15" hasCustomPrompt="1"/>
          </p:nvPr>
        </p:nvSpPr>
        <p:spPr>
          <a:xfrm>
            <a:off x="457201" y="2232219"/>
            <a:ext cx="1442557" cy="362093"/>
          </a:xfrm>
        </p:spPr>
        <p:txBody>
          <a:bodyPr anchor="t">
            <a:noAutofit/>
          </a:bodyPr>
          <a:lstStyle>
            <a:lvl1pPr marL="0" indent="0" algn="l">
              <a:buNone/>
              <a:defRPr sz="1600" b="1" i="0" baseline="0"/>
            </a:lvl1pPr>
          </a:lstStyle>
          <a:p>
            <a:pPr lvl="0"/>
            <a:r>
              <a:rPr lang="en-US" dirty="0"/>
              <a:t>Activity #1</a:t>
            </a:r>
          </a:p>
        </p:txBody>
      </p:sp>
      <p:sp>
        <p:nvSpPr>
          <p:cNvPr id="18" name="Marcador de texto 11"/>
          <p:cNvSpPr>
            <a:spLocks noGrp="1"/>
          </p:cNvSpPr>
          <p:nvPr>
            <p:ph type="body" sz="quarter" idx="16" hasCustomPrompt="1"/>
          </p:nvPr>
        </p:nvSpPr>
        <p:spPr>
          <a:xfrm>
            <a:off x="3850723" y="2232219"/>
            <a:ext cx="1442557" cy="362093"/>
          </a:xfrm>
        </p:spPr>
        <p:txBody>
          <a:bodyPr anchor="t">
            <a:noAutofit/>
          </a:bodyPr>
          <a:lstStyle>
            <a:lvl1pPr marL="0" indent="0" algn="l">
              <a:buNone/>
              <a:defRPr sz="1600" b="1" i="0" baseline="0"/>
            </a:lvl1pPr>
          </a:lstStyle>
          <a:p>
            <a:pPr lvl="0"/>
            <a:r>
              <a:rPr lang="en-US" dirty="0"/>
              <a:t>Activity #3</a:t>
            </a:r>
          </a:p>
        </p:txBody>
      </p:sp>
      <p:sp>
        <p:nvSpPr>
          <p:cNvPr id="19" name="Marcador de texto 11"/>
          <p:cNvSpPr>
            <a:spLocks noGrp="1"/>
          </p:cNvSpPr>
          <p:nvPr>
            <p:ph type="body" sz="quarter" idx="17" hasCustomPrompt="1"/>
          </p:nvPr>
        </p:nvSpPr>
        <p:spPr>
          <a:xfrm>
            <a:off x="5543008" y="2232219"/>
            <a:ext cx="1442557" cy="362093"/>
          </a:xfrm>
        </p:spPr>
        <p:txBody>
          <a:bodyPr anchor="t">
            <a:noAutofit/>
          </a:bodyPr>
          <a:lstStyle>
            <a:lvl1pPr marL="0" indent="0" algn="l">
              <a:buNone/>
              <a:defRPr sz="1600" b="1" i="0" baseline="0"/>
            </a:lvl1pPr>
          </a:lstStyle>
          <a:p>
            <a:pPr lvl="0"/>
            <a:r>
              <a:rPr lang="en-US" dirty="0"/>
              <a:t>Activity #4</a:t>
            </a:r>
          </a:p>
        </p:txBody>
      </p:sp>
      <p:sp>
        <p:nvSpPr>
          <p:cNvPr id="20" name="Marcador de texto 11"/>
          <p:cNvSpPr>
            <a:spLocks noGrp="1"/>
          </p:cNvSpPr>
          <p:nvPr>
            <p:ph type="body" sz="quarter" idx="18" hasCustomPrompt="1"/>
          </p:nvPr>
        </p:nvSpPr>
        <p:spPr>
          <a:xfrm>
            <a:off x="7244244" y="2232219"/>
            <a:ext cx="1442557" cy="362093"/>
          </a:xfrm>
        </p:spPr>
        <p:txBody>
          <a:bodyPr anchor="t">
            <a:noAutofit/>
          </a:bodyPr>
          <a:lstStyle>
            <a:lvl1pPr marL="0" indent="0" algn="l">
              <a:buNone/>
              <a:defRPr sz="1600" b="1" i="0" baseline="0"/>
            </a:lvl1pPr>
          </a:lstStyle>
          <a:p>
            <a:pPr lvl="0"/>
            <a:r>
              <a:rPr lang="en-US" dirty="0"/>
              <a:t>Activity #5</a:t>
            </a:r>
          </a:p>
        </p:txBody>
      </p:sp>
      <p:sp>
        <p:nvSpPr>
          <p:cNvPr id="21" name="Marcador de texto 11"/>
          <p:cNvSpPr>
            <a:spLocks noGrp="1"/>
          </p:cNvSpPr>
          <p:nvPr>
            <p:ph type="body" sz="quarter" idx="19" hasCustomPrompt="1"/>
          </p:nvPr>
        </p:nvSpPr>
        <p:spPr>
          <a:xfrm>
            <a:off x="2157757" y="1978288"/>
            <a:ext cx="1442557" cy="250826"/>
          </a:xfrm>
        </p:spPr>
        <p:txBody>
          <a:bodyPr anchor="b">
            <a:noAutofit/>
          </a:bodyPr>
          <a:lstStyle>
            <a:lvl1pPr marL="0" indent="0" algn="l">
              <a:buNone/>
              <a:defRPr sz="1200" b="1" i="0" baseline="0"/>
            </a:lvl1pPr>
          </a:lstStyle>
          <a:p>
            <a:pPr lvl="0"/>
            <a:r>
              <a:rPr lang="en-US" dirty="0"/>
              <a:t>2</a:t>
            </a:r>
          </a:p>
        </p:txBody>
      </p:sp>
      <p:sp>
        <p:nvSpPr>
          <p:cNvPr id="22" name="Marcador de texto 11"/>
          <p:cNvSpPr>
            <a:spLocks noGrp="1"/>
          </p:cNvSpPr>
          <p:nvPr>
            <p:ph type="body" sz="quarter" idx="20" hasCustomPrompt="1"/>
          </p:nvPr>
        </p:nvSpPr>
        <p:spPr>
          <a:xfrm>
            <a:off x="457201" y="1978288"/>
            <a:ext cx="1442557" cy="250826"/>
          </a:xfrm>
        </p:spPr>
        <p:txBody>
          <a:bodyPr anchor="b">
            <a:noAutofit/>
          </a:bodyPr>
          <a:lstStyle>
            <a:lvl1pPr marL="0" indent="0" algn="l">
              <a:buNone/>
              <a:defRPr sz="1200" b="1" i="0" baseline="0"/>
            </a:lvl1pPr>
          </a:lstStyle>
          <a:p>
            <a:pPr lvl="0"/>
            <a:r>
              <a:rPr lang="en-US" dirty="0"/>
              <a:t>1</a:t>
            </a:r>
          </a:p>
        </p:txBody>
      </p:sp>
      <p:sp>
        <p:nvSpPr>
          <p:cNvPr id="23" name="Marcador de texto 11"/>
          <p:cNvSpPr>
            <a:spLocks noGrp="1"/>
          </p:cNvSpPr>
          <p:nvPr>
            <p:ph type="body" sz="quarter" idx="21" hasCustomPrompt="1"/>
          </p:nvPr>
        </p:nvSpPr>
        <p:spPr>
          <a:xfrm>
            <a:off x="3850723" y="1978288"/>
            <a:ext cx="1442557" cy="250826"/>
          </a:xfrm>
        </p:spPr>
        <p:txBody>
          <a:bodyPr anchor="b">
            <a:noAutofit/>
          </a:bodyPr>
          <a:lstStyle>
            <a:lvl1pPr marL="0" indent="0" algn="l">
              <a:buNone/>
              <a:defRPr sz="1200" b="1" i="0" baseline="0"/>
            </a:lvl1pPr>
          </a:lstStyle>
          <a:p>
            <a:pPr lvl="0"/>
            <a:r>
              <a:rPr lang="en-US" dirty="0"/>
              <a:t>3</a:t>
            </a:r>
          </a:p>
        </p:txBody>
      </p:sp>
      <p:sp>
        <p:nvSpPr>
          <p:cNvPr id="24" name="Marcador de texto 11"/>
          <p:cNvSpPr>
            <a:spLocks noGrp="1"/>
          </p:cNvSpPr>
          <p:nvPr>
            <p:ph type="body" sz="quarter" idx="22" hasCustomPrompt="1"/>
          </p:nvPr>
        </p:nvSpPr>
        <p:spPr>
          <a:xfrm>
            <a:off x="5543008" y="1978288"/>
            <a:ext cx="1442557" cy="250826"/>
          </a:xfrm>
        </p:spPr>
        <p:txBody>
          <a:bodyPr anchor="b">
            <a:noAutofit/>
          </a:bodyPr>
          <a:lstStyle>
            <a:lvl1pPr marL="0" indent="0" algn="l">
              <a:buNone/>
              <a:defRPr sz="1200" b="1" i="0" baseline="0"/>
            </a:lvl1pPr>
          </a:lstStyle>
          <a:p>
            <a:pPr lvl="0"/>
            <a:r>
              <a:rPr lang="en-US" dirty="0"/>
              <a:t>4</a:t>
            </a:r>
          </a:p>
        </p:txBody>
      </p:sp>
      <p:sp>
        <p:nvSpPr>
          <p:cNvPr id="25" name="Marcador de texto 11"/>
          <p:cNvSpPr>
            <a:spLocks noGrp="1"/>
          </p:cNvSpPr>
          <p:nvPr>
            <p:ph type="body" sz="quarter" idx="23" hasCustomPrompt="1"/>
          </p:nvPr>
        </p:nvSpPr>
        <p:spPr>
          <a:xfrm>
            <a:off x="7244244" y="1978288"/>
            <a:ext cx="1442557" cy="250826"/>
          </a:xfrm>
        </p:spPr>
        <p:txBody>
          <a:bodyPr anchor="b">
            <a:noAutofit/>
          </a:bodyPr>
          <a:lstStyle>
            <a:lvl1pPr marL="0" indent="0" algn="l">
              <a:buNone/>
              <a:defRPr sz="1200" b="1" i="0" baseline="0"/>
            </a:lvl1pPr>
          </a:lstStyle>
          <a:p>
            <a:pPr lvl="0"/>
            <a:r>
              <a:rPr lang="en-US" dirty="0"/>
              <a:t>5</a:t>
            </a:r>
          </a:p>
        </p:txBody>
      </p:sp>
      <p:cxnSp>
        <p:nvCxnSpPr>
          <p:cNvPr id="26" name="Conector recto 25"/>
          <p:cNvCxnSpPr/>
          <p:nvPr userDrawn="1"/>
        </p:nvCxnSpPr>
        <p:spPr>
          <a:xfrm>
            <a:off x="457201"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Conector recto 26"/>
          <p:cNvCxnSpPr/>
          <p:nvPr userDrawn="1"/>
        </p:nvCxnSpPr>
        <p:spPr>
          <a:xfrm>
            <a:off x="2157757"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Conector recto 27"/>
          <p:cNvCxnSpPr/>
          <p:nvPr userDrawn="1"/>
        </p:nvCxnSpPr>
        <p:spPr>
          <a:xfrm>
            <a:off x="3850723"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Conector recto 28"/>
          <p:cNvCxnSpPr/>
          <p:nvPr userDrawn="1"/>
        </p:nvCxnSpPr>
        <p:spPr>
          <a:xfrm>
            <a:off x="5543008"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Conector recto 29"/>
          <p:cNvCxnSpPr/>
          <p:nvPr userDrawn="1"/>
        </p:nvCxnSpPr>
        <p:spPr>
          <a:xfrm>
            <a:off x="7244244"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Marcador de posición de imagen 6"/>
          <p:cNvSpPr>
            <a:spLocks noGrp="1"/>
          </p:cNvSpPr>
          <p:nvPr>
            <p:ph type="pic" sz="quarter" idx="24" hasCustomPrompt="1"/>
          </p:nvPr>
        </p:nvSpPr>
        <p:spPr>
          <a:xfrm>
            <a:off x="2159034" y="2607134"/>
            <a:ext cx="1440000" cy="1410862"/>
          </a:xfrm>
        </p:spPr>
        <p:txBody>
          <a:bodyPr>
            <a:normAutofit/>
          </a:bodyPr>
          <a:lstStyle>
            <a:lvl1pPr marL="0" indent="0" algn="ctr">
              <a:buNone/>
              <a:defRPr sz="1100" baseline="0"/>
            </a:lvl1pPr>
          </a:lstStyle>
          <a:p>
            <a:r>
              <a:rPr lang="en-US" dirty="0"/>
              <a:t>An image, an icon, a photo, etc.</a:t>
            </a:r>
          </a:p>
        </p:txBody>
      </p:sp>
      <p:sp>
        <p:nvSpPr>
          <p:cNvPr id="32" name="Marcador de posición de imagen 6"/>
          <p:cNvSpPr>
            <a:spLocks noGrp="1"/>
          </p:cNvSpPr>
          <p:nvPr>
            <p:ph type="pic" sz="quarter" idx="25" hasCustomPrompt="1"/>
          </p:nvPr>
        </p:nvSpPr>
        <p:spPr>
          <a:xfrm>
            <a:off x="3852000" y="2607134"/>
            <a:ext cx="1440000" cy="1410862"/>
          </a:xfrm>
        </p:spPr>
        <p:txBody>
          <a:bodyPr>
            <a:normAutofit/>
          </a:bodyPr>
          <a:lstStyle>
            <a:lvl1pPr marL="0" indent="0" algn="ctr">
              <a:buNone/>
              <a:defRPr sz="1100" baseline="0"/>
            </a:lvl1pPr>
          </a:lstStyle>
          <a:p>
            <a:r>
              <a:rPr lang="en-US" dirty="0"/>
              <a:t>An image, an icon, a photo, etc.</a:t>
            </a:r>
          </a:p>
        </p:txBody>
      </p:sp>
      <p:sp>
        <p:nvSpPr>
          <p:cNvPr id="33" name="Marcador de posición de imagen 6"/>
          <p:cNvSpPr>
            <a:spLocks noGrp="1"/>
          </p:cNvSpPr>
          <p:nvPr>
            <p:ph type="pic" sz="quarter" idx="26" hasCustomPrompt="1"/>
          </p:nvPr>
        </p:nvSpPr>
        <p:spPr>
          <a:xfrm>
            <a:off x="5544285" y="2607134"/>
            <a:ext cx="1440000" cy="1410862"/>
          </a:xfrm>
        </p:spPr>
        <p:txBody>
          <a:bodyPr>
            <a:normAutofit/>
          </a:bodyPr>
          <a:lstStyle>
            <a:lvl1pPr marL="0" indent="0" algn="ctr">
              <a:buNone/>
              <a:defRPr sz="1100" baseline="0"/>
            </a:lvl1pPr>
          </a:lstStyle>
          <a:p>
            <a:r>
              <a:rPr lang="en-US" dirty="0"/>
              <a:t>An image, an icon, a photo, etc.</a:t>
            </a:r>
          </a:p>
        </p:txBody>
      </p:sp>
      <p:sp>
        <p:nvSpPr>
          <p:cNvPr id="34" name="Marcador de posición de imagen 6"/>
          <p:cNvSpPr>
            <a:spLocks noGrp="1"/>
          </p:cNvSpPr>
          <p:nvPr>
            <p:ph type="pic" sz="quarter" idx="27" hasCustomPrompt="1"/>
          </p:nvPr>
        </p:nvSpPr>
        <p:spPr>
          <a:xfrm>
            <a:off x="7245521" y="2607134"/>
            <a:ext cx="1440000" cy="1410862"/>
          </a:xfrm>
        </p:spPr>
        <p:txBody>
          <a:bodyPr>
            <a:normAutofit/>
          </a:bodyPr>
          <a:lstStyle>
            <a:lvl1pPr marL="0" indent="0" algn="ctr">
              <a:buNone/>
              <a:defRPr sz="1100" baseline="0"/>
            </a:lvl1pPr>
          </a:lstStyle>
          <a:p>
            <a:r>
              <a:rPr lang="en-US" dirty="0"/>
              <a:t>An image, an icon, a photo, etc.</a:t>
            </a:r>
          </a:p>
        </p:txBody>
      </p:sp>
      <p:sp>
        <p:nvSpPr>
          <p:cNvPr id="35" name="TextBox 34">
            <a:extLst>
              <a:ext uri="{FF2B5EF4-FFF2-40B4-BE49-F238E27FC236}">
                <a16:creationId xmlns:a16="http://schemas.microsoft.com/office/drawing/2014/main" id="{FF885EC0-29DD-7D40-8B31-4A1EE8C11CCA}"/>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6" name="Picture 35">
            <a:extLst>
              <a:ext uri="{FF2B5EF4-FFF2-40B4-BE49-F238E27FC236}">
                <a16:creationId xmlns:a16="http://schemas.microsoft.com/office/drawing/2014/main" id="{0A780F01-902B-ED48-B80E-67BBFFD4EFD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267437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30" name="Rectangle 29"/>
          <p:cNvSpPr/>
          <p:nvPr userDrawn="1"/>
        </p:nvSpPr>
        <p:spPr>
          <a:xfrm>
            <a:off x="4741049" y="564846"/>
            <a:ext cx="9144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Parallelogram 30"/>
          <p:cNvSpPr/>
          <p:nvPr userDrawn="1"/>
        </p:nvSpPr>
        <p:spPr>
          <a:xfrm>
            <a:off x="4971568" y="0"/>
            <a:ext cx="4287691" cy="3158138"/>
          </a:xfrm>
          <a:prstGeom prst="parallelogram">
            <a:avLst/>
          </a:pr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Agenda</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6" name="Marcador de texto 11"/>
          <p:cNvSpPr>
            <a:spLocks noGrp="1"/>
          </p:cNvSpPr>
          <p:nvPr>
            <p:ph type="body" sz="quarter" idx="14" hasCustomPrompt="1"/>
          </p:nvPr>
        </p:nvSpPr>
        <p:spPr>
          <a:xfrm>
            <a:off x="2153962" y="2232219"/>
            <a:ext cx="1442557" cy="362093"/>
          </a:xfrm>
        </p:spPr>
        <p:txBody>
          <a:bodyPr anchor="t">
            <a:noAutofit/>
          </a:bodyPr>
          <a:lstStyle>
            <a:lvl1pPr marL="0" indent="0" algn="l">
              <a:buNone/>
              <a:defRPr sz="1600" b="1" i="0" baseline="0"/>
            </a:lvl1pPr>
          </a:lstStyle>
          <a:p>
            <a:pPr lvl="0"/>
            <a:r>
              <a:rPr lang="en-US" dirty="0"/>
              <a:t>Activity #2</a:t>
            </a:r>
          </a:p>
        </p:txBody>
      </p:sp>
      <p:sp>
        <p:nvSpPr>
          <p:cNvPr id="11" name="Marcador de texto 11"/>
          <p:cNvSpPr>
            <a:spLocks noGrp="1"/>
          </p:cNvSpPr>
          <p:nvPr>
            <p:ph type="body" sz="quarter" idx="15" hasCustomPrompt="1"/>
          </p:nvPr>
        </p:nvSpPr>
        <p:spPr>
          <a:xfrm>
            <a:off x="457201" y="2232219"/>
            <a:ext cx="1442557" cy="362093"/>
          </a:xfrm>
        </p:spPr>
        <p:txBody>
          <a:bodyPr anchor="t">
            <a:noAutofit/>
          </a:bodyPr>
          <a:lstStyle>
            <a:lvl1pPr marL="0" indent="0" algn="l">
              <a:buNone/>
              <a:defRPr sz="1600" b="1" i="0" baseline="0"/>
            </a:lvl1pPr>
          </a:lstStyle>
          <a:p>
            <a:pPr lvl="0"/>
            <a:r>
              <a:rPr lang="en-US" dirty="0"/>
              <a:t>Activity #1</a:t>
            </a:r>
          </a:p>
        </p:txBody>
      </p:sp>
      <p:sp>
        <p:nvSpPr>
          <p:cNvPr id="12" name="Marcador de texto 11"/>
          <p:cNvSpPr>
            <a:spLocks noGrp="1"/>
          </p:cNvSpPr>
          <p:nvPr>
            <p:ph type="body" sz="quarter" idx="16" hasCustomPrompt="1"/>
          </p:nvPr>
        </p:nvSpPr>
        <p:spPr>
          <a:xfrm>
            <a:off x="3850723" y="2232219"/>
            <a:ext cx="1442557" cy="362093"/>
          </a:xfrm>
        </p:spPr>
        <p:txBody>
          <a:bodyPr anchor="t">
            <a:noAutofit/>
          </a:bodyPr>
          <a:lstStyle>
            <a:lvl1pPr marL="0" indent="0" algn="l">
              <a:buNone/>
              <a:defRPr sz="1600" b="1" i="0" baseline="0"/>
            </a:lvl1pPr>
          </a:lstStyle>
          <a:p>
            <a:pPr lvl="0"/>
            <a:r>
              <a:rPr lang="en-US" dirty="0"/>
              <a:t>Activity #3</a:t>
            </a:r>
          </a:p>
        </p:txBody>
      </p:sp>
      <p:sp>
        <p:nvSpPr>
          <p:cNvPr id="13" name="Marcador de texto 11"/>
          <p:cNvSpPr>
            <a:spLocks noGrp="1"/>
          </p:cNvSpPr>
          <p:nvPr>
            <p:ph type="body" sz="quarter" idx="17" hasCustomPrompt="1"/>
          </p:nvPr>
        </p:nvSpPr>
        <p:spPr>
          <a:xfrm>
            <a:off x="5547484" y="2232219"/>
            <a:ext cx="1442557" cy="362093"/>
          </a:xfrm>
        </p:spPr>
        <p:txBody>
          <a:bodyPr anchor="t">
            <a:noAutofit/>
          </a:bodyPr>
          <a:lstStyle>
            <a:lvl1pPr marL="0" indent="0" algn="l">
              <a:buNone/>
              <a:defRPr sz="1600" b="1" i="0" baseline="0"/>
            </a:lvl1pPr>
          </a:lstStyle>
          <a:p>
            <a:pPr lvl="0"/>
            <a:r>
              <a:rPr lang="en-US" dirty="0"/>
              <a:t>Activity #4</a:t>
            </a:r>
          </a:p>
        </p:txBody>
      </p:sp>
      <p:sp>
        <p:nvSpPr>
          <p:cNvPr id="14" name="Marcador de texto 11"/>
          <p:cNvSpPr>
            <a:spLocks noGrp="1"/>
          </p:cNvSpPr>
          <p:nvPr>
            <p:ph type="body" sz="quarter" idx="18" hasCustomPrompt="1"/>
          </p:nvPr>
        </p:nvSpPr>
        <p:spPr>
          <a:xfrm>
            <a:off x="7244244" y="2232219"/>
            <a:ext cx="1442557" cy="362093"/>
          </a:xfrm>
        </p:spPr>
        <p:txBody>
          <a:bodyPr anchor="t">
            <a:noAutofit/>
          </a:bodyPr>
          <a:lstStyle>
            <a:lvl1pPr marL="0" indent="0" algn="l">
              <a:buNone/>
              <a:defRPr sz="1600" b="1" i="0" baseline="0"/>
            </a:lvl1pPr>
          </a:lstStyle>
          <a:p>
            <a:pPr lvl="0"/>
            <a:r>
              <a:rPr lang="en-US" dirty="0"/>
              <a:t>Activity #5</a:t>
            </a:r>
          </a:p>
        </p:txBody>
      </p:sp>
      <p:sp>
        <p:nvSpPr>
          <p:cNvPr id="15" name="Marcador de texto 11"/>
          <p:cNvSpPr>
            <a:spLocks noGrp="1"/>
          </p:cNvSpPr>
          <p:nvPr>
            <p:ph type="body" sz="quarter" idx="19" hasCustomPrompt="1"/>
          </p:nvPr>
        </p:nvSpPr>
        <p:spPr>
          <a:xfrm>
            <a:off x="2153962" y="1978288"/>
            <a:ext cx="1442557" cy="250826"/>
          </a:xfrm>
        </p:spPr>
        <p:txBody>
          <a:bodyPr anchor="b">
            <a:noAutofit/>
          </a:bodyPr>
          <a:lstStyle>
            <a:lvl1pPr marL="0" indent="0" algn="l">
              <a:buNone/>
              <a:defRPr sz="1200" b="1" i="0" baseline="0"/>
            </a:lvl1pPr>
          </a:lstStyle>
          <a:p>
            <a:pPr lvl="0"/>
            <a:r>
              <a:rPr lang="en-US" dirty="0"/>
              <a:t>2</a:t>
            </a:r>
          </a:p>
        </p:txBody>
      </p:sp>
      <p:sp>
        <p:nvSpPr>
          <p:cNvPr id="16" name="Marcador de texto 11"/>
          <p:cNvSpPr>
            <a:spLocks noGrp="1"/>
          </p:cNvSpPr>
          <p:nvPr>
            <p:ph type="body" sz="quarter" idx="20" hasCustomPrompt="1"/>
          </p:nvPr>
        </p:nvSpPr>
        <p:spPr>
          <a:xfrm>
            <a:off x="457201" y="1978288"/>
            <a:ext cx="1442557" cy="250826"/>
          </a:xfrm>
        </p:spPr>
        <p:txBody>
          <a:bodyPr anchor="b">
            <a:noAutofit/>
          </a:bodyPr>
          <a:lstStyle>
            <a:lvl1pPr marL="0" indent="0" algn="l">
              <a:buNone/>
              <a:defRPr sz="1200" b="1" i="0" baseline="0"/>
            </a:lvl1pPr>
          </a:lstStyle>
          <a:p>
            <a:pPr lvl="0"/>
            <a:r>
              <a:rPr lang="en-US" dirty="0"/>
              <a:t>1</a:t>
            </a:r>
          </a:p>
        </p:txBody>
      </p:sp>
      <p:sp>
        <p:nvSpPr>
          <p:cNvPr id="17" name="Marcador de texto 11"/>
          <p:cNvSpPr>
            <a:spLocks noGrp="1"/>
          </p:cNvSpPr>
          <p:nvPr>
            <p:ph type="body" sz="quarter" idx="21" hasCustomPrompt="1"/>
          </p:nvPr>
        </p:nvSpPr>
        <p:spPr>
          <a:xfrm>
            <a:off x="3850723" y="1978288"/>
            <a:ext cx="1442557" cy="250826"/>
          </a:xfrm>
        </p:spPr>
        <p:txBody>
          <a:bodyPr anchor="b">
            <a:noAutofit/>
          </a:bodyPr>
          <a:lstStyle>
            <a:lvl1pPr marL="0" indent="0" algn="l">
              <a:buNone/>
              <a:defRPr sz="1200" b="1" i="0" baseline="0"/>
            </a:lvl1pPr>
          </a:lstStyle>
          <a:p>
            <a:pPr lvl="0"/>
            <a:r>
              <a:rPr lang="en-US" dirty="0"/>
              <a:t>3</a:t>
            </a:r>
          </a:p>
        </p:txBody>
      </p:sp>
      <p:sp>
        <p:nvSpPr>
          <p:cNvPr id="18" name="Marcador de texto 11"/>
          <p:cNvSpPr>
            <a:spLocks noGrp="1"/>
          </p:cNvSpPr>
          <p:nvPr>
            <p:ph type="body" sz="quarter" idx="22" hasCustomPrompt="1"/>
          </p:nvPr>
        </p:nvSpPr>
        <p:spPr>
          <a:xfrm>
            <a:off x="5547484" y="1978288"/>
            <a:ext cx="1442557" cy="250826"/>
          </a:xfrm>
        </p:spPr>
        <p:txBody>
          <a:bodyPr anchor="b">
            <a:noAutofit/>
          </a:bodyPr>
          <a:lstStyle>
            <a:lvl1pPr marL="0" indent="0" algn="l">
              <a:buNone/>
              <a:defRPr sz="1200" b="1" i="0" baseline="0"/>
            </a:lvl1pPr>
          </a:lstStyle>
          <a:p>
            <a:pPr lvl="0"/>
            <a:r>
              <a:rPr lang="en-US" dirty="0"/>
              <a:t>4</a:t>
            </a:r>
          </a:p>
        </p:txBody>
      </p:sp>
      <p:sp>
        <p:nvSpPr>
          <p:cNvPr id="19" name="Marcador de texto 11"/>
          <p:cNvSpPr>
            <a:spLocks noGrp="1"/>
          </p:cNvSpPr>
          <p:nvPr>
            <p:ph type="body" sz="quarter" idx="23" hasCustomPrompt="1"/>
          </p:nvPr>
        </p:nvSpPr>
        <p:spPr>
          <a:xfrm>
            <a:off x="7244244" y="1978288"/>
            <a:ext cx="1442557" cy="250826"/>
          </a:xfrm>
        </p:spPr>
        <p:txBody>
          <a:bodyPr anchor="b">
            <a:noAutofit/>
          </a:bodyPr>
          <a:lstStyle>
            <a:lvl1pPr marL="0" indent="0" algn="l">
              <a:buNone/>
              <a:defRPr sz="1200" b="1" i="0" baseline="0"/>
            </a:lvl1pPr>
          </a:lstStyle>
          <a:p>
            <a:pPr lvl="0"/>
            <a:r>
              <a:rPr lang="en-US" dirty="0"/>
              <a:t>5</a:t>
            </a:r>
          </a:p>
        </p:txBody>
      </p:sp>
      <p:cxnSp>
        <p:nvCxnSpPr>
          <p:cNvPr id="20" name="Conector recto 19"/>
          <p:cNvCxnSpPr/>
          <p:nvPr userDrawn="1"/>
        </p:nvCxnSpPr>
        <p:spPr>
          <a:xfrm>
            <a:off x="457201"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Conector recto 20"/>
          <p:cNvCxnSpPr/>
          <p:nvPr userDrawn="1"/>
        </p:nvCxnSpPr>
        <p:spPr>
          <a:xfrm>
            <a:off x="2153962"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Conector recto 21"/>
          <p:cNvCxnSpPr/>
          <p:nvPr userDrawn="1"/>
        </p:nvCxnSpPr>
        <p:spPr>
          <a:xfrm>
            <a:off x="3850722"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Conector recto 22"/>
          <p:cNvCxnSpPr/>
          <p:nvPr userDrawn="1"/>
        </p:nvCxnSpPr>
        <p:spPr>
          <a:xfrm>
            <a:off x="5538532"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Conector recto 23"/>
          <p:cNvCxnSpPr/>
          <p:nvPr userDrawn="1"/>
        </p:nvCxnSpPr>
        <p:spPr>
          <a:xfrm>
            <a:off x="7244244"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Marcador de texto 11"/>
          <p:cNvSpPr>
            <a:spLocks noGrp="1"/>
          </p:cNvSpPr>
          <p:nvPr>
            <p:ph type="body" sz="quarter" idx="24" hasCustomPrompt="1"/>
          </p:nvPr>
        </p:nvSpPr>
        <p:spPr>
          <a:xfrm>
            <a:off x="2153962"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26" name="Marcador de texto 11"/>
          <p:cNvSpPr>
            <a:spLocks noGrp="1"/>
          </p:cNvSpPr>
          <p:nvPr>
            <p:ph type="body" sz="quarter" idx="25" hasCustomPrompt="1"/>
          </p:nvPr>
        </p:nvSpPr>
        <p:spPr>
          <a:xfrm>
            <a:off x="457201"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27" name="Marcador de texto 11"/>
          <p:cNvSpPr>
            <a:spLocks noGrp="1"/>
          </p:cNvSpPr>
          <p:nvPr>
            <p:ph type="body" sz="quarter" idx="26" hasCustomPrompt="1"/>
          </p:nvPr>
        </p:nvSpPr>
        <p:spPr>
          <a:xfrm>
            <a:off x="3850723"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28" name="Marcador de texto 11"/>
          <p:cNvSpPr>
            <a:spLocks noGrp="1"/>
          </p:cNvSpPr>
          <p:nvPr>
            <p:ph type="body" sz="quarter" idx="27" hasCustomPrompt="1"/>
          </p:nvPr>
        </p:nvSpPr>
        <p:spPr>
          <a:xfrm>
            <a:off x="5547484"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29" name="Marcador de texto 11"/>
          <p:cNvSpPr>
            <a:spLocks noGrp="1"/>
          </p:cNvSpPr>
          <p:nvPr>
            <p:ph type="body" sz="quarter" idx="28" hasCustomPrompt="1"/>
          </p:nvPr>
        </p:nvSpPr>
        <p:spPr>
          <a:xfrm>
            <a:off x="7244244"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32" name="TextBox 31">
            <a:extLst>
              <a:ext uri="{FF2B5EF4-FFF2-40B4-BE49-F238E27FC236}">
                <a16:creationId xmlns:a16="http://schemas.microsoft.com/office/drawing/2014/main" id="{C4212E4C-42D6-E546-A880-35D56E3B4B1A}"/>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3" name="Picture 32">
            <a:extLst>
              <a:ext uri="{FF2B5EF4-FFF2-40B4-BE49-F238E27FC236}">
                <a16:creationId xmlns:a16="http://schemas.microsoft.com/office/drawing/2014/main" id="{3AA2CB1E-219E-974C-ACC0-A5822BD8CEF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836664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9" name="Rectangle 48"/>
          <p:cNvSpPr/>
          <p:nvPr userDrawn="1"/>
        </p:nvSpPr>
        <p:spPr>
          <a:xfrm>
            <a:off x="4741049" y="564846"/>
            <a:ext cx="9144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Parallelogram 49"/>
          <p:cNvSpPr/>
          <p:nvPr userDrawn="1"/>
        </p:nvSpPr>
        <p:spPr>
          <a:xfrm>
            <a:off x="4971568" y="0"/>
            <a:ext cx="4287691" cy="3158138"/>
          </a:xfrm>
          <a:prstGeom prst="parallelogram">
            <a:avLst/>
          </a:pr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Timeline</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6" name="Conector recto 5"/>
          <p:cNvCxnSpPr/>
          <p:nvPr userDrawn="1"/>
        </p:nvCxnSpPr>
        <p:spPr>
          <a:xfrm>
            <a:off x="447122" y="3015071"/>
            <a:ext cx="1403998" cy="0"/>
          </a:xfrm>
          <a:prstGeom prst="line">
            <a:avLst/>
          </a:prstGeom>
          <a:ln w="9525" cmpd="sng">
            <a:solidFill>
              <a:schemeClr val="tx1"/>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Conector recto 7"/>
          <p:cNvCxnSpPr/>
          <p:nvPr userDrawn="1"/>
        </p:nvCxnSpPr>
        <p:spPr>
          <a:xfrm>
            <a:off x="1814258"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0" name="Conector recto 9"/>
          <p:cNvCxnSpPr/>
          <p:nvPr userDrawn="1"/>
        </p:nvCxnSpPr>
        <p:spPr>
          <a:xfrm>
            <a:off x="3181394"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1" name="Conector recto 10"/>
          <p:cNvCxnSpPr/>
          <p:nvPr userDrawn="1"/>
        </p:nvCxnSpPr>
        <p:spPr>
          <a:xfrm>
            <a:off x="4548530"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2" name="Conector recto 11"/>
          <p:cNvCxnSpPr/>
          <p:nvPr userDrawn="1"/>
        </p:nvCxnSpPr>
        <p:spPr>
          <a:xfrm>
            <a:off x="5915666"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3" name="Conector recto 12"/>
          <p:cNvCxnSpPr/>
          <p:nvPr userDrawn="1"/>
        </p:nvCxnSpPr>
        <p:spPr>
          <a:xfrm>
            <a:off x="7282802"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4" name="Conector recto 13"/>
          <p:cNvCxnSpPr/>
          <p:nvPr userDrawn="1"/>
        </p:nvCxnSpPr>
        <p:spPr>
          <a:xfrm flipV="1">
            <a:off x="457200" y="2228463"/>
            <a:ext cx="0" cy="697762"/>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Marcador de texto 11"/>
          <p:cNvSpPr>
            <a:spLocks noGrp="1"/>
          </p:cNvSpPr>
          <p:nvPr>
            <p:ph type="body" sz="quarter" idx="15" hasCustomPrompt="1"/>
          </p:nvPr>
        </p:nvSpPr>
        <p:spPr>
          <a:xfrm>
            <a:off x="457200" y="2212397"/>
            <a:ext cx="1357058" cy="271209"/>
          </a:xfrm>
        </p:spPr>
        <p:txBody>
          <a:bodyPr anchor="ctr">
            <a:noAutofit/>
          </a:bodyPr>
          <a:lstStyle>
            <a:lvl1pPr marL="0" indent="0" algn="ctr">
              <a:buNone/>
              <a:defRPr sz="1400" b="1" i="0" baseline="0"/>
            </a:lvl1pPr>
          </a:lstStyle>
          <a:p>
            <a:pPr lvl="0"/>
            <a:r>
              <a:rPr lang="en-US" dirty="0"/>
              <a:t>Date #1</a:t>
            </a:r>
          </a:p>
        </p:txBody>
      </p:sp>
      <p:sp>
        <p:nvSpPr>
          <p:cNvPr id="24" name="Marcador de texto 11"/>
          <p:cNvSpPr>
            <a:spLocks noGrp="1"/>
          </p:cNvSpPr>
          <p:nvPr>
            <p:ph type="body" sz="quarter" idx="25" hasCustomPrompt="1"/>
          </p:nvPr>
        </p:nvSpPr>
        <p:spPr>
          <a:xfrm>
            <a:off x="457200" y="1353210"/>
            <a:ext cx="1357058" cy="880736"/>
          </a:xfrm>
        </p:spPr>
        <p:txBody>
          <a:bodyPr anchor="b">
            <a:noAutofit/>
          </a:bodyPr>
          <a:lstStyle>
            <a:lvl1pPr marL="0" indent="0" algn="l">
              <a:buNone/>
              <a:defRPr sz="1100" i="0" baseline="0"/>
            </a:lvl1pPr>
          </a:lstStyle>
          <a:p>
            <a:pPr lvl="0"/>
            <a:r>
              <a:rPr lang="en-US" dirty="0"/>
              <a:t>Events, Objectives, Milestones, etc.</a:t>
            </a:r>
          </a:p>
        </p:txBody>
      </p:sp>
      <p:cxnSp>
        <p:nvCxnSpPr>
          <p:cNvPr id="27" name="Conector recto 26"/>
          <p:cNvCxnSpPr/>
          <p:nvPr userDrawn="1"/>
        </p:nvCxnSpPr>
        <p:spPr>
          <a:xfrm flipV="1">
            <a:off x="3219457" y="2494229"/>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8" name="Marcador de texto 11"/>
          <p:cNvSpPr>
            <a:spLocks noGrp="1"/>
          </p:cNvSpPr>
          <p:nvPr>
            <p:ph type="body" sz="quarter" idx="28" hasCustomPrompt="1"/>
          </p:nvPr>
        </p:nvSpPr>
        <p:spPr>
          <a:xfrm>
            <a:off x="2540928" y="2212397"/>
            <a:ext cx="1357058" cy="271209"/>
          </a:xfrm>
        </p:spPr>
        <p:txBody>
          <a:bodyPr anchor="ctr">
            <a:noAutofit/>
          </a:bodyPr>
          <a:lstStyle>
            <a:lvl1pPr marL="0" indent="0" algn="ctr">
              <a:buNone/>
              <a:defRPr sz="1400" b="1" i="0" baseline="0"/>
            </a:lvl1pPr>
          </a:lstStyle>
          <a:p>
            <a:pPr lvl="0"/>
            <a:r>
              <a:rPr lang="en-US" dirty="0"/>
              <a:t>Date #3</a:t>
            </a:r>
          </a:p>
        </p:txBody>
      </p:sp>
      <p:sp>
        <p:nvSpPr>
          <p:cNvPr id="29" name="Marcador de texto 11"/>
          <p:cNvSpPr>
            <a:spLocks noGrp="1"/>
          </p:cNvSpPr>
          <p:nvPr>
            <p:ph type="body" sz="quarter" idx="29" hasCustomPrompt="1"/>
          </p:nvPr>
        </p:nvSpPr>
        <p:spPr>
          <a:xfrm>
            <a:off x="2540928" y="1353210"/>
            <a:ext cx="1357058" cy="880736"/>
          </a:xfrm>
        </p:spPr>
        <p:txBody>
          <a:bodyPr anchor="b">
            <a:noAutofit/>
          </a:bodyPr>
          <a:lstStyle>
            <a:lvl1pPr marL="0" indent="0" algn="l">
              <a:buNone/>
              <a:defRPr sz="1100" i="0" baseline="0"/>
            </a:lvl1pPr>
          </a:lstStyle>
          <a:p>
            <a:pPr lvl="0"/>
            <a:r>
              <a:rPr lang="en-US" dirty="0"/>
              <a:t>Events, Objectives, Milestones, etc.</a:t>
            </a:r>
          </a:p>
        </p:txBody>
      </p:sp>
      <p:cxnSp>
        <p:nvCxnSpPr>
          <p:cNvPr id="30" name="Conector recto 29"/>
          <p:cNvCxnSpPr/>
          <p:nvPr userDrawn="1"/>
        </p:nvCxnSpPr>
        <p:spPr>
          <a:xfrm flipV="1">
            <a:off x="5953729" y="2494229"/>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1" name="Marcador de texto 11"/>
          <p:cNvSpPr>
            <a:spLocks noGrp="1"/>
          </p:cNvSpPr>
          <p:nvPr>
            <p:ph type="body" sz="quarter" idx="30" hasCustomPrompt="1"/>
          </p:nvPr>
        </p:nvSpPr>
        <p:spPr>
          <a:xfrm>
            <a:off x="5275200" y="2212397"/>
            <a:ext cx="1357058" cy="271209"/>
          </a:xfrm>
        </p:spPr>
        <p:txBody>
          <a:bodyPr anchor="ctr">
            <a:noAutofit/>
          </a:bodyPr>
          <a:lstStyle>
            <a:lvl1pPr marL="0" indent="0" algn="ctr">
              <a:buNone/>
              <a:defRPr sz="1400" b="1" i="0" baseline="0"/>
            </a:lvl1pPr>
          </a:lstStyle>
          <a:p>
            <a:pPr lvl="0"/>
            <a:r>
              <a:rPr lang="en-US" dirty="0"/>
              <a:t>Date #5</a:t>
            </a:r>
          </a:p>
        </p:txBody>
      </p:sp>
      <p:sp>
        <p:nvSpPr>
          <p:cNvPr id="32" name="Marcador de texto 11"/>
          <p:cNvSpPr>
            <a:spLocks noGrp="1"/>
          </p:cNvSpPr>
          <p:nvPr>
            <p:ph type="body" sz="quarter" idx="31" hasCustomPrompt="1"/>
          </p:nvPr>
        </p:nvSpPr>
        <p:spPr>
          <a:xfrm>
            <a:off x="5275200" y="1353210"/>
            <a:ext cx="1357058" cy="880736"/>
          </a:xfrm>
        </p:spPr>
        <p:txBody>
          <a:bodyPr anchor="b">
            <a:noAutofit/>
          </a:bodyPr>
          <a:lstStyle>
            <a:lvl1pPr marL="0" indent="0" algn="l">
              <a:buNone/>
              <a:defRPr sz="1100" i="0" baseline="0"/>
            </a:lvl1pPr>
          </a:lstStyle>
          <a:p>
            <a:pPr lvl="0"/>
            <a:r>
              <a:rPr lang="en-US" dirty="0"/>
              <a:t>Events, Objectives, Milestones, etc.</a:t>
            </a:r>
          </a:p>
        </p:txBody>
      </p:sp>
      <p:cxnSp>
        <p:nvCxnSpPr>
          <p:cNvPr id="33" name="Conector recto 32"/>
          <p:cNvCxnSpPr/>
          <p:nvPr userDrawn="1"/>
        </p:nvCxnSpPr>
        <p:spPr>
          <a:xfrm flipV="1">
            <a:off x="1852321" y="3098400"/>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4" name="Marcador de texto 11"/>
          <p:cNvSpPr>
            <a:spLocks noGrp="1"/>
          </p:cNvSpPr>
          <p:nvPr>
            <p:ph type="body" sz="quarter" idx="32" hasCustomPrompt="1"/>
          </p:nvPr>
        </p:nvSpPr>
        <p:spPr>
          <a:xfrm>
            <a:off x="1173792" y="3514775"/>
            <a:ext cx="1357058" cy="271209"/>
          </a:xfrm>
        </p:spPr>
        <p:txBody>
          <a:bodyPr anchor="ctr">
            <a:noAutofit/>
          </a:bodyPr>
          <a:lstStyle>
            <a:lvl1pPr marL="0" indent="0" algn="ctr">
              <a:buNone/>
              <a:defRPr sz="1400" b="1" i="0" baseline="0"/>
            </a:lvl1pPr>
          </a:lstStyle>
          <a:p>
            <a:pPr lvl="0"/>
            <a:r>
              <a:rPr lang="en-US" dirty="0"/>
              <a:t>Date #2</a:t>
            </a:r>
          </a:p>
        </p:txBody>
      </p:sp>
      <p:sp>
        <p:nvSpPr>
          <p:cNvPr id="35" name="Marcador de texto 11"/>
          <p:cNvSpPr>
            <a:spLocks noGrp="1"/>
          </p:cNvSpPr>
          <p:nvPr>
            <p:ph type="body" sz="quarter" idx="33" hasCustomPrompt="1"/>
          </p:nvPr>
        </p:nvSpPr>
        <p:spPr>
          <a:xfrm>
            <a:off x="1173792" y="3768480"/>
            <a:ext cx="1357058" cy="884481"/>
          </a:xfrm>
        </p:spPr>
        <p:txBody>
          <a:bodyPr anchor="t">
            <a:noAutofit/>
          </a:bodyPr>
          <a:lstStyle>
            <a:lvl1pPr marL="0" indent="0" algn="l">
              <a:buNone/>
              <a:defRPr sz="1100" i="0" baseline="0"/>
            </a:lvl1pPr>
          </a:lstStyle>
          <a:p>
            <a:pPr lvl="0"/>
            <a:r>
              <a:rPr lang="en-US" dirty="0"/>
              <a:t>Events, Objectives, Milestones, etc.</a:t>
            </a:r>
          </a:p>
        </p:txBody>
      </p:sp>
      <p:cxnSp>
        <p:nvCxnSpPr>
          <p:cNvPr id="36" name="Conector recto 35"/>
          <p:cNvCxnSpPr/>
          <p:nvPr userDrawn="1"/>
        </p:nvCxnSpPr>
        <p:spPr>
          <a:xfrm flipV="1">
            <a:off x="4586593" y="3098400"/>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7" name="Marcador de texto 11"/>
          <p:cNvSpPr>
            <a:spLocks noGrp="1"/>
          </p:cNvSpPr>
          <p:nvPr>
            <p:ph type="body" sz="quarter" idx="34" hasCustomPrompt="1"/>
          </p:nvPr>
        </p:nvSpPr>
        <p:spPr>
          <a:xfrm>
            <a:off x="3908064" y="3514775"/>
            <a:ext cx="1357058" cy="271209"/>
          </a:xfrm>
        </p:spPr>
        <p:txBody>
          <a:bodyPr anchor="ctr">
            <a:noAutofit/>
          </a:bodyPr>
          <a:lstStyle>
            <a:lvl1pPr marL="0" indent="0" algn="ctr">
              <a:buNone/>
              <a:defRPr sz="1400" b="1" i="0" baseline="0"/>
            </a:lvl1pPr>
          </a:lstStyle>
          <a:p>
            <a:pPr lvl="0"/>
            <a:r>
              <a:rPr lang="en-US" dirty="0"/>
              <a:t>Date #4</a:t>
            </a:r>
          </a:p>
        </p:txBody>
      </p:sp>
      <p:sp>
        <p:nvSpPr>
          <p:cNvPr id="38" name="Marcador de texto 11"/>
          <p:cNvSpPr>
            <a:spLocks noGrp="1"/>
          </p:cNvSpPr>
          <p:nvPr>
            <p:ph type="body" sz="quarter" idx="35" hasCustomPrompt="1"/>
          </p:nvPr>
        </p:nvSpPr>
        <p:spPr>
          <a:xfrm>
            <a:off x="3908064" y="3768480"/>
            <a:ext cx="1357058" cy="884481"/>
          </a:xfrm>
        </p:spPr>
        <p:txBody>
          <a:bodyPr anchor="t">
            <a:noAutofit/>
          </a:bodyPr>
          <a:lstStyle>
            <a:lvl1pPr marL="0" indent="0" algn="l">
              <a:buNone/>
              <a:defRPr sz="1100" i="0" baseline="0"/>
            </a:lvl1pPr>
          </a:lstStyle>
          <a:p>
            <a:pPr lvl="0"/>
            <a:r>
              <a:rPr lang="en-US" dirty="0"/>
              <a:t>Events, Objectives, Milestones, etc.</a:t>
            </a:r>
          </a:p>
        </p:txBody>
      </p:sp>
      <p:cxnSp>
        <p:nvCxnSpPr>
          <p:cNvPr id="39" name="Conector recto 38"/>
          <p:cNvCxnSpPr/>
          <p:nvPr userDrawn="1"/>
        </p:nvCxnSpPr>
        <p:spPr>
          <a:xfrm flipV="1">
            <a:off x="7320865" y="3098400"/>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0" name="Marcador de texto 11"/>
          <p:cNvSpPr>
            <a:spLocks noGrp="1"/>
          </p:cNvSpPr>
          <p:nvPr>
            <p:ph type="body" sz="quarter" idx="36" hasCustomPrompt="1"/>
          </p:nvPr>
        </p:nvSpPr>
        <p:spPr>
          <a:xfrm>
            <a:off x="6642336" y="3514775"/>
            <a:ext cx="1357058" cy="271209"/>
          </a:xfrm>
        </p:spPr>
        <p:txBody>
          <a:bodyPr anchor="ctr">
            <a:noAutofit/>
          </a:bodyPr>
          <a:lstStyle>
            <a:lvl1pPr marL="0" indent="0" algn="ctr">
              <a:buNone/>
              <a:defRPr sz="1400" b="1" i="0" baseline="0"/>
            </a:lvl1pPr>
          </a:lstStyle>
          <a:p>
            <a:pPr lvl="0"/>
            <a:r>
              <a:rPr lang="en-US" dirty="0"/>
              <a:t>Date #6</a:t>
            </a:r>
          </a:p>
        </p:txBody>
      </p:sp>
      <p:sp>
        <p:nvSpPr>
          <p:cNvPr id="41" name="Marcador de texto 11"/>
          <p:cNvSpPr>
            <a:spLocks noGrp="1"/>
          </p:cNvSpPr>
          <p:nvPr>
            <p:ph type="body" sz="quarter" idx="37" hasCustomPrompt="1"/>
          </p:nvPr>
        </p:nvSpPr>
        <p:spPr>
          <a:xfrm>
            <a:off x="6642336" y="3768480"/>
            <a:ext cx="1357058" cy="884481"/>
          </a:xfrm>
        </p:spPr>
        <p:txBody>
          <a:bodyPr anchor="t">
            <a:noAutofit/>
          </a:bodyPr>
          <a:lstStyle>
            <a:lvl1pPr marL="0" indent="0" algn="l">
              <a:buNone/>
              <a:defRPr sz="1100" i="0" baseline="0"/>
            </a:lvl1pPr>
          </a:lstStyle>
          <a:p>
            <a:pPr lvl="0"/>
            <a:r>
              <a:rPr lang="en-US" dirty="0"/>
              <a:t>Events, Objectives, Milestones, etc.</a:t>
            </a:r>
          </a:p>
        </p:txBody>
      </p:sp>
      <p:cxnSp>
        <p:nvCxnSpPr>
          <p:cNvPr id="42" name="Conector recto 41"/>
          <p:cNvCxnSpPr/>
          <p:nvPr userDrawn="1"/>
        </p:nvCxnSpPr>
        <p:spPr>
          <a:xfrm flipV="1">
            <a:off x="8686800" y="2228463"/>
            <a:ext cx="0" cy="697762"/>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3" name="Marcador de texto 11"/>
          <p:cNvSpPr>
            <a:spLocks noGrp="1"/>
          </p:cNvSpPr>
          <p:nvPr>
            <p:ph type="body" sz="quarter" idx="38" hasCustomPrompt="1"/>
          </p:nvPr>
        </p:nvSpPr>
        <p:spPr>
          <a:xfrm>
            <a:off x="7329742" y="2212397"/>
            <a:ext cx="1357058" cy="271209"/>
          </a:xfrm>
        </p:spPr>
        <p:txBody>
          <a:bodyPr anchor="ctr">
            <a:noAutofit/>
          </a:bodyPr>
          <a:lstStyle>
            <a:lvl1pPr marL="0" indent="0" algn="ctr">
              <a:buNone/>
              <a:defRPr sz="1400" b="1" i="0" baseline="0"/>
            </a:lvl1pPr>
          </a:lstStyle>
          <a:p>
            <a:pPr lvl="0"/>
            <a:r>
              <a:rPr lang="en-US" dirty="0"/>
              <a:t>Date #7</a:t>
            </a:r>
          </a:p>
        </p:txBody>
      </p:sp>
      <p:sp>
        <p:nvSpPr>
          <p:cNvPr id="44" name="Marcador de texto 11"/>
          <p:cNvSpPr>
            <a:spLocks noGrp="1"/>
          </p:cNvSpPr>
          <p:nvPr>
            <p:ph type="body" sz="quarter" idx="39" hasCustomPrompt="1"/>
          </p:nvPr>
        </p:nvSpPr>
        <p:spPr>
          <a:xfrm>
            <a:off x="7329742" y="1353210"/>
            <a:ext cx="1357058" cy="880736"/>
          </a:xfrm>
        </p:spPr>
        <p:txBody>
          <a:bodyPr anchor="b">
            <a:noAutofit/>
          </a:bodyPr>
          <a:lstStyle>
            <a:lvl1pPr marL="0" indent="0" algn="l">
              <a:buNone/>
              <a:defRPr sz="1100" i="0" baseline="0"/>
            </a:lvl1pPr>
          </a:lstStyle>
          <a:p>
            <a:pPr lvl="0"/>
            <a:r>
              <a:rPr lang="en-US" dirty="0"/>
              <a:t>Events, Objectives, Milestones, etc.</a:t>
            </a:r>
          </a:p>
        </p:txBody>
      </p:sp>
      <p:cxnSp>
        <p:nvCxnSpPr>
          <p:cNvPr id="45" name="Conector recto 44"/>
          <p:cNvCxnSpPr/>
          <p:nvPr userDrawn="1"/>
        </p:nvCxnSpPr>
        <p:spPr>
          <a:xfrm rot="16200000" flipH="1" flipV="1">
            <a:off x="1141194" y="1544469"/>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6" name="Conector recto 45"/>
          <p:cNvCxnSpPr/>
          <p:nvPr userDrawn="1"/>
        </p:nvCxnSpPr>
        <p:spPr>
          <a:xfrm rot="16200000" flipH="1" flipV="1">
            <a:off x="3213992" y="1544469"/>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7" name="Conector recto 46"/>
          <p:cNvCxnSpPr/>
          <p:nvPr userDrawn="1"/>
        </p:nvCxnSpPr>
        <p:spPr>
          <a:xfrm rot="16200000" flipH="1" flipV="1">
            <a:off x="5959194" y="1544469"/>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8" name="Conector recto 47"/>
          <p:cNvCxnSpPr/>
          <p:nvPr userDrawn="1"/>
        </p:nvCxnSpPr>
        <p:spPr>
          <a:xfrm rot="16200000" flipH="1" flipV="1">
            <a:off x="8002806" y="1544469"/>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3" name="Conector recto 52"/>
          <p:cNvCxnSpPr/>
          <p:nvPr userDrawn="1"/>
        </p:nvCxnSpPr>
        <p:spPr>
          <a:xfrm rot="16200000" flipH="1" flipV="1">
            <a:off x="1846856" y="3087212"/>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4" name="Conector recto 53"/>
          <p:cNvCxnSpPr/>
          <p:nvPr userDrawn="1"/>
        </p:nvCxnSpPr>
        <p:spPr>
          <a:xfrm rot="16200000" flipH="1" flipV="1">
            <a:off x="4581128" y="3087212"/>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5" name="Conector recto 54"/>
          <p:cNvCxnSpPr/>
          <p:nvPr userDrawn="1"/>
        </p:nvCxnSpPr>
        <p:spPr>
          <a:xfrm rot="16200000" flipH="1" flipV="1">
            <a:off x="7315400" y="3087212"/>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723DB545-1C44-834B-BBF7-B072B9C699E2}"/>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52" name="Picture 51">
            <a:extLst>
              <a:ext uri="{FF2B5EF4-FFF2-40B4-BE49-F238E27FC236}">
                <a16:creationId xmlns:a16="http://schemas.microsoft.com/office/drawing/2014/main" id="{B4DD53D0-698E-A84F-B18C-4CFB2A8BF1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6450000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sp>
        <p:nvSpPr>
          <p:cNvPr id="8" name="Freeform: Shape 7"/>
          <p:cNvSpPr/>
          <p:nvPr userDrawn="1"/>
        </p:nvSpPr>
        <p:spPr>
          <a:xfrm>
            <a:off x="-545566" y="-591668"/>
            <a:ext cx="9789458" cy="1636699"/>
          </a:xfrm>
          <a:custGeom>
            <a:avLst/>
            <a:gdLst>
              <a:gd name="connsiteX0" fmla="*/ 0 w 9343784"/>
              <a:gd name="connsiteY0" fmla="*/ 499462 h 1636699"/>
              <a:gd name="connsiteX1" fmla="*/ 4149378 w 9343784"/>
              <a:gd name="connsiteY1" fmla="*/ 1283233 h 1636699"/>
              <a:gd name="connsiteX2" fmla="*/ 6715845 w 9343784"/>
              <a:gd name="connsiteY2" fmla="*/ 637774 h 1636699"/>
              <a:gd name="connsiteX3" fmla="*/ 9343784 w 9343784"/>
              <a:gd name="connsiteY3" fmla="*/ 1636699 h 1636699"/>
              <a:gd name="connsiteX4" fmla="*/ 9297680 w 9343784"/>
              <a:gd name="connsiteY4" fmla="*/ 0 h 1636699"/>
              <a:gd name="connsiteX5" fmla="*/ 0 w 9343784"/>
              <a:gd name="connsiteY5" fmla="*/ 0 h 1636699"/>
              <a:gd name="connsiteX6" fmla="*/ 0 w 9343784"/>
              <a:gd name="connsiteY6" fmla="*/ 499462 h 163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3784" h="1636699">
                <a:moveTo>
                  <a:pt x="0" y="499462"/>
                </a:moveTo>
                <a:lnTo>
                  <a:pt x="4149378" y="1283233"/>
                </a:lnTo>
                <a:lnTo>
                  <a:pt x="6715845" y="637774"/>
                </a:lnTo>
                <a:lnTo>
                  <a:pt x="9343784" y="1636699"/>
                </a:lnTo>
                <a:lnTo>
                  <a:pt x="9297680" y="0"/>
                </a:lnTo>
                <a:lnTo>
                  <a:pt x="0" y="0"/>
                </a:lnTo>
                <a:lnTo>
                  <a:pt x="0" y="499462"/>
                </a:lnTo>
                <a:close/>
              </a:path>
            </a:pathLst>
          </a:cu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90822"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1337236" y="2487084"/>
            <a:ext cx="6479992" cy="1073812"/>
          </a:xfrm>
        </p:spPr>
        <p:txBody>
          <a:bodyPr anchor="b"/>
          <a:lstStyle>
            <a:lvl1pPr algn="ctr">
              <a:defRPr sz="2000" b="0" baseline="0"/>
            </a:lvl1pPr>
          </a:lstStyle>
          <a:p>
            <a:pPr lvl="0"/>
            <a:r>
              <a:rPr lang="en-US" dirty="0"/>
              <a:t>If there’s more to say about the number above, then this is the best place to put it. Be concise though!</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7" name="Conector recto 6"/>
          <p:cNvCxnSpPr/>
          <p:nvPr userDrawn="1"/>
        </p:nvCxnSpPr>
        <p:spPr>
          <a:xfrm flipH="1">
            <a:off x="1337234" y="3634979"/>
            <a:ext cx="6479996" cy="0"/>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 name="Marcador de texto 9"/>
          <p:cNvSpPr>
            <a:spLocks noGrp="1"/>
          </p:cNvSpPr>
          <p:nvPr>
            <p:ph type="body" sz="quarter" idx="13" hasCustomPrompt="1"/>
          </p:nvPr>
        </p:nvSpPr>
        <p:spPr>
          <a:xfrm>
            <a:off x="290822" y="391583"/>
            <a:ext cx="8572823" cy="2592653"/>
          </a:xfrm>
        </p:spPr>
        <p:txBody>
          <a:bodyPr anchor="b">
            <a:normAutofit/>
          </a:bodyPr>
          <a:lstStyle>
            <a:lvl1pPr marL="0" indent="0" algn="ctr">
              <a:buNone/>
              <a:defRPr sz="16600" b="1"/>
            </a:lvl1pPr>
          </a:lstStyle>
          <a:p>
            <a:pPr lvl="0"/>
            <a:r>
              <a:rPr lang="en-US" dirty="0"/>
              <a:t>100%</a:t>
            </a:r>
          </a:p>
        </p:txBody>
      </p:sp>
      <p:sp>
        <p:nvSpPr>
          <p:cNvPr id="17" name="Marcador de texto 11"/>
          <p:cNvSpPr>
            <a:spLocks noGrp="1"/>
          </p:cNvSpPr>
          <p:nvPr>
            <p:ph type="body" sz="quarter" idx="26" hasCustomPrompt="1"/>
          </p:nvPr>
        </p:nvSpPr>
        <p:spPr>
          <a:xfrm>
            <a:off x="1337236" y="3690138"/>
            <a:ext cx="6479992" cy="320947"/>
          </a:xfrm>
        </p:spPr>
        <p:txBody>
          <a:bodyPr anchor="t">
            <a:noAutofit/>
          </a:bodyPr>
          <a:lstStyle>
            <a:lvl1pPr marL="0" indent="0" algn="ctr">
              <a:buNone/>
              <a:defRPr sz="1400" i="1" baseline="0"/>
            </a:lvl1pPr>
          </a:lstStyle>
          <a:p>
            <a:pPr lvl="0"/>
            <a:r>
              <a:rPr lang="en-US" dirty="0"/>
              <a:t>And remember to support it with a source! </a:t>
            </a:r>
          </a:p>
        </p:txBody>
      </p:sp>
      <p:sp>
        <p:nvSpPr>
          <p:cNvPr id="12" name="TextBox 11">
            <a:extLst>
              <a:ext uri="{FF2B5EF4-FFF2-40B4-BE49-F238E27FC236}">
                <a16:creationId xmlns:a16="http://schemas.microsoft.com/office/drawing/2014/main" id="{23566ACA-F13E-5F45-ABDC-822601195F1C}"/>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3" name="Picture 12">
            <a:extLst>
              <a:ext uri="{FF2B5EF4-FFF2-40B4-BE49-F238E27FC236}">
                <a16:creationId xmlns:a16="http://schemas.microsoft.com/office/drawing/2014/main" id="{15AA9C0F-3F34-7040-9CE0-D28673CDDDE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349972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p:spTree>
      <p:nvGrpSpPr>
        <p:cNvPr id="1" name=""/>
        <p:cNvGrpSpPr/>
        <p:nvPr/>
      </p:nvGrpSpPr>
      <p:grpSpPr>
        <a:xfrm>
          <a:off x="0" y="0"/>
          <a:ext cx="0" cy="0"/>
          <a:chOff x="0" y="0"/>
          <a:chExt cx="0" cy="0"/>
        </a:xfrm>
      </p:grpSpPr>
      <p:sp>
        <p:nvSpPr>
          <p:cNvPr id="7" name="Freeform: Shape 6"/>
          <p:cNvSpPr/>
          <p:nvPr userDrawn="1"/>
        </p:nvSpPr>
        <p:spPr>
          <a:xfrm>
            <a:off x="-153681" y="-130629"/>
            <a:ext cx="1014293" cy="5447980"/>
          </a:xfrm>
          <a:custGeom>
            <a:avLst/>
            <a:gdLst>
              <a:gd name="connsiteX0" fmla="*/ 176733 w 1014293"/>
              <a:gd name="connsiteY0" fmla="*/ 69157 h 5447980"/>
              <a:gd name="connsiteX1" fmla="*/ 507147 w 1014293"/>
              <a:gd name="connsiteY1" fmla="*/ 2289842 h 5447980"/>
              <a:gd name="connsiteX2" fmla="*/ 276626 w 1014293"/>
              <a:gd name="connsiteY2" fmla="*/ 4487476 h 5447980"/>
              <a:gd name="connsiteX3" fmla="*/ 1014293 w 1014293"/>
              <a:gd name="connsiteY3" fmla="*/ 5447980 h 5447980"/>
              <a:gd name="connsiteX4" fmla="*/ 0 w 1014293"/>
              <a:gd name="connsiteY4" fmla="*/ 5355772 h 5447980"/>
              <a:gd name="connsiteX5" fmla="*/ 92209 w 1014293"/>
              <a:gd name="connsiteY5" fmla="*/ 0 h 5447980"/>
              <a:gd name="connsiteX6" fmla="*/ 176733 w 1014293"/>
              <a:gd name="connsiteY6" fmla="*/ 69157 h 544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293" h="5447980">
                <a:moveTo>
                  <a:pt x="176733" y="69157"/>
                </a:moveTo>
                <a:lnTo>
                  <a:pt x="507147" y="2289842"/>
                </a:lnTo>
                <a:lnTo>
                  <a:pt x="276626" y="4487476"/>
                </a:lnTo>
                <a:lnTo>
                  <a:pt x="1014293" y="5447980"/>
                </a:lnTo>
                <a:lnTo>
                  <a:pt x="0" y="5355772"/>
                </a:lnTo>
                <a:lnTo>
                  <a:pt x="92209" y="0"/>
                </a:lnTo>
                <a:lnTo>
                  <a:pt x="176733" y="69157"/>
                </a:lnTo>
                <a:close/>
              </a:path>
            </a:pathLst>
          </a:custGeom>
          <a:solidFill>
            <a:srgbClr val="123F5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Graphic</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6" name="Marcador de gráfico 6"/>
          <p:cNvSpPr>
            <a:spLocks noGrp="1"/>
          </p:cNvSpPr>
          <p:nvPr>
            <p:ph type="chart" sz="quarter" idx="13" hasCustomPrompt="1"/>
          </p:nvPr>
        </p:nvSpPr>
        <p:spPr>
          <a:xfrm>
            <a:off x="457200" y="1195388"/>
            <a:ext cx="8229601" cy="3619500"/>
          </a:xfrm>
        </p:spPr>
        <p:txBody>
          <a:bodyPr>
            <a:normAutofit/>
          </a:bodyPr>
          <a:lstStyle>
            <a:lvl1pPr marL="0" indent="0" algn="ctr">
              <a:buNone/>
              <a:defRPr sz="2400"/>
            </a:lvl1pPr>
          </a:lstStyle>
          <a:p>
            <a:r>
              <a:rPr lang="en-US" dirty="0"/>
              <a:t>Click on the icon to insert a graphic</a:t>
            </a:r>
          </a:p>
        </p:txBody>
      </p:sp>
      <p:sp>
        <p:nvSpPr>
          <p:cNvPr id="8" name="TextBox 7">
            <a:extLst>
              <a:ext uri="{FF2B5EF4-FFF2-40B4-BE49-F238E27FC236}">
                <a16:creationId xmlns:a16="http://schemas.microsoft.com/office/drawing/2014/main" id="{B174CFD5-1FBB-2A4D-96DC-65BCC587C37C}"/>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9" name="Picture 8">
            <a:extLst>
              <a:ext uri="{FF2B5EF4-FFF2-40B4-BE49-F238E27FC236}">
                <a16:creationId xmlns:a16="http://schemas.microsoft.com/office/drawing/2014/main" id="{2D35C1DE-ABEB-B144-A6D8-4227806CACB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2590619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and Description">
    <p:spTree>
      <p:nvGrpSpPr>
        <p:cNvPr id="1" name=""/>
        <p:cNvGrpSpPr/>
        <p:nvPr/>
      </p:nvGrpSpPr>
      <p:grpSpPr>
        <a:xfrm>
          <a:off x="0" y="0"/>
          <a:ext cx="0" cy="0"/>
          <a:chOff x="0" y="0"/>
          <a:chExt cx="0" cy="0"/>
        </a:xfrm>
      </p:grpSpPr>
      <p:sp>
        <p:nvSpPr>
          <p:cNvPr id="8" name="Right Triangle 7"/>
          <p:cNvSpPr/>
          <p:nvPr userDrawn="1"/>
        </p:nvSpPr>
        <p:spPr>
          <a:xfrm rot="10800000">
            <a:off x="6334950" y="-5613"/>
            <a:ext cx="2809050" cy="1068842"/>
          </a:xfrm>
          <a:prstGeom prst="rtTriangle">
            <a:avLst/>
          </a:pr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Graphic and Description</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7" name="Marcador de gráfico 6"/>
          <p:cNvSpPr>
            <a:spLocks noGrp="1"/>
          </p:cNvSpPr>
          <p:nvPr>
            <p:ph type="chart" sz="quarter" idx="13" hasCustomPrompt="1"/>
          </p:nvPr>
        </p:nvSpPr>
        <p:spPr>
          <a:xfrm>
            <a:off x="457200" y="1195388"/>
            <a:ext cx="5525911" cy="3619500"/>
          </a:xfrm>
        </p:spPr>
        <p:txBody>
          <a:bodyPr>
            <a:normAutofit/>
          </a:bodyPr>
          <a:lstStyle>
            <a:lvl1pPr marL="0" indent="0" algn="ctr">
              <a:buNone/>
              <a:defRPr sz="2400"/>
            </a:lvl1pPr>
          </a:lstStyle>
          <a:p>
            <a:r>
              <a:rPr lang="en-US" dirty="0"/>
              <a:t>Click on the icon to insert a graphic</a:t>
            </a:r>
          </a:p>
        </p:txBody>
      </p:sp>
      <p:sp>
        <p:nvSpPr>
          <p:cNvPr id="10" name="Marcador de texto 12"/>
          <p:cNvSpPr>
            <a:spLocks noGrp="1"/>
          </p:cNvSpPr>
          <p:nvPr>
            <p:ph type="body" sz="quarter" idx="14" hasCustomPrompt="1"/>
          </p:nvPr>
        </p:nvSpPr>
        <p:spPr>
          <a:xfrm>
            <a:off x="6124222" y="1195388"/>
            <a:ext cx="2562578" cy="3619500"/>
          </a:xfrm>
        </p:spPr>
        <p:txBody>
          <a:bodyPr>
            <a:normAutofit/>
          </a:bodyPr>
          <a:lstStyle>
            <a:lvl1pPr marL="0" indent="0">
              <a:buNone/>
              <a:defRPr sz="1800" b="0" baseline="0">
                <a:solidFill>
                  <a:schemeClr val="tx1">
                    <a:lumMod val="75000"/>
                    <a:lumOff val="25000"/>
                  </a:schemeClr>
                </a:solidFill>
              </a:defRPr>
            </a:lvl1pPr>
          </a:lstStyle>
          <a:p>
            <a:pPr lvl="0"/>
            <a:r>
              <a:rPr lang="en-US" dirty="0"/>
              <a:t>If there’s a story behind your graphic, then this is the best place to put it. You have enough space for two paragraphs, even three reducing the size of the text. But don’t forget that less is almost always more!</a:t>
            </a:r>
          </a:p>
        </p:txBody>
      </p:sp>
      <p:sp>
        <p:nvSpPr>
          <p:cNvPr id="9" name="TextBox 8">
            <a:extLst>
              <a:ext uri="{FF2B5EF4-FFF2-40B4-BE49-F238E27FC236}">
                <a16:creationId xmlns:a16="http://schemas.microsoft.com/office/drawing/2014/main" id="{0A5F4B67-9349-6A48-994A-CCB426B897E5}"/>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1" name="Picture 10">
            <a:extLst>
              <a:ext uri="{FF2B5EF4-FFF2-40B4-BE49-F238E27FC236}">
                <a16:creationId xmlns:a16="http://schemas.microsoft.com/office/drawing/2014/main" id="{16EFAB85-DBDC-9D40-B136-7BD866D22A8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95444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ndow Screenshot">
    <p:spTree>
      <p:nvGrpSpPr>
        <p:cNvPr id="1" name=""/>
        <p:cNvGrpSpPr/>
        <p:nvPr/>
      </p:nvGrpSpPr>
      <p:grpSpPr>
        <a:xfrm>
          <a:off x="0" y="0"/>
          <a:ext cx="0" cy="0"/>
          <a:chOff x="0" y="0"/>
          <a:chExt cx="0" cy="0"/>
        </a:xfrm>
      </p:grpSpPr>
      <p:sp>
        <p:nvSpPr>
          <p:cNvPr id="19" name="Rectángulo 18"/>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ángulo 12"/>
          <p:cNvSpPr/>
          <p:nvPr userDrawn="1"/>
        </p:nvSpPr>
        <p:spPr>
          <a:xfrm>
            <a:off x="248489" y="921588"/>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386645" y="205978"/>
            <a:ext cx="8229600" cy="395998"/>
          </a:xfrm>
        </p:spPr>
        <p:txBody>
          <a:bodyPr/>
          <a:lstStyle>
            <a:lvl1pPr>
              <a:defRPr sz="2000"/>
            </a:lvl1pPr>
          </a:lstStyle>
          <a:p>
            <a:r>
              <a:rPr lang="en-US" dirty="0"/>
              <a:t>Window Screenshot</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7" name="Rectángulo redondeado 6"/>
          <p:cNvSpPr/>
          <p:nvPr userDrawn="1"/>
        </p:nvSpPr>
        <p:spPr>
          <a:xfrm>
            <a:off x="457201" y="804764"/>
            <a:ext cx="8159045" cy="3973108"/>
          </a:xfrm>
          <a:prstGeom prst="roundRect">
            <a:avLst>
              <a:gd name="adj" fmla="val 4168"/>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ángulo redondeado 14"/>
          <p:cNvSpPr/>
          <p:nvPr userDrawn="1"/>
        </p:nvSpPr>
        <p:spPr>
          <a:xfrm>
            <a:off x="457201" y="804763"/>
            <a:ext cx="8159045" cy="509027"/>
          </a:xfrm>
          <a:custGeom>
            <a:avLst/>
            <a:gdLst/>
            <a:ahLst/>
            <a:cxnLst/>
            <a:rect l="l" t="t" r="r" b="b"/>
            <a:pathLst>
              <a:path w="2319308" h="202143">
                <a:moveTo>
                  <a:pt x="67968" y="0"/>
                </a:moveTo>
                <a:lnTo>
                  <a:pt x="2251340" y="0"/>
                </a:lnTo>
                <a:cubicBezTo>
                  <a:pt x="2288878" y="0"/>
                  <a:pt x="2319308" y="30430"/>
                  <a:pt x="2319308" y="67968"/>
                </a:cubicBezTo>
                <a:lnTo>
                  <a:pt x="2319308" y="202143"/>
                </a:lnTo>
                <a:lnTo>
                  <a:pt x="0" y="202143"/>
                </a:lnTo>
                <a:lnTo>
                  <a:pt x="0" y="67968"/>
                </a:lnTo>
                <a:cubicBezTo>
                  <a:pt x="0" y="30430"/>
                  <a:pt x="30430" y="0"/>
                  <a:pt x="67968" y="0"/>
                </a:cubicBezTo>
                <a:close/>
              </a:path>
            </a:pathLst>
          </a:custGeom>
          <a:solidFill>
            <a:srgbClr val="E2E5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ángulo 11"/>
          <p:cNvSpPr/>
          <p:nvPr userDrawn="1"/>
        </p:nvSpPr>
        <p:spPr>
          <a:xfrm>
            <a:off x="1799973" y="942357"/>
            <a:ext cx="6481333" cy="25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Conector recto 13"/>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Marcador de posición de imagen 15"/>
          <p:cNvSpPr>
            <a:spLocks noGrp="1"/>
          </p:cNvSpPr>
          <p:nvPr>
            <p:ph type="pic" sz="quarter" idx="13" hasCustomPrompt="1"/>
          </p:nvPr>
        </p:nvSpPr>
        <p:spPr>
          <a:xfrm>
            <a:off x="457202" y="1324903"/>
            <a:ext cx="8159044" cy="3452968"/>
          </a:xfrm>
        </p:spPr>
        <p:txBody>
          <a:bodyPr>
            <a:normAutofit/>
          </a:bodyPr>
          <a:lstStyle>
            <a:lvl1pPr marL="0" indent="0" algn="ctr">
              <a:buNone/>
              <a:defRPr sz="1800"/>
            </a:lvl1pPr>
          </a:lstStyle>
          <a:p>
            <a:r>
              <a:rPr lang="en-US" dirty="0"/>
              <a:t>Click on icon to insert window screenshot</a:t>
            </a:r>
          </a:p>
        </p:txBody>
      </p:sp>
      <p:sp>
        <p:nvSpPr>
          <p:cNvPr id="18" name="Marcador de texto 17"/>
          <p:cNvSpPr>
            <a:spLocks noGrp="1"/>
          </p:cNvSpPr>
          <p:nvPr>
            <p:ph type="body" sz="quarter" idx="14" hasCustomPrompt="1"/>
          </p:nvPr>
        </p:nvSpPr>
        <p:spPr>
          <a:xfrm>
            <a:off x="1799973" y="942357"/>
            <a:ext cx="6481333" cy="252000"/>
          </a:xfrm>
        </p:spPr>
        <p:txBody>
          <a:bodyPr anchor="ctr">
            <a:noAutofit/>
          </a:bodyPr>
          <a:lstStyle>
            <a:lvl1pPr marL="0" indent="0">
              <a:buNone/>
              <a:defRPr sz="1100" baseline="0"/>
            </a:lvl1pPr>
          </a:lstStyle>
          <a:p>
            <a:pPr lvl="0"/>
            <a:r>
              <a:rPr lang="en-US" noProof="0" dirty="0"/>
              <a:t>Click to add URL of your window screenshot if you want to!</a:t>
            </a:r>
          </a:p>
        </p:txBody>
      </p:sp>
      <p:sp>
        <p:nvSpPr>
          <p:cNvPr id="27" name="Elipse 26"/>
          <p:cNvSpPr/>
          <p:nvPr userDrawn="1"/>
        </p:nvSpPr>
        <p:spPr>
          <a:xfrm>
            <a:off x="724089" y="992372"/>
            <a:ext cx="179999" cy="17999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Elipse 27"/>
          <p:cNvSpPr/>
          <p:nvPr userDrawn="1"/>
        </p:nvSpPr>
        <p:spPr>
          <a:xfrm>
            <a:off x="1045064" y="992372"/>
            <a:ext cx="179999" cy="179999"/>
          </a:xfrm>
          <a:prstGeom prst="ellipse">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29" name="Elipse 28"/>
          <p:cNvSpPr/>
          <p:nvPr userDrawn="1"/>
        </p:nvSpPr>
        <p:spPr>
          <a:xfrm>
            <a:off x="1366038" y="992372"/>
            <a:ext cx="179999" cy="179999"/>
          </a:xfrm>
          <a:prstGeom prst="ellipse">
            <a:avLst/>
          </a:prstGeom>
          <a:solidFill>
            <a:srgbClr val="42D3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17" name="TextBox 16">
            <a:extLst>
              <a:ext uri="{FF2B5EF4-FFF2-40B4-BE49-F238E27FC236}">
                <a16:creationId xmlns:a16="http://schemas.microsoft.com/office/drawing/2014/main" id="{2FF32A0E-C90A-A946-8867-2658339CF4C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0" name="Picture 19">
            <a:extLst>
              <a:ext uri="{FF2B5EF4-FFF2-40B4-BE49-F238E27FC236}">
                <a16:creationId xmlns:a16="http://schemas.microsoft.com/office/drawing/2014/main" id="{3E9348FF-37F7-6D45-810E-D32F1A29AB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1876051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uter Screenshot">
    <p:spTree>
      <p:nvGrpSpPr>
        <p:cNvPr id="1" name=""/>
        <p:cNvGrpSpPr/>
        <p:nvPr/>
      </p:nvGrpSpPr>
      <p:grpSpPr>
        <a:xfrm>
          <a:off x="0" y="0"/>
          <a:ext cx="0" cy="0"/>
          <a:chOff x="0" y="0"/>
          <a:chExt cx="0" cy="0"/>
        </a:xfrm>
      </p:grpSpPr>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Agrupar 19"/>
          <p:cNvGrpSpPr/>
          <p:nvPr userDrawn="1"/>
        </p:nvGrpSpPr>
        <p:grpSpPr>
          <a:xfrm>
            <a:off x="2058879" y="826426"/>
            <a:ext cx="5023068" cy="3914597"/>
            <a:chOff x="2167277" y="1984991"/>
            <a:chExt cx="5003252" cy="3899154"/>
          </a:xfrm>
        </p:grpSpPr>
        <p:sp>
          <p:nvSpPr>
            <p:cNvPr id="21" name="Rectángulo redondeado 20"/>
            <p:cNvSpPr/>
            <p:nvPr userDrawn="1"/>
          </p:nvSpPr>
          <p:spPr>
            <a:xfrm>
              <a:off x="2167277" y="1984991"/>
              <a:ext cx="5003252" cy="2941762"/>
            </a:xfrm>
            <a:prstGeom prst="roundRect">
              <a:avLst>
                <a:gd name="adj" fmla="val 4955"/>
              </a:avLst>
            </a:prstGeom>
            <a:solidFill>
              <a:srgbClr val="373F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ángulo 21"/>
            <p:cNvSpPr/>
            <p:nvPr userDrawn="1"/>
          </p:nvSpPr>
          <p:spPr>
            <a:xfrm>
              <a:off x="2355842" y="2220710"/>
              <a:ext cx="4626123" cy="247032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Elipse 22"/>
            <p:cNvSpPr/>
            <p:nvPr userDrawn="1"/>
          </p:nvSpPr>
          <p:spPr>
            <a:xfrm>
              <a:off x="4632903" y="2076333"/>
              <a:ext cx="72000" cy="720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Elipse 23"/>
            <p:cNvSpPr/>
            <p:nvPr userDrawn="1"/>
          </p:nvSpPr>
          <p:spPr>
            <a:xfrm>
              <a:off x="4596903" y="4732964"/>
              <a:ext cx="144000" cy="1440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apecio 24"/>
            <p:cNvSpPr/>
            <p:nvPr userDrawn="1"/>
          </p:nvSpPr>
          <p:spPr>
            <a:xfrm>
              <a:off x="3820362" y="4947555"/>
              <a:ext cx="1697083" cy="678867"/>
            </a:xfrm>
            <a:prstGeom prst="trapezoid">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ángulo 9"/>
            <p:cNvSpPr/>
            <p:nvPr userDrawn="1"/>
          </p:nvSpPr>
          <p:spPr>
            <a:xfrm>
              <a:off x="3951759" y="4926753"/>
              <a:ext cx="1434289" cy="170015"/>
            </a:xfrm>
            <a:custGeom>
              <a:avLst/>
              <a:gdLst>
                <a:gd name="connsiteX0" fmla="*/ 0 w 1224681"/>
                <a:gd name="connsiteY0" fmla="*/ 0 h 136082"/>
                <a:gd name="connsiteX1" fmla="*/ 1224681 w 1224681"/>
                <a:gd name="connsiteY1" fmla="*/ 0 h 136082"/>
                <a:gd name="connsiteX2" fmla="*/ 1224681 w 1224681"/>
                <a:gd name="connsiteY2" fmla="*/ 136082 h 136082"/>
                <a:gd name="connsiteX3" fmla="*/ 0 w 1224681"/>
                <a:gd name="connsiteY3" fmla="*/ 136082 h 136082"/>
                <a:gd name="connsiteX4" fmla="*/ 0 w 1224681"/>
                <a:gd name="connsiteY4" fmla="*/ 0 h 136082"/>
                <a:gd name="connsiteX0" fmla="*/ 34559 w 1259240"/>
                <a:gd name="connsiteY0" fmla="*/ 0 h 144722"/>
                <a:gd name="connsiteX1" fmla="*/ 1259240 w 1259240"/>
                <a:gd name="connsiteY1" fmla="*/ 0 h 144722"/>
                <a:gd name="connsiteX2" fmla="*/ 1259240 w 1259240"/>
                <a:gd name="connsiteY2" fmla="*/ 136082 h 144722"/>
                <a:gd name="connsiteX3" fmla="*/ 0 w 1259240"/>
                <a:gd name="connsiteY3" fmla="*/ 144722 h 144722"/>
                <a:gd name="connsiteX4" fmla="*/ 34559 w 1259240"/>
                <a:gd name="connsiteY4" fmla="*/ 0 h 144722"/>
                <a:gd name="connsiteX0" fmla="*/ 34559 w 1293798"/>
                <a:gd name="connsiteY0" fmla="*/ 0 h 153362"/>
                <a:gd name="connsiteX1" fmla="*/ 1259240 w 1293798"/>
                <a:gd name="connsiteY1" fmla="*/ 0 h 153362"/>
                <a:gd name="connsiteX2" fmla="*/ 1293798 w 1293798"/>
                <a:gd name="connsiteY2" fmla="*/ 153362 h 153362"/>
                <a:gd name="connsiteX3" fmla="*/ 0 w 1293798"/>
                <a:gd name="connsiteY3" fmla="*/ 144722 h 153362"/>
                <a:gd name="connsiteX4" fmla="*/ 34559 w 1293798"/>
                <a:gd name="connsiteY4" fmla="*/ 0 h 153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798" h="153362">
                  <a:moveTo>
                    <a:pt x="34559" y="0"/>
                  </a:moveTo>
                  <a:lnTo>
                    <a:pt x="1259240" y="0"/>
                  </a:lnTo>
                  <a:lnTo>
                    <a:pt x="1293798" y="153362"/>
                  </a:lnTo>
                  <a:lnTo>
                    <a:pt x="0" y="144722"/>
                  </a:lnTo>
                  <a:lnTo>
                    <a:pt x="34559" y="0"/>
                  </a:ln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apecio 26"/>
            <p:cNvSpPr/>
            <p:nvPr userDrawn="1"/>
          </p:nvSpPr>
          <p:spPr>
            <a:xfrm>
              <a:off x="3250462" y="5609039"/>
              <a:ext cx="2836883" cy="163073"/>
            </a:xfrm>
            <a:prstGeom prst="trapezoid">
              <a:avLst>
                <a:gd name="adj" fmla="val 353934"/>
              </a:avLst>
            </a:prstGeom>
            <a:solidFill>
              <a:srgbClr val="E2E5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ángulo 27"/>
            <p:cNvSpPr/>
            <p:nvPr userDrawn="1"/>
          </p:nvSpPr>
          <p:spPr>
            <a:xfrm>
              <a:off x="3250462" y="5764418"/>
              <a:ext cx="2836883" cy="11972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ángulo 18"/>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hasCustomPrompt="1"/>
          </p:nvPr>
        </p:nvSpPr>
        <p:spPr>
          <a:xfrm>
            <a:off x="386645" y="205979"/>
            <a:ext cx="8229600" cy="395189"/>
          </a:xfrm>
        </p:spPr>
        <p:txBody>
          <a:bodyPr/>
          <a:lstStyle>
            <a:lvl1pPr>
              <a:defRPr sz="2000"/>
            </a:lvl1pPr>
          </a:lstStyle>
          <a:p>
            <a:r>
              <a:rPr lang="en-US" dirty="0"/>
              <a:t>Computer Screenshot</a:t>
            </a:r>
          </a:p>
        </p:txBody>
      </p:sp>
      <p:sp>
        <p:nvSpPr>
          <p:cNvPr id="18" name="Marcador de posición de imagen 15"/>
          <p:cNvSpPr>
            <a:spLocks noGrp="1"/>
          </p:cNvSpPr>
          <p:nvPr>
            <p:ph type="pic" sz="quarter" idx="13" hasCustomPrompt="1"/>
          </p:nvPr>
        </p:nvSpPr>
        <p:spPr>
          <a:xfrm>
            <a:off x="2248191" y="1063079"/>
            <a:ext cx="4642197" cy="2480109"/>
          </a:xfrm>
        </p:spPr>
        <p:txBody>
          <a:bodyPr>
            <a:normAutofit/>
          </a:bodyPr>
          <a:lstStyle>
            <a:lvl1pPr marL="0" indent="0" algn="ctr">
              <a:buNone/>
              <a:defRPr sz="1800">
                <a:solidFill>
                  <a:srgbClr val="FFFFFF"/>
                </a:solidFill>
              </a:defRPr>
            </a:lvl1pPr>
          </a:lstStyle>
          <a:p>
            <a:r>
              <a:rPr lang="en-US" dirty="0"/>
              <a:t>Click on icon to insert computer screenshot</a:t>
            </a:r>
          </a:p>
        </p:txBody>
      </p:sp>
      <p:sp>
        <p:nvSpPr>
          <p:cNvPr id="9" name="Isosceles Triangle 8"/>
          <p:cNvSpPr/>
          <p:nvPr userDrawn="1"/>
        </p:nvSpPr>
        <p:spPr>
          <a:xfrm rot="5400000">
            <a:off x="-194891" y="1541379"/>
            <a:ext cx="2350583" cy="2026365"/>
          </a:xfrm>
          <a:prstGeom prst="triangle">
            <a:avLst/>
          </a:pr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a:extLst>
              <a:ext uri="{FF2B5EF4-FFF2-40B4-BE49-F238E27FC236}">
                <a16:creationId xmlns:a16="http://schemas.microsoft.com/office/drawing/2014/main" id="{BC304525-9EAA-6444-9F10-0749B3BC43C5}"/>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0" name="Picture 29">
            <a:extLst>
              <a:ext uri="{FF2B5EF4-FFF2-40B4-BE49-F238E27FC236}">
                <a16:creationId xmlns:a16="http://schemas.microsoft.com/office/drawing/2014/main" id="{18036E9A-42BF-1944-B2A6-2C0AEA6945E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4591699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aptop Screenshot">
    <p:spTree>
      <p:nvGrpSpPr>
        <p:cNvPr id="1" name=""/>
        <p:cNvGrpSpPr/>
        <p:nvPr/>
      </p:nvGrpSpPr>
      <p:grpSpPr>
        <a:xfrm>
          <a:off x="0" y="0"/>
          <a:ext cx="0" cy="0"/>
          <a:chOff x="0" y="0"/>
          <a:chExt cx="0" cy="0"/>
        </a:xfrm>
      </p:grpSpPr>
      <p:sp>
        <p:nvSpPr>
          <p:cNvPr id="18" name="Isosceles Triangle 17"/>
          <p:cNvSpPr/>
          <p:nvPr userDrawn="1"/>
        </p:nvSpPr>
        <p:spPr>
          <a:xfrm rot="8972811">
            <a:off x="7479374" y="1858964"/>
            <a:ext cx="2350583" cy="2026365"/>
          </a:xfrm>
          <a:prstGeom prst="triangle">
            <a:avLst/>
          </a:pr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Agrupar 15"/>
          <p:cNvGrpSpPr/>
          <p:nvPr userDrawn="1"/>
        </p:nvGrpSpPr>
        <p:grpSpPr>
          <a:xfrm>
            <a:off x="978379" y="787241"/>
            <a:ext cx="7206292" cy="3940577"/>
            <a:chOff x="-2341473" y="2933888"/>
            <a:chExt cx="6574621" cy="3595164"/>
          </a:xfrm>
        </p:grpSpPr>
        <p:sp>
          <p:nvSpPr>
            <p:cNvPr id="17" name="Rectángulo redondeado 16"/>
            <p:cNvSpPr/>
            <p:nvPr/>
          </p:nvSpPr>
          <p:spPr>
            <a:xfrm>
              <a:off x="-1577551" y="2933888"/>
              <a:ext cx="5046776" cy="3521203"/>
            </a:xfrm>
            <a:prstGeom prst="roundRect">
              <a:avLst>
                <a:gd name="adj" fmla="val 3766"/>
              </a:avLst>
            </a:prstGeom>
            <a:solidFill>
              <a:srgbClr val="373F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ángulo 25"/>
            <p:cNvSpPr/>
            <p:nvPr/>
          </p:nvSpPr>
          <p:spPr>
            <a:xfrm>
              <a:off x="-1322355" y="3173697"/>
              <a:ext cx="4536385" cy="2849582"/>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Elipse 26"/>
            <p:cNvSpPr/>
            <p:nvPr/>
          </p:nvSpPr>
          <p:spPr>
            <a:xfrm>
              <a:off x="909837" y="3028771"/>
              <a:ext cx="72000" cy="72000"/>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ángulo redondeado 38"/>
            <p:cNvSpPr/>
            <p:nvPr/>
          </p:nvSpPr>
          <p:spPr>
            <a:xfrm>
              <a:off x="-2341473" y="6241979"/>
              <a:ext cx="6574621" cy="287073"/>
            </a:xfrm>
            <a:custGeom>
              <a:avLst/>
              <a:gdLst>
                <a:gd name="connsiteX0" fmla="*/ 0 w 3364872"/>
                <a:gd name="connsiteY0" fmla="*/ 0 h 153283"/>
                <a:gd name="connsiteX1" fmla="*/ 3364872 w 3364872"/>
                <a:gd name="connsiteY1" fmla="*/ 0 h 153283"/>
                <a:gd name="connsiteX2" fmla="*/ 3364206 w 3364872"/>
                <a:gd name="connsiteY2" fmla="*/ 1227 h 153283"/>
                <a:gd name="connsiteX3" fmla="*/ 3078222 w 3364872"/>
                <a:gd name="connsiteY3" fmla="*/ 153283 h 153283"/>
                <a:gd name="connsiteX4" fmla="*/ 225143 w 3364872"/>
                <a:gd name="connsiteY4" fmla="*/ 153282 h 153283"/>
                <a:gd name="connsiteX5" fmla="*/ 665 w 3364872"/>
                <a:gd name="connsiteY5" fmla="*/ 1226 h 153283"/>
                <a:gd name="connsiteX6" fmla="*/ 0 w 3364872"/>
                <a:gd name="connsiteY6" fmla="*/ 0 h 153283"/>
                <a:gd name="connsiteX0" fmla="*/ 0 w 3364872"/>
                <a:gd name="connsiteY0" fmla="*/ 0 h 153283"/>
                <a:gd name="connsiteX1" fmla="*/ 3364872 w 3364872"/>
                <a:gd name="connsiteY1" fmla="*/ 0 h 153283"/>
                <a:gd name="connsiteX2" fmla="*/ 3364206 w 3364872"/>
                <a:gd name="connsiteY2" fmla="*/ 1227 h 153283"/>
                <a:gd name="connsiteX3" fmla="*/ 3141391 w 3364872"/>
                <a:gd name="connsiteY3" fmla="*/ 153283 h 153283"/>
                <a:gd name="connsiteX4" fmla="*/ 225143 w 3364872"/>
                <a:gd name="connsiteY4" fmla="*/ 153282 h 153283"/>
                <a:gd name="connsiteX5" fmla="*/ 665 w 3364872"/>
                <a:gd name="connsiteY5" fmla="*/ 1226 h 153283"/>
                <a:gd name="connsiteX6" fmla="*/ 0 w 3364872"/>
                <a:gd name="connsiteY6" fmla="*/ 0 h 15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872" h="153283">
                  <a:moveTo>
                    <a:pt x="0" y="0"/>
                  </a:moveTo>
                  <a:lnTo>
                    <a:pt x="3364872" y="0"/>
                  </a:lnTo>
                  <a:lnTo>
                    <a:pt x="3364206" y="1227"/>
                  </a:lnTo>
                  <a:cubicBezTo>
                    <a:pt x="3302228" y="92967"/>
                    <a:pt x="3260438" y="153283"/>
                    <a:pt x="3141391" y="153283"/>
                  </a:cubicBezTo>
                  <a:lnTo>
                    <a:pt x="225143" y="153282"/>
                  </a:lnTo>
                  <a:cubicBezTo>
                    <a:pt x="106096" y="153282"/>
                    <a:pt x="62643" y="92966"/>
                    <a:pt x="665" y="1226"/>
                  </a:cubicBez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rapecio 28"/>
            <p:cNvSpPr/>
            <p:nvPr/>
          </p:nvSpPr>
          <p:spPr>
            <a:xfrm rot="10800000">
              <a:off x="267778" y="6241979"/>
              <a:ext cx="1356117" cy="123284"/>
            </a:xfrm>
            <a:prstGeom prst="trapezoid">
              <a:avLst>
                <a:gd name="adj" fmla="val 113466"/>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Rectángulo 24"/>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hasCustomPrompt="1"/>
          </p:nvPr>
        </p:nvSpPr>
        <p:spPr>
          <a:xfrm>
            <a:off x="386645" y="205979"/>
            <a:ext cx="8229600" cy="395189"/>
          </a:xfrm>
        </p:spPr>
        <p:txBody>
          <a:bodyPr/>
          <a:lstStyle>
            <a:lvl1pPr>
              <a:defRPr sz="2000"/>
            </a:lvl1pPr>
          </a:lstStyle>
          <a:p>
            <a:r>
              <a:rPr lang="en-US" dirty="0"/>
              <a:t>Laptop Screenshot</a:t>
            </a:r>
          </a:p>
        </p:txBody>
      </p:sp>
      <p:sp>
        <p:nvSpPr>
          <p:cNvPr id="24" name="Marcador de posición de imagen 15"/>
          <p:cNvSpPr>
            <a:spLocks noGrp="1"/>
          </p:cNvSpPr>
          <p:nvPr>
            <p:ph type="pic" sz="quarter" idx="13" hasCustomPrompt="1"/>
          </p:nvPr>
        </p:nvSpPr>
        <p:spPr>
          <a:xfrm>
            <a:off x="2095411" y="1050090"/>
            <a:ext cx="4972228" cy="3123362"/>
          </a:xfrm>
        </p:spPr>
        <p:txBody>
          <a:bodyPr>
            <a:normAutofit/>
          </a:bodyPr>
          <a:lstStyle>
            <a:lvl1pPr marL="0" indent="0" algn="ctr">
              <a:buNone/>
              <a:defRPr sz="1800">
                <a:solidFill>
                  <a:srgbClr val="FFFFFF"/>
                </a:solidFill>
              </a:defRPr>
            </a:lvl1pPr>
          </a:lstStyle>
          <a:p>
            <a:r>
              <a:rPr lang="en-US" dirty="0"/>
              <a:t>Click on icon to insert laptop screenshot</a:t>
            </a:r>
          </a:p>
        </p:txBody>
      </p:sp>
      <p:sp>
        <p:nvSpPr>
          <p:cNvPr id="19" name="TextBox 18">
            <a:extLst>
              <a:ext uri="{FF2B5EF4-FFF2-40B4-BE49-F238E27FC236}">
                <a16:creationId xmlns:a16="http://schemas.microsoft.com/office/drawing/2014/main" id="{80183433-D814-9647-A001-A430ADF137EA}"/>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0" name="Picture 19">
            <a:extLst>
              <a:ext uri="{FF2B5EF4-FFF2-40B4-BE49-F238E27FC236}">
                <a16:creationId xmlns:a16="http://schemas.microsoft.com/office/drawing/2014/main" id="{2E89ACEF-C905-914C-97E5-6822E0912E1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958298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Phone Screenshot">
    <p:spTree>
      <p:nvGrpSpPr>
        <p:cNvPr id="1" name=""/>
        <p:cNvGrpSpPr/>
        <p:nvPr/>
      </p:nvGrpSpPr>
      <p:grpSpPr>
        <a:xfrm>
          <a:off x="0" y="0"/>
          <a:ext cx="0" cy="0"/>
          <a:chOff x="0" y="0"/>
          <a:chExt cx="0" cy="0"/>
        </a:xfrm>
      </p:grpSpPr>
      <p:sp>
        <p:nvSpPr>
          <p:cNvPr id="6" name="Rectángulo 5"/>
          <p:cNvSpPr/>
          <p:nvPr userDrawn="1"/>
        </p:nvSpPr>
        <p:spPr>
          <a:xfrm>
            <a:off x="2838591" y="981030"/>
            <a:ext cx="6005170"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Isosceles Triangle 20"/>
          <p:cNvSpPr/>
          <p:nvPr userDrawn="1"/>
        </p:nvSpPr>
        <p:spPr>
          <a:xfrm rot="5400000">
            <a:off x="-384982" y="-2406142"/>
            <a:ext cx="5582247" cy="4812283"/>
          </a:xfrm>
          <a:prstGeom prst="triangle">
            <a:avLst/>
          </a:pr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ángulo 33"/>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5" name="Agrupar 44"/>
          <p:cNvGrpSpPr/>
          <p:nvPr userDrawn="1"/>
        </p:nvGrpSpPr>
        <p:grpSpPr>
          <a:xfrm>
            <a:off x="3584115" y="757470"/>
            <a:ext cx="1978601" cy="4035922"/>
            <a:chOff x="5035151" y="462608"/>
            <a:chExt cx="2947224" cy="6082077"/>
          </a:xfrm>
        </p:grpSpPr>
        <p:sp>
          <p:nvSpPr>
            <p:cNvPr id="46" name="Rectángulo redondeado 45"/>
            <p:cNvSpPr/>
            <p:nvPr/>
          </p:nvSpPr>
          <p:spPr>
            <a:xfrm rot="16200000">
              <a:off x="4874697" y="1877527"/>
              <a:ext cx="395990" cy="75081"/>
            </a:xfrm>
            <a:prstGeom prst="roundRect">
              <a:avLst>
                <a:gd name="adj" fmla="val 50000"/>
              </a:avLst>
            </a:prstGeom>
            <a:solidFill>
              <a:schemeClr val="tx1">
                <a:lumMod val="85000"/>
                <a:lumOff val="1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ángulo redondeado 46"/>
            <p:cNvSpPr/>
            <p:nvPr/>
          </p:nvSpPr>
          <p:spPr>
            <a:xfrm rot="16200000">
              <a:off x="4946697" y="1353283"/>
              <a:ext cx="251990" cy="75081"/>
            </a:xfrm>
            <a:prstGeom prst="roundRect">
              <a:avLst>
                <a:gd name="adj" fmla="val 50000"/>
              </a:avLst>
            </a:prstGeom>
            <a:solidFill>
              <a:schemeClr val="tx1">
                <a:lumMod val="85000"/>
                <a:lumOff val="1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ángulo redondeado 47"/>
            <p:cNvSpPr/>
            <p:nvPr/>
          </p:nvSpPr>
          <p:spPr>
            <a:xfrm rot="16200000">
              <a:off x="4874697" y="2362810"/>
              <a:ext cx="395990" cy="75081"/>
            </a:xfrm>
            <a:prstGeom prst="roundRect">
              <a:avLst>
                <a:gd name="adj" fmla="val 50000"/>
              </a:avLst>
            </a:prstGeom>
            <a:solidFill>
              <a:schemeClr val="tx1">
                <a:lumMod val="85000"/>
                <a:lumOff val="1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ángulo redondeado 48"/>
            <p:cNvSpPr/>
            <p:nvPr/>
          </p:nvSpPr>
          <p:spPr>
            <a:xfrm rot="16200000">
              <a:off x="7746840" y="1889856"/>
              <a:ext cx="395990" cy="75081"/>
            </a:xfrm>
            <a:prstGeom prst="roundRect">
              <a:avLst>
                <a:gd name="adj" fmla="val 50000"/>
              </a:avLst>
            </a:prstGeom>
            <a:solidFill>
              <a:srgbClr val="262626"/>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ángulo redondeado 49"/>
            <p:cNvSpPr/>
            <p:nvPr/>
          </p:nvSpPr>
          <p:spPr>
            <a:xfrm>
              <a:off x="5078675" y="462608"/>
              <a:ext cx="2860734" cy="6082077"/>
            </a:xfrm>
            <a:prstGeom prst="roundRect">
              <a:avLst>
                <a:gd name="adj" fmla="val 19106"/>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Agrupar 50"/>
            <p:cNvGrpSpPr/>
            <p:nvPr/>
          </p:nvGrpSpPr>
          <p:grpSpPr>
            <a:xfrm>
              <a:off x="6014712" y="824661"/>
              <a:ext cx="801026" cy="107999"/>
              <a:chOff x="3918701" y="672261"/>
              <a:chExt cx="801026" cy="107999"/>
            </a:xfrm>
          </p:grpSpPr>
          <p:sp>
            <p:nvSpPr>
              <p:cNvPr id="54" name="Elipse 53"/>
              <p:cNvSpPr/>
              <p:nvPr/>
            </p:nvSpPr>
            <p:spPr>
              <a:xfrm>
                <a:off x="3918701" y="672261"/>
                <a:ext cx="107999" cy="107999"/>
              </a:xfrm>
              <a:prstGeom prst="ellipse">
                <a:avLst/>
              </a:prstGeom>
              <a:solidFill>
                <a:srgbClr val="7F7F7F"/>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ángulo redondeado 54"/>
              <p:cNvSpPr/>
              <p:nvPr/>
            </p:nvSpPr>
            <p:spPr>
              <a:xfrm>
                <a:off x="4143732" y="688720"/>
                <a:ext cx="575995" cy="75081"/>
              </a:xfrm>
              <a:prstGeom prst="roundRect">
                <a:avLst>
                  <a:gd name="adj" fmla="val 5000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Rectángulo 51"/>
            <p:cNvSpPr/>
            <p:nvPr/>
          </p:nvSpPr>
          <p:spPr>
            <a:xfrm>
              <a:off x="5273994" y="1265109"/>
              <a:ext cx="2470096" cy="4477074"/>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Elipse 52"/>
            <p:cNvSpPr/>
            <p:nvPr/>
          </p:nvSpPr>
          <p:spPr>
            <a:xfrm>
              <a:off x="6221042" y="5835075"/>
              <a:ext cx="576000" cy="576000"/>
            </a:xfrm>
            <a:prstGeom prst="ellipse">
              <a:avLst/>
            </a:prstGeom>
            <a:noFill/>
            <a:ln w="12700" cmpd="sng">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ítulo 1"/>
          <p:cNvSpPr>
            <a:spLocks noGrp="1"/>
          </p:cNvSpPr>
          <p:nvPr>
            <p:ph type="title" hasCustomPrompt="1"/>
          </p:nvPr>
        </p:nvSpPr>
        <p:spPr>
          <a:xfrm>
            <a:off x="386645" y="205979"/>
            <a:ext cx="8229600" cy="395189"/>
          </a:xfrm>
        </p:spPr>
        <p:txBody>
          <a:bodyPr/>
          <a:lstStyle>
            <a:lvl1pPr>
              <a:defRPr sz="2000"/>
            </a:lvl1pPr>
          </a:lstStyle>
          <a:p>
            <a:r>
              <a:rPr lang="en-US" dirty="0"/>
              <a:t>Black Phone Screenshot</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Marcador de posición de imagen 15"/>
          <p:cNvSpPr>
            <a:spLocks noGrp="1"/>
          </p:cNvSpPr>
          <p:nvPr>
            <p:ph type="pic" sz="quarter" idx="13" hasCustomPrompt="1"/>
          </p:nvPr>
        </p:nvSpPr>
        <p:spPr>
          <a:xfrm>
            <a:off x="3744461" y="1289992"/>
            <a:ext cx="1658284" cy="2970879"/>
          </a:xfrm>
        </p:spPr>
        <p:txBody>
          <a:bodyPr>
            <a:normAutofit/>
          </a:bodyPr>
          <a:lstStyle>
            <a:lvl1pPr marL="0" indent="0" algn="ctr">
              <a:buNone/>
              <a:defRPr sz="1600">
                <a:solidFill>
                  <a:schemeClr val="bg1"/>
                </a:solidFill>
              </a:defRPr>
            </a:lvl1pPr>
          </a:lstStyle>
          <a:p>
            <a:r>
              <a:rPr lang="en-US" dirty="0"/>
              <a:t>Click on icon to insert phone screenshot</a:t>
            </a:r>
          </a:p>
        </p:txBody>
      </p:sp>
      <p:sp>
        <p:nvSpPr>
          <p:cNvPr id="22" name="TextBox 21">
            <a:extLst>
              <a:ext uri="{FF2B5EF4-FFF2-40B4-BE49-F238E27FC236}">
                <a16:creationId xmlns:a16="http://schemas.microsoft.com/office/drawing/2014/main" id="{3735BF0E-AC59-4D4B-A30F-A09EE360B3D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3" name="Picture 22">
            <a:extLst>
              <a:ext uri="{FF2B5EF4-FFF2-40B4-BE49-F238E27FC236}">
                <a16:creationId xmlns:a16="http://schemas.microsoft.com/office/drawing/2014/main" id="{2E707280-C8BD-884B-A6E2-93DA9EC3226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41497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
    <p:spTree>
      <p:nvGrpSpPr>
        <p:cNvPr id="1" name=""/>
        <p:cNvGrpSpPr/>
        <p:nvPr/>
      </p:nvGrpSpPr>
      <p:grpSpPr>
        <a:xfrm>
          <a:off x="0" y="0"/>
          <a:ext cx="0" cy="0"/>
          <a:chOff x="0" y="0"/>
          <a:chExt cx="0" cy="0"/>
        </a:xfrm>
      </p:grpSpPr>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7" name="Marcador de texto 6"/>
          <p:cNvSpPr>
            <a:spLocks noGrp="1"/>
          </p:cNvSpPr>
          <p:nvPr>
            <p:ph type="body" sz="quarter" idx="13" hasCustomPrompt="1"/>
          </p:nvPr>
        </p:nvSpPr>
        <p:spPr>
          <a:xfrm>
            <a:off x="457200" y="1789086"/>
            <a:ext cx="8229600" cy="2029343"/>
          </a:xfrm>
        </p:spPr>
        <p:txBody>
          <a:bodyPr anchor="ctr">
            <a:normAutofit/>
          </a:bodyPr>
          <a:lstStyle>
            <a:lvl1pPr marL="342900" indent="-342900" algn="ctr">
              <a:buNone/>
              <a:defRPr sz="2400" b="0" baseline="0">
                <a:solidFill>
                  <a:srgbClr val="000000"/>
                </a:solidFill>
              </a:defRPr>
            </a:lvl1pPr>
          </a:lstStyle>
          <a:p>
            <a:pPr marL="0" lvl="0" indent="0"/>
            <a:r>
              <a:rPr lang="en-US" sz="2500" dirty="0">
                <a:solidFill>
                  <a:schemeClr val="tx1">
                    <a:lumMod val="65000"/>
                    <a:lumOff val="35000"/>
                  </a:schemeClr>
                </a:solidFill>
              </a:rPr>
              <a:t>Now tell us about your mission in this world, but think about it well before writing anything. And remember to keep it short: If a famous company succeeded with 140 characters or less, why wouldn’t you?</a:t>
            </a:r>
          </a:p>
        </p:txBody>
      </p:sp>
      <p:cxnSp>
        <p:nvCxnSpPr>
          <p:cNvPr id="8" name="Conector recto 7"/>
          <p:cNvCxnSpPr/>
          <p:nvPr userDrawn="1"/>
        </p:nvCxnSpPr>
        <p:spPr>
          <a:xfrm>
            <a:off x="457200" y="1810129"/>
            <a:ext cx="822960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Rectángulo 8"/>
          <p:cNvSpPr/>
          <p:nvPr userDrawn="1"/>
        </p:nvSpPr>
        <p:spPr>
          <a:xfrm>
            <a:off x="248489" y="859134"/>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457200" y="796680"/>
            <a:ext cx="8229600" cy="909035"/>
          </a:xfrm>
        </p:spPr>
        <p:txBody>
          <a:bodyPr anchor="b"/>
          <a:lstStyle>
            <a:lvl1pPr algn="ctr">
              <a:defRPr/>
            </a:lvl1pPr>
          </a:lstStyle>
          <a:p>
            <a:r>
              <a:rPr lang="en-US" dirty="0"/>
              <a:t>This is about you.</a:t>
            </a:r>
          </a:p>
        </p:txBody>
      </p:sp>
      <p:cxnSp>
        <p:nvCxnSpPr>
          <p:cNvPr id="10" name="Conector recto 9"/>
          <p:cNvCxnSpPr/>
          <p:nvPr userDrawn="1"/>
        </p:nvCxnSpPr>
        <p:spPr>
          <a:xfrm>
            <a:off x="457200" y="3818430"/>
            <a:ext cx="8229600" cy="0"/>
          </a:xfrm>
          <a:prstGeom prst="line">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cxnSp>
      <p:sp>
        <p:nvSpPr>
          <p:cNvPr id="6" name="Freeform: Shape 5"/>
          <p:cNvSpPr/>
          <p:nvPr userDrawn="1"/>
        </p:nvSpPr>
        <p:spPr>
          <a:xfrm>
            <a:off x="-99892" y="-138313"/>
            <a:ext cx="9343784" cy="1759644"/>
          </a:xfrm>
          <a:custGeom>
            <a:avLst/>
            <a:gdLst>
              <a:gd name="connsiteX0" fmla="*/ 23052 w 9343784"/>
              <a:gd name="connsiteY0" fmla="*/ 583987 h 1759644"/>
              <a:gd name="connsiteX1" fmla="*/ 5524820 w 9343784"/>
              <a:gd name="connsiteY1" fmla="*/ 215153 h 1759644"/>
              <a:gd name="connsiteX2" fmla="*/ 9343784 w 9343784"/>
              <a:gd name="connsiteY2" fmla="*/ 1759644 h 1759644"/>
              <a:gd name="connsiteX3" fmla="*/ 9282312 w 9343784"/>
              <a:gd name="connsiteY3" fmla="*/ 0 h 1759644"/>
              <a:gd name="connsiteX4" fmla="*/ 0 w 9343784"/>
              <a:gd name="connsiteY4" fmla="*/ 53789 h 1759644"/>
              <a:gd name="connsiteX5" fmla="*/ 23052 w 9343784"/>
              <a:gd name="connsiteY5" fmla="*/ 583987 h 175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3784" h="1759644">
                <a:moveTo>
                  <a:pt x="23052" y="583987"/>
                </a:moveTo>
                <a:lnTo>
                  <a:pt x="5524820" y="215153"/>
                </a:lnTo>
                <a:lnTo>
                  <a:pt x="9343784" y="1759644"/>
                </a:lnTo>
                <a:lnTo>
                  <a:pt x="9282312" y="0"/>
                </a:lnTo>
                <a:lnTo>
                  <a:pt x="0" y="53789"/>
                </a:lnTo>
                <a:lnTo>
                  <a:pt x="23052" y="583987"/>
                </a:lnTo>
                <a:close/>
              </a:path>
            </a:pathLst>
          </a:cu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a:extLst>
              <a:ext uri="{FF2B5EF4-FFF2-40B4-BE49-F238E27FC236}">
                <a16:creationId xmlns:a16="http://schemas.microsoft.com/office/drawing/2014/main" id="{B89BE636-74E5-A940-8E68-2F01B6702585}"/>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3" name="Picture 12">
            <a:extLst>
              <a:ext uri="{FF2B5EF4-FFF2-40B4-BE49-F238E27FC236}">
                <a16:creationId xmlns:a16="http://schemas.microsoft.com/office/drawing/2014/main" id="{79C0078B-2F19-DA41-B0A0-37F4B26F867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825191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Phone Screenshot">
    <p:spTree>
      <p:nvGrpSpPr>
        <p:cNvPr id="1" name=""/>
        <p:cNvGrpSpPr/>
        <p:nvPr/>
      </p:nvGrpSpPr>
      <p:grpSpPr>
        <a:xfrm>
          <a:off x="0" y="0"/>
          <a:ext cx="0" cy="0"/>
          <a:chOff x="0" y="0"/>
          <a:chExt cx="0" cy="0"/>
        </a:xfrm>
      </p:grpSpPr>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Isosceles Triangle 31"/>
          <p:cNvSpPr/>
          <p:nvPr userDrawn="1"/>
        </p:nvSpPr>
        <p:spPr>
          <a:xfrm rot="5400000">
            <a:off x="-501258" y="-3474450"/>
            <a:ext cx="5582247" cy="4812283"/>
          </a:xfrm>
          <a:prstGeom prst="triangle">
            <a:avLst/>
          </a:pr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Rectángulo 5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Agrupar 20"/>
          <p:cNvGrpSpPr/>
          <p:nvPr userDrawn="1"/>
        </p:nvGrpSpPr>
        <p:grpSpPr>
          <a:xfrm>
            <a:off x="1299677" y="691428"/>
            <a:ext cx="1980000" cy="4031996"/>
            <a:chOff x="2955777" y="310208"/>
            <a:chExt cx="2918028" cy="6082077"/>
          </a:xfrm>
        </p:grpSpPr>
        <p:sp>
          <p:nvSpPr>
            <p:cNvPr id="22" name="Rectángulo redondeado 21"/>
            <p:cNvSpPr/>
            <p:nvPr/>
          </p:nvSpPr>
          <p:spPr>
            <a:xfrm rot="16200000">
              <a:off x="2795323" y="1725127"/>
              <a:ext cx="395990" cy="75081"/>
            </a:xfrm>
            <a:prstGeom prst="roundRect">
              <a:avLst>
                <a:gd name="adj" fmla="val 50000"/>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ángulo redondeado 22"/>
            <p:cNvSpPr/>
            <p:nvPr/>
          </p:nvSpPr>
          <p:spPr>
            <a:xfrm rot="16200000">
              <a:off x="2867323" y="1200883"/>
              <a:ext cx="251990" cy="75081"/>
            </a:xfrm>
            <a:prstGeom prst="roundRect">
              <a:avLst>
                <a:gd name="adj" fmla="val 50000"/>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ángulo redondeado 23"/>
            <p:cNvSpPr/>
            <p:nvPr/>
          </p:nvSpPr>
          <p:spPr>
            <a:xfrm rot="16200000">
              <a:off x="2795323" y="2210410"/>
              <a:ext cx="395990" cy="75081"/>
            </a:xfrm>
            <a:prstGeom prst="roundRect">
              <a:avLst>
                <a:gd name="adj" fmla="val 50000"/>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ángulo redondeado 24"/>
            <p:cNvSpPr/>
            <p:nvPr/>
          </p:nvSpPr>
          <p:spPr>
            <a:xfrm rot="16200000">
              <a:off x="5638270" y="1737456"/>
              <a:ext cx="395990" cy="75081"/>
            </a:xfrm>
            <a:prstGeom prst="roundRect">
              <a:avLst>
                <a:gd name="adj" fmla="val 50000"/>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ángulo redondeado 25"/>
            <p:cNvSpPr/>
            <p:nvPr/>
          </p:nvSpPr>
          <p:spPr>
            <a:xfrm>
              <a:off x="2984703" y="310208"/>
              <a:ext cx="2860734" cy="6082077"/>
            </a:xfrm>
            <a:prstGeom prst="roundRect">
              <a:avLst>
                <a:gd name="adj" fmla="val 19106"/>
              </a:avLst>
            </a:prstGeom>
            <a:solidFill>
              <a:srgbClr val="FFFFFF"/>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Agrupar 26"/>
            <p:cNvGrpSpPr/>
            <p:nvPr/>
          </p:nvGrpSpPr>
          <p:grpSpPr>
            <a:xfrm>
              <a:off x="3920740" y="672261"/>
              <a:ext cx="801027" cy="107999"/>
              <a:chOff x="3918701" y="672261"/>
              <a:chExt cx="801027" cy="107999"/>
            </a:xfrm>
          </p:grpSpPr>
          <p:sp>
            <p:nvSpPr>
              <p:cNvPr id="30" name="Elipse 29"/>
              <p:cNvSpPr/>
              <p:nvPr/>
            </p:nvSpPr>
            <p:spPr>
              <a:xfrm>
                <a:off x="3918701" y="672261"/>
                <a:ext cx="107999" cy="107999"/>
              </a:xfrm>
              <a:prstGeom prst="ellipse">
                <a:avLst/>
              </a:prstGeom>
              <a:solidFill>
                <a:srgbClr val="7F7F7F"/>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ángulo redondeado 30"/>
              <p:cNvSpPr/>
              <p:nvPr/>
            </p:nvSpPr>
            <p:spPr>
              <a:xfrm>
                <a:off x="4143732" y="688720"/>
                <a:ext cx="575996" cy="75081"/>
              </a:xfrm>
              <a:prstGeom prst="roundRect">
                <a:avLst>
                  <a:gd name="adj" fmla="val 5000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ángulo 27"/>
            <p:cNvSpPr/>
            <p:nvPr/>
          </p:nvSpPr>
          <p:spPr>
            <a:xfrm>
              <a:off x="3180022" y="1112709"/>
              <a:ext cx="2470096" cy="4477074"/>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Elipse 28"/>
            <p:cNvSpPr/>
            <p:nvPr/>
          </p:nvSpPr>
          <p:spPr>
            <a:xfrm>
              <a:off x="4127070" y="5682675"/>
              <a:ext cx="576000" cy="576000"/>
            </a:xfrm>
            <a:prstGeom prst="ellipse">
              <a:avLst/>
            </a:prstGeom>
            <a:noFill/>
            <a:ln w="12700" cmpd="sng">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4" name="Marcador de posición de imagen 15"/>
          <p:cNvSpPr>
            <a:spLocks noGrp="1"/>
          </p:cNvSpPr>
          <p:nvPr>
            <p:ph type="pic" sz="quarter" idx="13" hasCustomPrompt="1"/>
          </p:nvPr>
        </p:nvSpPr>
        <p:spPr>
          <a:xfrm>
            <a:off x="1451837" y="1223431"/>
            <a:ext cx="1676060" cy="2967990"/>
          </a:xfrm>
        </p:spPr>
        <p:txBody>
          <a:bodyPr>
            <a:normAutofit/>
          </a:bodyPr>
          <a:lstStyle>
            <a:lvl1pPr marL="0" indent="0" algn="ctr">
              <a:buNone/>
              <a:defRPr sz="1600">
                <a:solidFill>
                  <a:schemeClr val="bg1"/>
                </a:solidFill>
              </a:defRPr>
            </a:lvl1pPr>
          </a:lstStyle>
          <a:p>
            <a:r>
              <a:rPr lang="en-US" dirty="0"/>
              <a:t>Click on icon to insert phone screenshot</a:t>
            </a:r>
          </a:p>
        </p:txBody>
      </p:sp>
      <p:sp>
        <p:nvSpPr>
          <p:cNvPr id="2" name="Título 1"/>
          <p:cNvSpPr>
            <a:spLocks noGrp="1"/>
          </p:cNvSpPr>
          <p:nvPr>
            <p:ph type="title" hasCustomPrompt="1"/>
          </p:nvPr>
        </p:nvSpPr>
        <p:spPr>
          <a:xfrm>
            <a:off x="386645" y="205979"/>
            <a:ext cx="8229600" cy="395189"/>
          </a:xfrm>
        </p:spPr>
        <p:txBody>
          <a:bodyPr/>
          <a:lstStyle>
            <a:lvl1pPr>
              <a:defRPr sz="2000"/>
            </a:lvl1pPr>
          </a:lstStyle>
          <a:p>
            <a:r>
              <a:rPr lang="en-US" dirty="0"/>
              <a:t>White Phone Screenshot</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12A4A8E-EEC8-F640-8713-107044BFDBA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4" name="Picture 33">
            <a:extLst>
              <a:ext uri="{FF2B5EF4-FFF2-40B4-BE49-F238E27FC236}">
                <a16:creationId xmlns:a16="http://schemas.microsoft.com/office/drawing/2014/main" id="{EF250911-3091-504A-9E81-FA471A015FE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0080108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6" name="Rectángulo 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Marcador de posición de imagen 2"/>
          <p:cNvSpPr>
            <a:spLocks noGrp="1"/>
          </p:cNvSpPr>
          <p:nvPr>
            <p:ph type="pic" idx="1" hasCustomPrompt="1"/>
          </p:nvPr>
        </p:nvSpPr>
        <p:spPr>
          <a:xfrm>
            <a:off x="1" y="0"/>
            <a:ext cx="5149987" cy="5143500"/>
          </a:xfrm>
        </p:spPr>
        <p:txBody>
          <a:bodyPr>
            <a:normAutofit/>
          </a:bodyPr>
          <a:lstStyle>
            <a:lvl1pPr marL="0" indent="0" algn="ctr">
              <a:buNone/>
              <a:defRPr sz="18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an image or a map of your headquarters, to support your contact information.</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5335974" y="1707989"/>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Marcador de texto 11"/>
          <p:cNvSpPr>
            <a:spLocks noGrp="1"/>
          </p:cNvSpPr>
          <p:nvPr>
            <p:ph type="body" sz="quarter" idx="15" hasCustomPrompt="1"/>
          </p:nvPr>
        </p:nvSpPr>
        <p:spPr>
          <a:xfrm>
            <a:off x="5335976" y="2046345"/>
            <a:ext cx="3350820" cy="270000"/>
          </a:xfrm>
          <a:solidFill>
            <a:srgbClr val="123F59"/>
          </a:solidFill>
        </p:spPr>
        <p:txBody>
          <a:bodyPr anchor="t">
            <a:noAutofit/>
          </a:bodyPr>
          <a:lstStyle>
            <a:lvl1pPr marL="0" indent="0" algn="l">
              <a:buNone/>
              <a:defRPr sz="1400" b="0" i="0" baseline="0">
                <a:solidFill>
                  <a:schemeClr val="bg1"/>
                </a:solidFill>
              </a:defRPr>
            </a:lvl1pPr>
          </a:lstStyle>
          <a:p>
            <a:pPr lvl="0"/>
            <a:r>
              <a:rPr lang="en-US" dirty="0"/>
              <a:t>The address to your offices</a:t>
            </a:r>
          </a:p>
        </p:txBody>
      </p:sp>
      <p:sp>
        <p:nvSpPr>
          <p:cNvPr id="11" name="Marcador de texto 11"/>
          <p:cNvSpPr>
            <a:spLocks noGrp="1"/>
          </p:cNvSpPr>
          <p:nvPr>
            <p:ph type="body" sz="quarter" idx="20" hasCustomPrompt="1"/>
          </p:nvPr>
        </p:nvSpPr>
        <p:spPr>
          <a:xfrm>
            <a:off x="5335974" y="1830345"/>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Headquarters</a:t>
            </a:r>
          </a:p>
        </p:txBody>
      </p:sp>
      <p:cxnSp>
        <p:nvCxnSpPr>
          <p:cNvPr id="12" name="Conector recto 11"/>
          <p:cNvCxnSpPr/>
          <p:nvPr userDrawn="1"/>
        </p:nvCxnSpPr>
        <p:spPr>
          <a:xfrm>
            <a:off x="5335975" y="2046345"/>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8" name="Marcador de texto 11"/>
          <p:cNvSpPr>
            <a:spLocks noGrp="1"/>
          </p:cNvSpPr>
          <p:nvPr>
            <p:ph type="body" sz="quarter" idx="23" hasCustomPrompt="1"/>
          </p:nvPr>
        </p:nvSpPr>
        <p:spPr>
          <a:xfrm>
            <a:off x="5335974" y="2627621"/>
            <a:ext cx="3350821" cy="270000"/>
          </a:xfrm>
          <a:solidFill>
            <a:srgbClr val="123F59"/>
          </a:solidFill>
        </p:spPr>
        <p:txBody>
          <a:bodyPr anchor="t">
            <a:noAutofit/>
          </a:bodyPr>
          <a:lstStyle>
            <a:lvl1pPr marL="0" indent="0" algn="l">
              <a:buNone/>
              <a:defRPr sz="1400" b="0" i="0" baseline="0">
                <a:solidFill>
                  <a:schemeClr val="bg1"/>
                </a:solidFill>
              </a:defRPr>
            </a:lvl1pPr>
          </a:lstStyle>
          <a:p>
            <a:pPr lvl="0"/>
            <a:r>
              <a:rPr lang="en-US" dirty="0"/>
              <a:t>Your place in the internet</a:t>
            </a:r>
          </a:p>
        </p:txBody>
      </p:sp>
      <p:sp>
        <p:nvSpPr>
          <p:cNvPr id="19" name="Marcador de texto 11"/>
          <p:cNvSpPr>
            <a:spLocks noGrp="1"/>
          </p:cNvSpPr>
          <p:nvPr>
            <p:ph type="body" sz="quarter" idx="24" hasCustomPrompt="1"/>
          </p:nvPr>
        </p:nvSpPr>
        <p:spPr>
          <a:xfrm>
            <a:off x="5335974" y="2408425"/>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Website</a:t>
            </a:r>
          </a:p>
        </p:txBody>
      </p:sp>
      <p:cxnSp>
        <p:nvCxnSpPr>
          <p:cNvPr id="20" name="Conector recto 19"/>
          <p:cNvCxnSpPr/>
          <p:nvPr userDrawn="1"/>
        </p:nvCxnSpPr>
        <p:spPr>
          <a:xfrm>
            <a:off x="5335975" y="2624425"/>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1" name="Marcador de texto 11"/>
          <p:cNvSpPr>
            <a:spLocks noGrp="1"/>
          </p:cNvSpPr>
          <p:nvPr>
            <p:ph type="body" sz="quarter" idx="25" hasCustomPrompt="1"/>
          </p:nvPr>
        </p:nvSpPr>
        <p:spPr>
          <a:xfrm>
            <a:off x="5335976" y="3208373"/>
            <a:ext cx="3350818" cy="270000"/>
          </a:xfrm>
          <a:solidFill>
            <a:srgbClr val="123F59"/>
          </a:solidFill>
        </p:spPr>
        <p:txBody>
          <a:bodyPr anchor="t">
            <a:noAutofit/>
          </a:bodyPr>
          <a:lstStyle>
            <a:lvl1pPr marL="0" indent="0" algn="l">
              <a:buNone/>
              <a:defRPr sz="1400" b="0" i="0" baseline="0">
                <a:solidFill>
                  <a:schemeClr val="bg1"/>
                </a:solidFill>
              </a:defRPr>
            </a:lvl1pPr>
          </a:lstStyle>
          <a:p>
            <a:pPr lvl="0"/>
            <a:r>
              <a:rPr lang="en-US" dirty="0"/>
              <a:t>Your online mailbox</a:t>
            </a:r>
          </a:p>
        </p:txBody>
      </p:sp>
      <p:sp>
        <p:nvSpPr>
          <p:cNvPr id="22" name="Marcador de texto 11"/>
          <p:cNvSpPr>
            <a:spLocks noGrp="1"/>
          </p:cNvSpPr>
          <p:nvPr>
            <p:ph type="body" sz="quarter" idx="26" hasCustomPrompt="1"/>
          </p:nvPr>
        </p:nvSpPr>
        <p:spPr>
          <a:xfrm>
            <a:off x="5335974" y="2984530"/>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Email</a:t>
            </a:r>
          </a:p>
        </p:txBody>
      </p:sp>
      <p:cxnSp>
        <p:nvCxnSpPr>
          <p:cNvPr id="23" name="Conector recto 22"/>
          <p:cNvCxnSpPr/>
          <p:nvPr userDrawn="1"/>
        </p:nvCxnSpPr>
        <p:spPr>
          <a:xfrm>
            <a:off x="5335975" y="3200530"/>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5" name="Marcador de texto 11"/>
          <p:cNvSpPr>
            <a:spLocks noGrp="1"/>
          </p:cNvSpPr>
          <p:nvPr>
            <p:ph type="body" sz="quarter" idx="28" hasCustomPrompt="1"/>
          </p:nvPr>
        </p:nvSpPr>
        <p:spPr>
          <a:xfrm>
            <a:off x="5335974" y="4145207"/>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Social Media</a:t>
            </a:r>
          </a:p>
        </p:txBody>
      </p:sp>
      <p:cxnSp>
        <p:nvCxnSpPr>
          <p:cNvPr id="26" name="Conector recto 25"/>
          <p:cNvCxnSpPr/>
          <p:nvPr userDrawn="1"/>
        </p:nvCxnSpPr>
        <p:spPr>
          <a:xfrm>
            <a:off x="5335975" y="4361207"/>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6" name="Marcador de texto 11"/>
          <p:cNvSpPr>
            <a:spLocks noGrp="1"/>
          </p:cNvSpPr>
          <p:nvPr>
            <p:ph type="body" sz="quarter" idx="37" hasCustomPrompt="1"/>
          </p:nvPr>
        </p:nvSpPr>
        <p:spPr>
          <a:xfrm>
            <a:off x="5335976" y="3786854"/>
            <a:ext cx="3350818" cy="270000"/>
          </a:xfrm>
          <a:solidFill>
            <a:srgbClr val="123F59"/>
          </a:solidFill>
        </p:spPr>
        <p:txBody>
          <a:bodyPr anchor="t">
            <a:noAutofit/>
          </a:bodyPr>
          <a:lstStyle>
            <a:lvl1pPr marL="0" indent="0" algn="l">
              <a:buNone/>
              <a:defRPr sz="1400" b="0" i="0" baseline="0">
                <a:solidFill>
                  <a:schemeClr val="bg1"/>
                </a:solidFill>
              </a:defRPr>
            </a:lvl1pPr>
          </a:lstStyle>
          <a:p>
            <a:pPr lvl="0"/>
            <a:r>
              <a:rPr lang="en-US" dirty="0"/>
              <a:t>Your phone number</a:t>
            </a:r>
          </a:p>
        </p:txBody>
      </p:sp>
      <p:sp>
        <p:nvSpPr>
          <p:cNvPr id="37" name="Marcador de texto 11"/>
          <p:cNvSpPr>
            <a:spLocks noGrp="1"/>
          </p:cNvSpPr>
          <p:nvPr>
            <p:ph type="body" sz="quarter" idx="38" hasCustomPrompt="1"/>
          </p:nvPr>
        </p:nvSpPr>
        <p:spPr>
          <a:xfrm>
            <a:off x="5335974" y="3567657"/>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Phone</a:t>
            </a:r>
          </a:p>
        </p:txBody>
      </p:sp>
      <p:cxnSp>
        <p:nvCxnSpPr>
          <p:cNvPr id="38" name="Conector recto 37"/>
          <p:cNvCxnSpPr/>
          <p:nvPr userDrawn="1"/>
        </p:nvCxnSpPr>
        <p:spPr>
          <a:xfrm>
            <a:off x="5335975" y="3783657"/>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9" name="Marcador de posición de imagen 2"/>
          <p:cNvSpPr>
            <a:spLocks noGrp="1"/>
          </p:cNvSpPr>
          <p:nvPr>
            <p:ph type="pic" idx="39" hasCustomPrompt="1"/>
          </p:nvPr>
        </p:nvSpPr>
        <p:spPr>
          <a:xfrm>
            <a:off x="5335979" y="391584"/>
            <a:ext cx="3350822" cy="1270000"/>
          </a:xfrm>
          <a:solidFill>
            <a:srgbClr val="123F59"/>
          </a:solidFill>
        </p:spPr>
        <p:txBody>
          <a:bodyPr>
            <a:normAutofit/>
          </a:bodyPr>
          <a:lstStyle>
            <a:lvl1pPr marL="0" indent="0" algn="ctr">
              <a:buNone/>
              <a:defRPr sz="14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This is a great place for your logo, try it!</a:t>
            </a:r>
          </a:p>
        </p:txBody>
      </p:sp>
      <p:sp>
        <p:nvSpPr>
          <p:cNvPr id="27" name="Marcador de posición de imagen 6"/>
          <p:cNvSpPr>
            <a:spLocks noGrp="1"/>
          </p:cNvSpPr>
          <p:nvPr>
            <p:ph type="pic" sz="quarter" idx="13" hasCustomPrompt="1"/>
          </p:nvPr>
        </p:nvSpPr>
        <p:spPr>
          <a:xfrm>
            <a:off x="5335975" y="4406419"/>
            <a:ext cx="503999" cy="485999"/>
          </a:xfrm>
        </p:spPr>
        <p:txBody>
          <a:bodyPr vert="horz" anchor="ctr">
            <a:noAutofit/>
          </a:bodyPr>
          <a:lstStyle>
            <a:lvl1pPr marL="0" indent="0" algn="ctr">
              <a:buNone/>
              <a:defRPr sz="900" baseline="0"/>
            </a:lvl1pPr>
          </a:lstStyle>
          <a:p>
            <a:r>
              <a:rPr lang="en-US" dirty="0"/>
              <a:t> </a:t>
            </a:r>
          </a:p>
        </p:txBody>
      </p:sp>
      <p:sp>
        <p:nvSpPr>
          <p:cNvPr id="28" name="Marcador de posición de imagen 6"/>
          <p:cNvSpPr>
            <a:spLocks noGrp="1"/>
          </p:cNvSpPr>
          <p:nvPr>
            <p:ph type="pic" sz="quarter" idx="29" hasCustomPrompt="1"/>
          </p:nvPr>
        </p:nvSpPr>
        <p:spPr>
          <a:xfrm>
            <a:off x="6046829" y="4406419"/>
            <a:ext cx="503999" cy="485999"/>
          </a:xfrm>
        </p:spPr>
        <p:txBody>
          <a:bodyPr vert="horz" anchor="ctr">
            <a:noAutofit/>
          </a:bodyPr>
          <a:lstStyle>
            <a:lvl1pPr marL="0" indent="0" algn="ctr">
              <a:buNone/>
              <a:defRPr sz="900" baseline="0"/>
            </a:lvl1pPr>
          </a:lstStyle>
          <a:p>
            <a:r>
              <a:rPr lang="en-US" dirty="0"/>
              <a:t> </a:t>
            </a:r>
          </a:p>
        </p:txBody>
      </p:sp>
      <p:sp>
        <p:nvSpPr>
          <p:cNvPr id="29" name="Marcador de posición de imagen 6"/>
          <p:cNvSpPr>
            <a:spLocks noGrp="1"/>
          </p:cNvSpPr>
          <p:nvPr>
            <p:ph type="pic" sz="quarter" idx="30" hasCustomPrompt="1"/>
          </p:nvPr>
        </p:nvSpPr>
        <p:spPr>
          <a:xfrm>
            <a:off x="6757683" y="4406419"/>
            <a:ext cx="503999" cy="485999"/>
          </a:xfrm>
        </p:spPr>
        <p:txBody>
          <a:bodyPr vert="horz" anchor="ctr">
            <a:noAutofit/>
          </a:bodyPr>
          <a:lstStyle>
            <a:lvl1pPr marL="0" indent="0" algn="ctr">
              <a:buNone/>
              <a:defRPr sz="900" baseline="0"/>
            </a:lvl1pPr>
          </a:lstStyle>
          <a:p>
            <a:r>
              <a:rPr lang="en-US" dirty="0"/>
              <a:t> </a:t>
            </a:r>
          </a:p>
        </p:txBody>
      </p:sp>
      <p:sp>
        <p:nvSpPr>
          <p:cNvPr id="30" name="Marcador de posición de imagen 6"/>
          <p:cNvSpPr>
            <a:spLocks noGrp="1"/>
          </p:cNvSpPr>
          <p:nvPr>
            <p:ph type="pic" sz="quarter" idx="31" hasCustomPrompt="1"/>
          </p:nvPr>
        </p:nvSpPr>
        <p:spPr>
          <a:xfrm>
            <a:off x="7468537" y="4406419"/>
            <a:ext cx="503999" cy="485999"/>
          </a:xfrm>
        </p:spPr>
        <p:txBody>
          <a:bodyPr vert="horz" anchor="ctr">
            <a:noAutofit/>
          </a:bodyPr>
          <a:lstStyle>
            <a:lvl1pPr marL="0" indent="0" algn="ctr">
              <a:buNone/>
              <a:defRPr sz="900" baseline="0"/>
            </a:lvl1pPr>
          </a:lstStyle>
          <a:p>
            <a:r>
              <a:rPr lang="en-US" dirty="0"/>
              <a:t> </a:t>
            </a:r>
          </a:p>
        </p:txBody>
      </p:sp>
      <p:sp>
        <p:nvSpPr>
          <p:cNvPr id="31" name="Marcador de posición de imagen 6"/>
          <p:cNvSpPr>
            <a:spLocks noGrp="1"/>
          </p:cNvSpPr>
          <p:nvPr>
            <p:ph type="pic" sz="quarter" idx="32" hasCustomPrompt="1"/>
          </p:nvPr>
        </p:nvSpPr>
        <p:spPr>
          <a:xfrm>
            <a:off x="8179392" y="4406419"/>
            <a:ext cx="503999" cy="485999"/>
          </a:xfrm>
        </p:spPr>
        <p:txBody>
          <a:bodyPr vert="horz" anchor="ctr">
            <a:noAutofit/>
          </a:bodyPr>
          <a:lstStyle>
            <a:lvl1pPr marL="0" indent="0" algn="ctr">
              <a:buNone/>
              <a:defRPr sz="900" baseline="0"/>
            </a:lvl1pPr>
          </a:lstStyle>
          <a:p>
            <a:r>
              <a:rPr lang="en-US" dirty="0"/>
              <a:t> </a:t>
            </a:r>
          </a:p>
        </p:txBody>
      </p:sp>
      <p:sp>
        <p:nvSpPr>
          <p:cNvPr id="32" name="TextBox 31">
            <a:extLst>
              <a:ext uri="{FF2B5EF4-FFF2-40B4-BE49-F238E27FC236}">
                <a16:creationId xmlns:a16="http://schemas.microsoft.com/office/drawing/2014/main" id="{9CA3C11E-4EF2-7A4C-91BE-981BD4E6AB18}"/>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3" name="Picture 32">
            <a:extLst>
              <a:ext uri="{FF2B5EF4-FFF2-40B4-BE49-F238E27FC236}">
                <a16:creationId xmlns:a16="http://schemas.microsoft.com/office/drawing/2014/main" id="{686B137F-4A56-5849-8465-F9FFCCF790C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223046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act Information 2">
    <p:spTree>
      <p:nvGrpSpPr>
        <p:cNvPr id="1" name=""/>
        <p:cNvGrpSpPr/>
        <p:nvPr/>
      </p:nvGrpSpPr>
      <p:grpSpPr>
        <a:xfrm>
          <a:off x="0" y="0"/>
          <a:ext cx="0" cy="0"/>
          <a:chOff x="0" y="0"/>
          <a:chExt cx="0" cy="0"/>
        </a:xfrm>
      </p:grpSpPr>
      <p:sp>
        <p:nvSpPr>
          <p:cNvPr id="6" name="Rectángulo 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Marcador de posición de imagen 2"/>
          <p:cNvSpPr>
            <a:spLocks noGrp="1"/>
          </p:cNvSpPr>
          <p:nvPr>
            <p:ph type="pic" idx="1" hasCustomPrompt="1"/>
          </p:nvPr>
        </p:nvSpPr>
        <p:spPr>
          <a:xfrm>
            <a:off x="3996001" y="0"/>
            <a:ext cx="5147999" cy="5143500"/>
          </a:xfrm>
        </p:spPr>
        <p:txBody>
          <a:bodyPr>
            <a:normAutofit/>
          </a:bodyPr>
          <a:lstStyle>
            <a:lvl1pPr marL="0" indent="0" algn="ctr">
              <a:buNone/>
              <a:defRPr sz="18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an image or a map of your headquarters, to support your contact information.</a:t>
            </a:r>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3106722" y="1707989"/>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Marcador de texto 11"/>
          <p:cNvSpPr>
            <a:spLocks noGrp="1"/>
          </p:cNvSpPr>
          <p:nvPr>
            <p:ph type="body" sz="quarter" idx="15" hasCustomPrompt="1"/>
          </p:nvPr>
        </p:nvSpPr>
        <p:spPr>
          <a:xfrm>
            <a:off x="457198" y="2025179"/>
            <a:ext cx="3344678" cy="270000"/>
          </a:xfrm>
          <a:solidFill>
            <a:srgbClr val="52C4C8"/>
          </a:solidFill>
        </p:spPr>
        <p:txBody>
          <a:bodyPr anchor="t">
            <a:noAutofit/>
          </a:bodyPr>
          <a:lstStyle>
            <a:lvl1pPr marL="0" indent="0" algn="r">
              <a:buNone/>
              <a:defRPr sz="1400" b="0" i="0" baseline="0"/>
            </a:lvl1pPr>
          </a:lstStyle>
          <a:p>
            <a:pPr lvl="0"/>
            <a:r>
              <a:rPr lang="en-US" dirty="0"/>
              <a:t>The address to your offices</a:t>
            </a:r>
          </a:p>
        </p:txBody>
      </p:sp>
      <p:sp>
        <p:nvSpPr>
          <p:cNvPr id="11" name="Marcador de texto 11"/>
          <p:cNvSpPr>
            <a:spLocks noGrp="1"/>
          </p:cNvSpPr>
          <p:nvPr>
            <p:ph type="body" sz="quarter" idx="20" hasCustomPrompt="1"/>
          </p:nvPr>
        </p:nvSpPr>
        <p:spPr>
          <a:xfrm>
            <a:off x="457196" y="1809179"/>
            <a:ext cx="3344679" cy="216000"/>
          </a:xfrm>
          <a:solidFill>
            <a:srgbClr val="52C4C8"/>
          </a:solidFill>
        </p:spPr>
        <p:txBody>
          <a:bodyPr anchor="b">
            <a:noAutofit/>
          </a:bodyPr>
          <a:lstStyle>
            <a:lvl1pPr marL="0" indent="0" algn="r">
              <a:buNone/>
              <a:defRPr sz="1100" b="1" i="0" baseline="0"/>
            </a:lvl1pPr>
          </a:lstStyle>
          <a:p>
            <a:pPr lvl="0"/>
            <a:r>
              <a:rPr lang="en-US" dirty="0"/>
              <a:t>Headquarters</a:t>
            </a:r>
          </a:p>
        </p:txBody>
      </p:sp>
      <p:cxnSp>
        <p:nvCxnSpPr>
          <p:cNvPr id="12" name="Conector recto 11"/>
          <p:cNvCxnSpPr/>
          <p:nvPr userDrawn="1"/>
        </p:nvCxnSpPr>
        <p:spPr>
          <a:xfrm>
            <a:off x="457198" y="2025179"/>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8" name="Marcador de texto 11"/>
          <p:cNvSpPr>
            <a:spLocks noGrp="1"/>
          </p:cNvSpPr>
          <p:nvPr>
            <p:ph type="body" sz="quarter" idx="23" hasCustomPrompt="1"/>
          </p:nvPr>
        </p:nvSpPr>
        <p:spPr>
          <a:xfrm>
            <a:off x="457196" y="2606455"/>
            <a:ext cx="3344679" cy="270000"/>
          </a:xfrm>
          <a:solidFill>
            <a:srgbClr val="52C4C8"/>
          </a:solidFill>
        </p:spPr>
        <p:txBody>
          <a:bodyPr anchor="t">
            <a:noAutofit/>
          </a:bodyPr>
          <a:lstStyle>
            <a:lvl1pPr marL="0" indent="0" algn="r">
              <a:buNone/>
              <a:defRPr sz="1400" b="0" i="0" baseline="0"/>
            </a:lvl1pPr>
          </a:lstStyle>
          <a:p>
            <a:pPr lvl="0"/>
            <a:r>
              <a:rPr lang="en-US" dirty="0"/>
              <a:t>Your place in the internet</a:t>
            </a:r>
          </a:p>
        </p:txBody>
      </p:sp>
      <p:sp>
        <p:nvSpPr>
          <p:cNvPr id="19" name="Marcador de texto 11"/>
          <p:cNvSpPr>
            <a:spLocks noGrp="1"/>
          </p:cNvSpPr>
          <p:nvPr>
            <p:ph type="body" sz="quarter" idx="24" hasCustomPrompt="1"/>
          </p:nvPr>
        </p:nvSpPr>
        <p:spPr>
          <a:xfrm>
            <a:off x="457196" y="2387258"/>
            <a:ext cx="3344679" cy="216000"/>
          </a:xfrm>
          <a:solidFill>
            <a:srgbClr val="52C4C8"/>
          </a:solidFill>
        </p:spPr>
        <p:txBody>
          <a:bodyPr anchor="b">
            <a:noAutofit/>
          </a:bodyPr>
          <a:lstStyle>
            <a:lvl1pPr marL="0" indent="0" algn="r">
              <a:buNone/>
              <a:defRPr sz="1100" b="1" i="0" baseline="0"/>
            </a:lvl1pPr>
          </a:lstStyle>
          <a:p>
            <a:pPr lvl="0"/>
            <a:r>
              <a:rPr lang="en-US" dirty="0"/>
              <a:t>Website</a:t>
            </a:r>
          </a:p>
        </p:txBody>
      </p:sp>
      <p:cxnSp>
        <p:nvCxnSpPr>
          <p:cNvPr id="20" name="Conector recto 19"/>
          <p:cNvCxnSpPr/>
          <p:nvPr userDrawn="1"/>
        </p:nvCxnSpPr>
        <p:spPr>
          <a:xfrm>
            <a:off x="457198" y="2603258"/>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1" name="Marcador de texto 11"/>
          <p:cNvSpPr>
            <a:spLocks noGrp="1"/>
          </p:cNvSpPr>
          <p:nvPr>
            <p:ph type="body" sz="quarter" idx="25" hasCustomPrompt="1"/>
          </p:nvPr>
        </p:nvSpPr>
        <p:spPr>
          <a:xfrm>
            <a:off x="457198" y="3187206"/>
            <a:ext cx="3344676" cy="270000"/>
          </a:xfrm>
          <a:solidFill>
            <a:srgbClr val="52C4C8"/>
          </a:solidFill>
        </p:spPr>
        <p:txBody>
          <a:bodyPr anchor="t">
            <a:noAutofit/>
          </a:bodyPr>
          <a:lstStyle>
            <a:lvl1pPr marL="0" indent="0" algn="r">
              <a:buNone/>
              <a:defRPr sz="1400" b="0" i="0" baseline="0"/>
            </a:lvl1pPr>
          </a:lstStyle>
          <a:p>
            <a:pPr lvl="0"/>
            <a:r>
              <a:rPr lang="en-US" dirty="0"/>
              <a:t>Your online mailbox</a:t>
            </a:r>
          </a:p>
        </p:txBody>
      </p:sp>
      <p:sp>
        <p:nvSpPr>
          <p:cNvPr id="22" name="Marcador de texto 11"/>
          <p:cNvSpPr>
            <a:spLocks noGrp="1"/>
          </p:cNvSpPr>
          <p:nvPr>
            <p:ph type="body" sz="quarter" idx="26" hasCustomPrompt="1"/>
          </p:nvPr>
        </p:nvSpPr>
        <p:spPr>
          <a:xfrm>
            <a:off x="457196" y="2963363"/>
            <a:ext cx="3344679" cy="216000"/>
          </a:xfrm>
          <a:solidFill>
            <a:srgbClr val="52C4C8"/>
          </a:solidFill>
        </p:spPr>
        <p:txBody>
          <a:bodyPr anchor="b">
            <a:noAutofit/>
          </a:bodyPr>
          <a:lstStyle>
            <a:lvl1pPr marL="0" indent="0" algn="r">
              <a:buNone/>
              <a:defRPr sz="1100" b="1" i="0" baseline="0"/>
            </a:lvl1pPr>
          </a:lstStyle>
          <a:p>
            <a:pPr lvl="0"/>
            <a:r>
              <a:rPr lang="en-US" dirty="0"/>
              <a:t>Email</a:t>
            </a:r>
          </a:p>
        </p:txBody>
      </p:sp>
      <p:cxnSp>
        <p:nvCxnSpPr>
          <p:cNvPr id="23" name="Conector recto 22"/>
          <p:cNvCxnSpPr/>
          <p:nvPr userDrawn="1"/>
        </p:nvCxnSpPr>
        <p:spPr>
          <a:xfrm>
            <a:off x="457198" y="3179363"/>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5" name="Marcador de texto 11"/>
          <p:cNvSpPr>
            <a:spLocks noGrp="1"/>
          </p:cNvSpPr>
          <p:nvPr>
            <p:ph type="body" sz="quarter" idx="28" hasCustomPrompt="1"/>
          </p:nvPr>
        </p:nvSpPr>
        <p:spPr>
          <a:xfrm>
            <a:off x="457196" y="4124041"/>
            <a:ext cx="3344679" cy="216000"/>
          </a:xfrm>
          <a:solidFill>
            <a:srgbClr val="52C4C8"/>
          </a:solidFill>
        </p:spPr>
        <p:txBody>
          <a:bodyPr anchor="b">
            <a:noAutofit/>
          </a:bodyPr>
          <a:lstStyle>
            <a:lvl1pPr marL="0" indent="0" algn="r">
              <a:buNone/>
              <a:defRPr sz="1100" b="1" i="0" baseline="0"/>
            </a:lvl1pPr>
          </a:lstStyle>
          <a:p>
            <a:pPr lvl="0"/>
            <a:r>
              <a:rPr lang="en-US" dirty="0"/>
              <a:t>Social Media</a:t>
            </a:r>
          </a:p>
        </p:txBody>
      </p:sp>
      <p:cxnSp>
        <p:nvCxnSpPr>
          <p:cNvPr id="26" name="Conector recto 25"/>
          <p:cNvCxnSpPr/>
          <p:nvPr userDrawn="1"/>
        </p:nvCxnSpPr>
        <p:spPr>
          <a:xfrm>
            <a:off x="457198" y="4340041"/>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6" name="Marcador de texto 11"/>
          <p:cNvSpPr>
            <a:spLocks noGrp="1"/>
          </p:cNvSpPr>
          <p:nvPr>
            <p:ph type="body" sz="quarter" idx="37" hasCustomPrompt="1"/>
          </p:nvPr>
        </p:nvSpPr>
        <p:spPr>
          <a:xfrm>
            <a:off x="457198" y="3765687"/>
            <a:ext cx="3344676" cy="270000"/>
          </a:xfrm>
          <a:solidFill>
            <a:srgbClr val="52C4C8"/>
          </a:solidFill>
        </p:spPr>
        <p:txBody>
          <a:bodyPr anchor="t">
            <a:noAutofit/>
          </a:bodyPr>
          <a:lstStyle>
            <a:lvl1pPr marL="0" indent="0" algn="r">
              <a:buNone/>
              <a:defRPr sz="1400" b="0" i="0" baseline="0"/>
            </a:lvl1pPr>
          </a:lstStyle>
          <a:p>
            <a:pPr lvl="0"/>
            <a:r>
              <a:rPr lang="en-US" dirty="0"/>
              <a:t>Your phone number</a:t>
            </a:r>
          </a:p>
        </p:txBody>
      </p:sp>
      <p:sp>
        <p:nvSpPr>
          <p:cNvPr id="37" name="Marcador de texto 11"/>
          <p:cNvSpPr>
            <a:spLocks noGrp="1"/>
          </p:cNvSpPr>
          <p:nvPr>
            <p:ph type="body" sz="quarter" idx="38" hasCustomPrompt="1"/>
          </p:nvPr>
        </p:nvSpPr>
        <p:spPr>
          <a:xfrm>
            <a:off x="457196" y="3546491"/>
            <a:ext cx="3344679" cy="216000"/>
          </a:xfrm>
          <a:solidFill>
            <a:srgbClr val="52C4C8"/>
          </a:solidFill>
        </p:spPr>
        <p:txBody>
          <a:bodyPr anchor="b">
            <a:noAutofit/>
          </a:bodyPr>
          <a:lstStyle>
            <a:lvl1pPr marL="0" indent="0" algn="r">
              <a:buNone/>
              <a:defRPr sz="1100" b="1" i="0" baseline="0"/>
            </a:lvl1pPr>
          </a:lstStyle>
          <a:p>
            <a:pPr lvl="0"/>
            <a:r>
              <a:rPr lang="en-US" dirty="0"/>
              <a:t>Phone</a:t>
            </a:r>
          </a:p>
        </p:txBody>
      </p:sp>
      <p:cxnSp>
        <p:nvCxnSpPr>
          <p:cNvPr id="38" name="Conector recto 37"/>
          <p:cNvCxnSpPr/>
          <p:nvPr userDrawn="1"/>
        </p:nvCxnSpPr>
        <p:spPr>
          <a:xfrm>
            <a:off x="457198" y="3762491"/>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9" name="Marcador de posición de imagen 2"/>
          <p:cNvSpPr>
            <a:spLocks noGrp="1"/>
          </p:cNvSpPr>
          <p:nvPr>
            <p:ph type="pic" idx="39" hasCustomPrompt="1"/>
          </p:nvPr>
        </p:nvSpPr>
        <p:spPr>
          <a:xfrm>
            <a:off x="457200" y="391584"/>
            <a:ext cx="3344680" cy="1270000"/>
          </a:xfrm>
          <a:solidFill>
            <a:srgbClr val="52C4C8"/>
          </a:solidFill>
        </p:spPr>
        <p:txBody>
          <a:bodyPr>
            <a:normAutofit/>
          </a:bodyPr>
          <a:lstStyle>
            <a:lvl1pPr marL="0" indent="0" algn="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This is a great place for your logo, try it!</a:t>
            </a:r>
          </a:p>
        </p:txBody>
      </p:sp>
      <p:sp>
        <p:nvSpPr>
          <p:cNvPr id="27" name="Marcador de posición de imagen 6"/>
          <p:cNvSpPr>
            <a:spLocks noGrp="1"/>
          </p:cNvSpPr>
          <p:nvPr>
            <p:ph type="pic" sz="quarter" idx="13" hasCustomPrompt="1"/>
          </p:nvPr>
        </p:nvSpPr>
        <p:spPr>
          <a:xfrm>
            <a:off x="457196" y="4385252"/>
            <a:ext cx="503999" cy="485999"/>
          </a:xfrm>
        </p:spPr>
        <p:txBody>
          <a:bodyPr vert="horz" anchor="ctr">
            <a:noAutofit/>
          </a:bodyPr>
          <a:lstStyle>
            <a:lvl1pPr marL="0" indent="0" algn="r">
              <a:buNone/>
              <a:defRPr sz="900" baseline="0"/>
            </a:lvl1pPr>
          </a:lstStyle>
          <a:p>
            <a:r>
              <a:rPr lang="en-US" dirty="0"/>
              <a:t> </a:t>
            </a:r>
          </a:p>
        </p:txBody>
      </p:sp>
      <p:sp>
        <p:nvSpPr>
          <p:cNvPr id="28" name="Marcador de posición de imagen 6"/>
          <p:cNvSpPr>
            <a:spLocks noGrp="1"/>
          </p:cNvSpPr>
          <p:nvPr>
            <p:ph type="pic" sz="quarter" idx="29" hasCustomPrompt="1"/>
          </p:nvPr>
        </p:nvSpPr>
        <p:spPr>
          <a:xfrm>
            <a:off x="1167366" y="4385252"/>
            <a:ext cx="503999" cy="485999"/>
          </a:xfrm>
        </p:spPr>
        <p:txBody>
          <a:bodyPr vert="horz" anchor="ctr">
            <a:noAutofit/>
          </a:bodyPr>
          <a:lstStyle>
            <a:lvl1pPr marL="0" indent="0" algn="r">
              <a:buNone/>
              <a:defRPr sz="900" baseline="0"/>
            </a:lvl1pPr>
          </a:lstStyle>
          <a:p>
            <a:r>
              <a:rPr lang="en-US" dirty="0"/>
              <a:t> </a:t>
            </a:r>
          </a:p>
        </p:txBody>
      </p:sp>
      <p:sp>
        <p:nvSpPr>
          <p:cNvPr id="29" name="Marcador de posición de imagen 6"/>
          <p:cNvSpPr>
            <a:spLocks noGrp="1"/>
          </p:cNvSpPr>
          <p:nvPr>
            <p:ph type="pic" sz="quarter" idx="30" hasCustomPrompt="1"/>
          </p:nvPr>
        </p:nvSpPr>
        <p:spPr>
          <a:xfrm>
            <a:off x="1877536" y="4385252"/>
            <a:ext cx="503999" cy="485999"/>
          </a:xfrm>
        </p:spPr>
        <p:txBody>
          <a:bodyPr vert="horz" anchor="ctr">
            <a:noAutofit/>
          </a:bodyPr>
          <a:lstStyle>
            <a:lvl1pPr marL="0" indent="0" algn="r">
              <a:buNone/>
              <a:defRPr sz="900" baseline="0"/>
            </a:lvl1pPr>
          </a:lstStyle>
          <a:p>
            <a:r>
              <a:rPr lang="en-US" dirty="0"/>
              <a:t> </a:t>
            </a:r>
          </a:p>
        </p:txBody>
      </p:sp>
      <p:sp>
        <p:nvSpPr>
          <p:cNvPr id="30" name="Marcador de posición de imagen 6"/>
          <p:cNvSpPr>
            <a:spLocks noGrp="1"/>
          </p:cNvSpPr>
          <p:nvPr>
            <p:ph type="pic" sz="quarter" idx="31" hasCustomPrompt="1"/>
          </p:nvPr>
        </p:nvSpPr>
        <p:spPr>
          <a:xfrm>
            <a:off x="2587706" y="4385252"/>
            <a:ext cx="503999" cy="485999"/>
          </a:xfrm>
        </p:spPr>
        <p:txBody>
          <a:bodyPr vert="horz" anchor="ctr">
            <a:noAutofit/>
          </a:bodyPr>
          <a:lstStyle>
            <a:lvl1pPr marL="0" indent="0" algn="r">
              <a:buNone/>
              <a:defRPr sz="900" baseline="0"/>
            </a:lvl1pPr>
          </a:lstStyle>
          <a:p>
            <a:r>
              <a:rPr lang="en-US" dirty="0"/>
              <a:t> </a:t>
            </a:r>
          </a:p>
        </p:txBody>
      </p:sp>
      <p:sp>
        <p:nvSpPr>
          <p:cNvPr id="31" name="Marcador de posición de imagen 6"/>
          <p:cNvSpPr>
            <a:spLocks noGrp="1"/>
          </p:cNvSpPr>
          <p:nvPr>
            <p:ph type="pic" sz="quarter" idx="32" hasCustomPrompt="1"/>
          </p:nvPr>
        </p:nvSpPr>
        <p:spPr>
          <a:xfrm>
            <a:off x="3297875" y="4385252"/>
            <a:ext cx="503999" cy="485999"/>
          </a:xfrm>
        </p:spPr>
        <p:txBody>
          <a:bodyPr vert="horz" anchor="ctr">
            <a:noAutofit/>
          </a:bodyPr>
          <a:lstStyle>
            <a:lvl1pPr marL="0" indent="0" algn="r">
              <a:buNone/>
              <a:defRPr sz="900" baseline="0"/>
            </a:lvl1pPr>
          </a:lstStyle>
          <a:p>
            <a:r>
              <a:rPr lang="en-US" dirty="0"/>
              <a:t> </a:t>
            </a:r>
          </a:p>
        </p:txBody>
      </p:sp>
      <p:sp>
        <p:nvSpPr>
          <p:cNvPr id="32" name="TextBox 31">
            <a:extLst>
              <a:ext uri="{FF2B5EF4-FFF2-40B4-BE49-F238E27FC236}">
                <a16:creationId xmlns:a16="http://schemas.microsoft.com/office/drawing/2014/main" id="{CA3F9C30-0F8E-8E43-811A-64566CA8616C}"/>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3" name="Picture 32">
            <a:extLst>
              <a:ext uri="{FF2B5EF4-FFF2-40B4-BE49-F238E27FC236}">
                <a16:creationId xmlns:a16="http://schemas.microsoft.com/office/drawing/2014/main" id="{CD27358A-D63D-3A49-86E8-BEEA610C7A6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2763548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act Information 3">
    <p:spTree>
      <p:nvGrpSpPr>
        <p:cNvPr id="1" name=""/>
        <p:cNvGrpSpPr/>
        <p:nvPr/>
      </p:nvGrpSpPr>
      <p:grpSpPr>
        <a:xfrm>
          <a:off x="0" y="0"/>
          <a:ext cx="0" cy="0"/>
          <a:chOff x="0" y="0"/>
          <a:chExt cx="0" cy="0"/>
        </a:xfrm>
      </p:grpSpPr>
      <p:sp>
        <p:nvSpPr>
          <p:cNvPr id="2" name="Parallelogram 1"/>
          <p:cNvSpPr/>
          <p:nvPr userDrawn="1"/>
        </p:nvSpPr>
        <p:spPr>
          <a:xfrm>
            <a:off x="2395584" y="-69156"/>
            <a:ext cx="6932832" cy="5212656"/>
          </a:xfrm>
          <a:prstGeom prst="parallelogram">
            <a:avLst/>
          </a:pr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5493191" y="3274671"/>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Marcador de texto 11"/>
          <p:cNvSpPr>
            <a:spLocks noGrp="1"/>
          </p:cNvSpPr>
          <p:nvPr>
            <p:ph type="body" sz="quarter" idx="15" hasCustomPrompt="1"/>
          </p:nvPr>
        </p:nvSpPr>
        <p:spPr>
          <a:xfrm>
            <a:off x="457200" y="1373787"/>
            <a:ext cx="3165528" cy="324000"/>
          </a:xfrm>
        </p:spPr>
        <p:txBody>
          <a:bodyPr anchor="t">
            <a:noAutofit/>
          </a:bodyPr>
          <a:lstStyle>
            <a:lvl1pPr marL="0" indent="0" algn="l">
              <a:buNone/>
              <a:defRPr sz="1400" b="0" i="0" baseline="0"/>
            </a:lvl1pPr>
          </a:lstStyle>
          <a:p>
            <a:pPr lvl="0"/>
            <a:r>
              <a:rPr lang="en-US" dirty="0"/>
              <a:t>Headquarters</a:t>
            </a:r>
          </a:p>
        </p:txBody>
      </p:sp>
      <p:sp>
        <p:nvSpPr>
          <p:cNvPr id="12" name="Marcador de texto 11"/>
          <p:cNvSpPr>
            <a:spLocks noGrp="1"/>
          </p:cNvSpPr>
          <p:nvPr>
            <p:ph type="body" sz="quarter" idx="23" hasCustomPrompt="1"/>
          </p:nvPr>
        </p:nvSpPr>
        <p:spPr>
          <a:xfrm>
            <a:off x="457200" y="1727377"/>
            <a:ext cx="3165529" cy="324000"/>
          </a:xfrm>
        </p:spPr>
        <p:txBody>
          <a:bodyPr anchor="t">
            <a:noAutofit/>
          </a:bodyPr>
          <a:lstStyle>
            <a:lvl1pPr marL="0" indent="0" algn="l">
              <a:buNone/>
              <a:defRPr sz="1400" b="0" i="0" baseline="0"/>
            </a:lvl1pPr>
          </a:lstStyle>
          <a:p>
            <a:pPr lvl="0"/>
            <a:r>
              <a:rPr lang="en-US" dirty="0"/>
              <a:t>Website</a:t>
            </a:r>
          </a:p>
        </p:txBody>
      </p:sp>
      <p:sp>
        <p:nvSpPr>
          <p:cNvPr id="15" name="Marcador de texto 11"/>
          <p:cNvSpPr>
            <a:spLocks noGrp="1"/>
          </p:cNvSpPr>
          <p:nvPr>
            <p:ph type="body" sz="quarter" idx="25" hasCustomPrompt="1"/>
          </p:nvPr>
        </p:nvSpPr>
        <p:spPr>
          <a:xfrm>
            <a:off x="457200" y="2080967"/>
            <a:ext cx="3165526" cy="324000"/>
          </a:xfrm>
        </p:spPr>
        <p:txBody>
          <a:bodyPr anchor="t">
            <a:noAutofit/>
          </a:bodyPr>
          <a:lstStyle>
            <a:lvl1pPr marL="0" indent="0" algn="l">
              <a:buNone/>
              <a:defRPr sz="1400" b="0" i="0" baseline="0"/>
            </a:lvl1pPr>
          </a:lstStyle>
          <a:p>
            <a:pPr lvl="0"/>
            <a:r>
              <a:rPr lang="en-US" dirty="0"/>
              <a:t>Email</a:t>
            </a:r>
          </a:p>
        </p:txBody>
      </p:sp>
      <p:sp>
        <p:nvSpPr>
          <p:cNvPr id="20" name="Marcador de texto 11"/>
          <p:cNvSpPr>
            <a:spLocks noGrp="1"/>
          </p:cNvSpPr>
          <p:nvPr>
            <p:ph type="body" sz="quarter" idx="37" hasCustomPrompt="1"/>
          </p:nvPr>
        </p:nvSpPr>
        <p:spPr>
          <a:xfrm>
            <a:off x="457200" y="2434558"/>
            <a:ext cx="3165526" cy="324000"/>
          </a:xfrm>
        </p:spPr>
        <p:txBody>
          <a:bodyPr anchor="t">
            <a:noAutofit/>
          </a:bodyPr>
          <a:lstStyle>
            <a:lvl1pPr marL="0" indent="0" algn="l">
              <a:buNone/>
              <a:defRPr sz="1400" b="0" i="0" baseline="0"/>
            </a:lvl1pPr>
          </a:lstStyle>
          <a:p>
            <a:pPr lvl="0"/>
            <a:r>
              <a:rPr lang="en-US" dirty="0"/>
              <a:t>Phone</a:t>
            </a:r>
          </a:p>
        </p:txBody>
      </p:sp>
      <p:sp>
        <p:nvSpPr>
          <p:cNvPr id="23" name="Marcador de posición de imagen 2"/>
          <p:cNvSpPr>
            <a:spLocks noGrp="1"/>
          </p:cNvSpPr>
          <p:nvPr>
            <p:ph type="pic" idx="39" hasCustomPrompt="1"/>
          </p:nvPr>
        </p:nvSpPr>
        <p:spPr>
          <a:xfrm>
            <a:off x="457200" y="338668"/>
            <a:ext cx="3165526" cy="982407"/>
          </a:xfrm>
        </p:spPr>
        <p:txBody>
          <a:bodyPr>
            <a:normAutofit/>
          </a:bodyPr>
          <a:lstStyle>
            <a:lvl1pPr marL="0" indent="0" algn="l">
              <a:buNone/>
              <a:defRPr sz="16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This is a great place for your logo, try it!</a:t>
            </a:r>
          </a:p>
        </p:txBody>
      </p:sp>
      <p:sp>
        <p:nvSpPr>
          <p:cNvPr id="24" name="Marcador de posición de imagen 6"/>
          <p:cNvSpPr>
            <a:spLocks noGrp="1"/>
          </p:cNvSpPr>
          <p:nvPr>
            <p:ph type="pic" sz="quarter" idx="13" hasCustomPrompt="1"/>
          </p:nvPr>
        </p:nvSpPr>
        <p:spPr>
          <a:xfrm>
            <a:off x="5507305" y="3362771"/>
            <a:ext cx="503999" cy="485999"/>
          </a:xfrm>
        </p:spPr>
        <p:txBody>
          <a:bodyPr vert="horz" anchor="ctr">
            <a:noAutofit/>
          </a:bodyPr>
          <a:lstStyle>
            <a:lvl1pPr marL="0" indent="0" algn="ctr">
              <a:buNone/>
              <a:defRPr sz="900" baseline="0"/>
            </a:lvl1pPr>
          </a:lstStyle>
          <a:p>
            <a:r>
              <a:rPr lang="en-US" dirty="0"/>
              <a:t> </a:t>
            </a:r>
          </a:p>
        </p:txBody>
      </p:sp>
      <p:sp>
        <p:nvSpPr>
          <p:cNvPr id="25" name="Marcador de posición de imagen 6"/>
          <p:cNvSpPr>
            <a:spLocks noGrp="1"/>
          </p:cNvSpPr>
          <p:nvPr>
            <p:ph type="pic" sz="quarter" idx="29" hasCustomPrompt="1"/>
          </p:nvPr>
        </p:nvSpPr>
        <p:spPr>
          <a:xfrm>
            <a:off x="5507305" y="3859131"/>
            <a:ext cx="503999" cy="485999"/>
          </a:xfrm>
        </p:spPr>
        <p:txBody>
          <a:bodyPr vert="horz" anchor="ctr">
            <a:noAutofit/>
          </a:bodyPr>
          <a:lstStyle>
            <a:lvl1pPr marL="0" indent="0" algn="ctr">
              <a:buNone/>
              <a:defRPr sz="900" baseline="0"/>
            </a:lvl1pPr>
          </a:lstStyle>
          <a:p>
            <a:r>
              <a:rPr lang="en-US" dirty="0"/>
              <a:t> </a:t>
            </a:r>
          </a:p>
        </p:txBody>
      </p:sp>
      <p:sp>
        <p:nvSpPr>
          <p:cNvPr id="26" name="Marcador de posición de imagen 6"/>
          <p:cNvSpPr>
            <a:spLocks noGrp="1"/>
          </p:cNvSpPr>
          <p:nvPr>
            <p:ph type="pic" sz="quarter" idx="30" hasCustomPrompt="1"/>
          </p:nvPr>
        </p:nvSpPr>
        <p:spPr>
          <a:xfrm>
            <a:off x="5507305" y="4355490"/>
            <a:ext cx="503999" cy="485999"/>
          </a:xfrm>
        </p:spPr>
        <p:txBody>
          <a:bodyPr vert="horz" anchor="ctr">
            <a:noAutofit/>
          </a:bodyPr>
          <a:lstStyle>
            <a:lvl1pPr marL="0" indent="0" algn="ctr">
              <a:buNone/>
              <a:defRPr sz="900" baseline="0"/>
            </a:lvl1pPr>
          </a:lstStyle>
          <a:p>
            <a:r>
              <a:rPr lang="en-US" dirty="0"/>
              <a:t> </a:t>
            </a:r>
          </a:p>
        </p:txBody>
      </p:sp>
      <p:sp>
        <p:nvSpPr>
          <p:cNvPr id="31" name="Marcador de texto 11"/>
          <p:cNvSpPr>
            <a:spLocks noGrp="1"/>
          </p:cNvSpPr>
          <p:nvPr>
            <p:ph type="body" sz="quarter" idx="40" hasCustomPrompt="1"/>
          </p:nvPr>
        </p:nvSpPr>
        <p:spPr>
          <a:xfrm>
            <a:off x="6174240" y="3443770"/>
            <a:ext cx="2512560" cy="324000"/>
          </a:xfrm>
        </p:spPr>
        <p:txBody>
          <a:bodyPr anchor="ctr">
            <a:noAutofit/>
          </a:bodyPr>
          <a:lstStyle>
            <a:lvl1pPr marL="0" indent="0" algn="l">
              <a:buNone/>
              <a:defRPr sz="1200" b="0" i="0" baseline="0"/>
            </a:lvl1pPr>
          </a:lstStyle>
          <a:p>
            <a:pPr lvl="0"/>
            <a:r>
              <a:rPr lang="en-US" dirty="0"/>
              <a:t>Social Media Address #1</a:t>
            </a:r>
          </a:p>
        </p:txBody>
      </p:sp>
      <p:sp>
        <p:nvSpPr>
          <p:cNvPr id="32" name="Marcador de texto 11"/>
          <p:cNvSpPr>
            <a:spLocks noGrp="1"/>
          </p:cNvSpPr>
          <p:nvPr>
            <p:ph type="body" sz="quarter" idx="41" hasCustomPrompt="1"/>
          </p:nvPr>
        </p:nvSpPr>
        <p:spPr>
          <a:xfrm>
            <a:off x="6174240" y="3940130"/>
            <a:ext cx="2512560" cy="324000"/>
          </a:xfrm>
        </p:spPr>
        <p:txBody>
          <a:bodyPr anchor="ctr">
            <a:noAutofit/>
          </a:bodyPr>
          <a:lstStyle>
            <a:lvl1pPr marL="0" indent="0" algn="l">
              <a:buNone/>
              <a:defRPr sz="1200" b="0" i="0" baseline="0"/>
            </a:lvl1pPr>
          </a:lstStyle>
          <a:p>
            <a:pPr lvl="0"/>
            <a:r>
              <a:rPr lang="en-US" dirty="0"/>
              <a:t>Social Media Address #2</a:t>
            </a:r>
          </a:p>
        </p:txBody>
      </p:sp>
      <p:sp>
        <p:nvSpPr>
          <p:cNvPr id="33" name="Marcador de texto 11"/>
          <p:cNvSpPr>
            <a:spLocks noGrp="1"/>
          </p:cNvSpPr>
          <p:nvPr>
            <p:ph type="body" sz="quarter" idx="42" hasCustomPrompt="1"/>
          </p:nvPr>
        </p:nvSpPr>
        <p:spPr>
          <a:xfrm>
            <a:off x="6174240" y="4436489"/>
            <a:ext cx="2512560" cy="324000"/>
          </a:xfrm>
        </p:spPr>
        <p:txBody>
          <a:bodyPr anchor="ctr">
            <a:noAutofit/>
          </a:bodyPr>
          <a:lstStyle>
            <a:lvl1pPr marL="0" indent="0" algn="l">
              <a:buNone/>
              <a:defRPr sz="1200" b="0" i="0" baseline="0"/>
            </a:lvl1pPr>
          </a:lstStyle>
          <a:p>
            <a:pPr lvl="0"/>
            <a:r>
              <a:rPr lang="en-US" dirty="0"/>
              <a:t>Social Media Address #3</a:t>
            </a:r>
          </a:p>
        </p:txBody>
      </p:sp>
      <p:sp>
        <p:nvSpPr>
          <p:cNvPr id="10" name="Rectangle 9"/>
          <p:cNvSpPr/>
          <p:nvPr userDrawn="1"/>
        </p:nvSpPr>
        <p:spPr>
          <a:xfrm>
            <a:off x="8506225" y="911179"/>
            <a:ext cx="637775"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a:extLst>
              <a:ext uri="{FF2B5EF4-FFF2-40B4-BE49-F238E27FC236}">
                <a16:creationId xmlns:a16="http://schemas.microsoft.com/office/drawing/2014/main" id="{6B8772E1-39E5-864D-89CB-B796D8C199DF}"/>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2" name="Picture 21">
            <a:extLst>
              <a:ext uri="{FF2B5EF4-FFF2-40B4-BE49-F238E27FC236}">
                <a16:creationId xmlns:a16="http://schemas.microsoft.com/office/drawing/2014/main" id="{2693228A-26DF-C947-9208-3C8D2244DA4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34347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10" name="Parallelogram 9"/>
          <p:cNvSpPr/>
          <p:nvPr userDrawn="1"/>
        </p:nvSpPr>
        <p:spPr>
          <a:xfrm>
            <a:off x="5985864" y="-69156"/>
            <a:ext cx="3065929" cy="2297526"/>
          </a:xfrm>
          <a:prstGeom prst="parallelogram">
            <a:avLst/>
          </a:pr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ángulo 7"/>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722313" y="2100554"/>
            <a:ext cx="7772400" cy="897327"/>
          </a:xfrm>
        </p:spPr>
        <p:txBody>
          <a:bodyPr anchor="t">
            <a:noAutofit/>
          </a:bodyPr>
          <a:lstStyle>
            <a:lvl1pPr algn="l">
              <a:defRPr sz="5400" b="1" cap="none"/>
            </a:lvl1pPr>
          </a:lstStyle>
          <a:p>
            <a:r>
              <a:rPr lang="en-US" noProof="0" dirty="0"/>
              <a:t>This is a section.</a:t>
            </a:r>
            <a:endParaRPr lang="en-US" dirty="0"/>
          </a:p>
        </p:txBody>
      </p:sp>
      <p:sp>
        <p:nvSpPr>
          <p:cNvPr id="3" name="Marcador de texto 2"/>
          <p:cNvSpPr>
            <a:spLocks noGrp="1"/>
          </p:cNvSpPr>
          <p:nvPr>
            <p:ph type="body" idx="1" hasCustomPrompt="1"/>
          </p:nvPr>
        </p:nvSpPr>
        <p:spPr>
          <a:xfrm>
            <a:off x="722313" y="2966654"/>
            <a:ext cx="7772400" cy="877582"/>
          </a:xfrm>
        </p:spPr>
        <p:txBody>
          <a:bodyPr anchor="t">
            <a:noAutofit/>
          </a:bodyPr>
          <a:lstStyle>
            <a:lvl1pPr marL="0" indent="0">
              <a:buNone/>
              <a:defRPr sz="24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So, you’ve chosen to divide your presentation in different sections. Well done.</a:t>
            </a:r>
          </a:p>
        </p:txBody>
      </p:sp>
      <p:sp>
        <p:nvSpPr>
          <p:cNvPr id="4" name="Marcador de fecha 3"/>
          <p:cNvSpPr>
            <a:spLocks noGrp="1"/>
          </p:cNvSpPr>
          <p:nvPr>
            <p:ph type="dt" sz="half" idx="10"/>
          </p:nvPr>
        </p:nvSpPr>
        <p:spPr/>
        <p:txBody>
          <a:bodyPr/>
          <a:lstStyle/>
          <a:p>
            <a:fld id="{85D72C15-30A9-CF40-8B54-4BC4B472DC86}" type="datetime1">
              <a:rPr lang="es-BO" smtClean="0"/>
              <a:t>20/6/2019</a:t>
            </a:fld>
            <a:endParaRPr lang="en-US"/>
          </a:p>
        </p:txBody>
      </p:sp>
      <p:sp>
        <p:nvSpPr>
          <p:cNvPr id="5" name="Marcador de pie de página 4"/>
          <p:cNvSpPr>
            <a:spLocks noGrp="1"/>
          </p:cNvSpPr>
          <p:nvPr>
            <p:ph type="ftr" sz="quarter" idx="11"/>
          </p:nvPr>
        </p:nvSpPr>
        <p:spPr/>
        <p:txBody>
          <a:bodyPr/>
          <a:lstStyle/>
          <a:p>
            <a:r>
              <a:rPr lang="en-US" dirty="0"/>
              <a:t>This is a footer, so use it when you need it.</a:t>
            </a:r>
          </a:p>
        </p:txBody>
      </p:sp>
      <p:sp>
        <p:nvSpPr>
          <p:cNvPr id="6" name="Marcador de número de diapositiva 5"/>
          <p:cNvSpPr>
            <a:spLocks noGrp="1"/>
          </p:cNvSpPr>
          <p:nvPr>
            <p:ph type="sldNum" sz="quarter" idx="12"/>
          </p:nvPr>
        </p:nvSpPr>
        <p:spPr/>
        <p:txBody>
          <a:bodyPr/>
          <a:lstStyle/>
          <a:p>
            <a:fld id="{1A9D366B-1E42-9E47-9213-7A0BF786C435}" type="slidenum">
              <a:rPr lang="en-US" smtClean="0"/>
              <a:t>‹#›</a:t>
            </a:fld>
            <a:endParaRPr lang="en-US"/>
          </a:p>
        </p:txBody>
      </p:sp>
      <p:cxnSp>
        <p:nvCxnSpPr>
          <p:cNvPr id="9" name="Conector recto 8"/>
          <p:cNvCxnSpPr/>
          <p:nvPr userDrawn="1"/>
        </p:nvCxnSpPr>
        <p:spPr>
          <a:xfrm>
            <a:off x="722314" y="2081213"/>
            <a:ext cx="2158003"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Marcador de texto 11"/>
          <p:cNvSpPr>
            <a:spLocks noGrp="1"/>
          </p:cNvSpPr>
          <p:nvPr>
            <p:ph type="body" sz="quarter" idx="13" hasCustomPrompt="1"/>
          </p:nvPr>
        </p:nvSpPr>
        <p:spPr>
          <a:xfrm>
            <a:off x="722313" y="641968"/>
            <a:ext cx="2489320" cy="1480664"/>
          </a:xfrm>
        </p:spPr>
        <p:txBody>
          <a:bodyPr anchor="b">
            <a:noAutofit/>
          </a:bodyPr>
          <a:lstStyle>
            <a:lvl1pPr marL="0" indent="0" algn="l">
              <a:buNone/>
              <a:defRPr sz="9600" b="1"/>
            </a:lvl1pPr>
          </a:lstStyle>
          <a:p>
            <a:pPr lvl="0"/>
            <a:r>
              <a:rPr lang="en-US" dirty="0"/>
              <a:t>#</a:t>
            </a:r>
          </a:p>
        </p:txBody>
      </p:sp>
      <p:sp>
        <p:nvSpPr>
          <p:cNvPr id="13" name="TextBox 12">
            <a:extLst>
              <a:ext uri="{FF2B5EF4-FFF2-40B4-BE49-F238E27FC236}">
                <a16:creationId xmlns:a16="http://schemas.microsoft.com/office/drawing/2014/main" id="{A987BEF5-6095-1E40-A000-AEBC66F97DBF}"/>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4" name="Picture 13">
            <a:extLst>
              <a:ext uri="{FF2B5EF4-FFF2-40B4-BE49-F238E27FC236}">
                <a16:creationId xmlns:a16="http://schemas.microsoft.com/office/drawing/2014/main" id="{EDC5CCDF-9A2A-A24E-9685-E3AFE27E224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87157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Just Titl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blipFill>
            <a:blip r:embed="rId2" cstate="email">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userDrawn="1"/>
        </p:nvSpPr>
        <p:spPr>
          <a:xfrm>
            <a:off x="0" y="0"/>
            <a:ext cx="9144000" cy="5143500"/>
          </a:xfrm>
          <a:prstGeom prst="rect">
            <a:avLst/>
          </a:prstGeom>
          <a:solidFill>
            <a:schemeClr val="bg1">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ítulo 1"/>
          <p:cNvSpPr>
            <a:spLocks noGrp="1"/>
          </p:cNvSpPr>
          <p:nvPr>
            <p:ph type="title" hasCustomPrompt="1"/>
          </p:nvPr>
        </p:nvSpPr>
        <p:spPr>
          <a:xfrm>
            <a:off x="457200" y="267452"/>
            <a:ext cx="8229600" cy="857250"/>
          </a:xfrm>
        </p:spPr>
        <p:txBody>
          <a:bodyPr/>
          <a:lstStyle>
            <a:lvl1pPr>
              <a:defRPr baseline="0">
                <a:solidFill>
                  <a:schemeClr val="tx1"/>
                </a:solidFill>
              </a:defRPr>
            </a:lvl1pPr>
          </a:lstStyle>
          <a:p>
            <a:r>
              <a:rPr lang="en-US" noProof="0" dirty="0"/>
              <a:t>Content FREE zone.</a:t>
            </a:r>
            <a:endParaRPr lang="en-US" dirty="0"/>
          </a:p>
        </p:txBody>
      </p:sp>
      <p:sp>
        <p:nvSpPr>
          <p:cNvPr id="3" name="Marcador de fecha 2"/>
          <p:cNvSpPr>
            <a:spLocks noGrp="1"/>
          </p:cNvSpPr>
          <p:nvPr>
            <p:ph type="dt" sz="half" idx="10"/>
          </p:nvPr>
        </p:nvSpPr>
        <p:spPr/>
        <p:txBody>
          <a:bodyPr/>
          <a:lstStyle/>
          <a:p>
            <a:fld id="{9F20CC1D-DC9C-594C-8EB5-ED6188B937AB}" type="datetime1">
              <a:rPr lang="es-BO" smtClean="0"/>
              <a:t>20/6/2019</a:t>
            </a:fld>
            <a:endParaRPr lang="en-US"/>
          </a:p>
        </p:txBody>
      </p:sp>
      <p:sp>
        <p:nvSpPr>
          <p:cNvPr id="4" name="Marcador de pie de página 3"/>
          <p:cNvSpPr>
            <a:spLocks noGrp="1"/>
          </p:cNvSpPr>
          <p:nvPr>
            <p:ph type="ftr" sz="quarter" idx="11"/>
          </p:nvPr>
        </p:nvSpPr>
        <p:spPr/>
        <p:txBody>
          <a:bodyPr/>
          <a:lstStyle/>
          <a:p>
            <a:r>
              <a:rPr lang="en-US" dirty="0"/>
              <a:t>This is a footer, so use it when you need it.</a:t>
            </a:r>
          </a:p>
        </p:txBody>
      </p:sp>
      <p:sp>
        <p:nvSpPr>
          <p:cNvPr id="5" name="Marcador de número de diapositiva 4"/>
          <p:cNvSpPr>
            <a:spLocks noGrp="1"/>
          </p:cNvSpPr>
          <p:nvPr>
            <p:ph type="sldNum" sz="quarter" idx="12"/>
          </p:nvPr>
        </p:nvSpPr>
        <p:spPr/>
        <p:txBody>
          <a:bodyPr/>
          <a:lstStyle/>
          <a:p>
            <a:fld id="{1A9D366B-1E42-9E47-9213-7A0BF786C435}" type="slidenum">
              <a:rPr lang="en-US" smtClean="0"/>
              <a:t>‹#›</a:t>
            </a:fld>
            <a:endParaRPr lang="en-US"/>
          </a:p>
        </p:txBody>
      </p:sp>
      <p:cxnSp>
        <p:nvCxnSpPr>
          <p:cNvPr id="10" name="Straight Connector 9"/>
          <p:cNvCxnSpPr/>
          <p:nvPr userDrawn="1"/>
        </p:nvCxnSpPr>
        <p:spPr>
          <a:xfrm>
            <a:off x="553250" y="1006608"/>
            <a:ext cx="7000155"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BA6A2A3-C75E-714C-BA74-8F44490708E1}"/>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3"/>
                </a:solidFill>
              </a:rPr>
              <a:t>Confidential &amp; Proprietary</a:t>
            </a:r>
          </a:p>
        </p:txBody>
      </p:sp>
      <p:pic>
        <p:nvPicPr>
          <p:cNvPr id="11" name="Picture 10">
            <a:extLst>
              <a:ext uri="{FF2B5EF4-FFF2-40B4-BE49-F238E27FC236}">
                <a16:creationId xmlns:a16="http://schemas.microsoft.com/office/drawing/2014/main" id="{B50BB143-862D-A74D-838D-925E753114E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96602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 with Title">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1352389"/>
            <a:ext cx="9144000" cy="2166897"/>
          </a:xfrm>
          <a:prstGeom prst="rect">
            <a:avLst/>
          </a:prstGeom>
          <a:solidFill>
            <a:srgbClr val="123F5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posición de imagen 2"/>
          <p:cNvSpPr>
            <a:spLocks noGrp="1"/>
          </p:cNvSpPr>
          <p:nvPr>
            <p:ph type="pic" idx="1" hasCustomPrompt="1"/>
          </p:nvPr>
        </p:nvSpPr>
        <p:spPr>
          <a:xfrm>
            <a:off x="457200" y="341692"/>
            <a:ext cx="8229600" cy="354098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Click on it to add an image...</a:t>
            </a:r>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Marcador de fecha 4"/>
          <p:cNvSpPr>
            <a:spLocks noGrp="1"/>
          </p:cNvSpPr>
          <p:nvPr>
            <p:ph type="dt" sz="half" idx="10"/>
          </p:nvPr>
        </p:nvSpPr>
        <p:spPr/>
        <p:txBody>
          <a:bodyPr/>
          <a:lstStyle/>
          <a:p>
            <a:fld id="{F9EE3DCF-02A2-CD4E-AA28-4215D40EA233}" type="datetime1">
              <a:rPr lang="es-BO" smtClean="0"/>
              <a:t>20/6/2019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2" name="Título 1"/>
          <p:cNvSpPr>
            <a:spLocks noGrp="1"/>
          </p:cNvSpPr>
          <p:nvPr>
            <p:ph type="title" hasCustomPrompt="1"/>
          </p:nvPr>
        </p:nvSpPr>
        <p:spPr>
          <a:xfrm>
            <a:off x="457200" y="3986767"/>
            <a:ext cx="8229601" cy="570798"/>
          </a:xfrm>
        </p:spPr>
        <p:txBody>
          <a:bodyPr anchor="b">
            <a:noAutofit/>
          </a:bodyPr>
          <a:lstStyle>
            <a:lvl1pPr algn="l">
              <a:defRPr sz="3200" b="1"/>
            </a:lvl1pPr>
          </a:lstStyle>
          <a:p>
            <a:r>
              <a:rPr lang="en-US" dirty="0"/>
              <a:t>This is for your images.</a:t>
            </a:r>
          </a:p>
        </p:txBody>
      </p:sp>
      <p:sp>
        <p:nvSpPr>
          <p:cNvPr id="4" name="Marcador de texto 3"/>
          <p:cNvSpPr>
            <a:spLocks noGrp="1"/>
          </p:cNvSpPr>
          <p:nvPr>
            <p:ph type="body" sz="half" idx="2" hasCustomPrompt="1"/>
          </p:nvPr>
        </p:nvSpPr>
        <p:spPr>
          <a:xfrm>
            <a:off x="457200" y="4615588"/>
            <a:ext cx="8229600" cy="302711"/>
          </a:xfrm>
        </p:spPr>
        <p:txBody>
          <a:bodyPr anchor="b">
            <a:noAutofit/>
          </a:bodyPr>
          <a:lstStyle>
            <a:lvl1pPr marL="0" indent="0">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a:t>Credit: Remember that behind every image, there’s a photographer. Let’s thank her with a credit or a link.</a:t>
            </a:r>
          </a:p>
        </p:txBody>
      </p:sp>
      <p:cxnSp>
        <p:nvCxnSpPr>
          <p:cNvPr id="9" name="Conector recto 8"/>
          <p:cNvCxnSpPr/>
          <p:nvPr userDrawn="1"/>
        </p:nvCxnSpPr>
        <p:spPr>
          <a:xfrm>
            <a:off x="457201" y="4632366"/>
            <a:ext cx="895677"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04A70DB-3525-EB4E-9F2B-44FD9710A787}"/>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4" name="Picture 13">
            <a:extLst>
              <a:ext uri="{FF2B5EF4-FFF2-40B4-BE49-F238E27FC236}">
                <a16:creationId xmlns:a16="http://schemas.microsoft.com/office/drawing/2014/main" id="{61FFC7B6-1D0D-E243-AA73-12E6547A361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94620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Content">
    <p:spTree>
      <p:nvGrpSpPr>
        <p:cNvPr id="1" name=""/>
        <p:cNvGrpSpPr/>
        <p:nvPr/>
      </p:nvGrpSpPr>
      <p:grpSpPr>
        <a:xfrm>
          <a:off x="0" y="0"/>
          <a:ext cx="0" cy="0"/>
          <a:chOff x="0" y="0"/>
          <a:chExt cx="0" cy="0"/>
        </a:xfrm>
      </p:grpSpPr>
      <p:sp>
        <p:nvSpPr>
          <p:cNvPr id="10" name="Rectangle 9"/>
          <p:cNvSpPr/>
          <p:nvPr userDrawn="1"/>
        </p:nvSpPr>
        <p:spPr>
          <a:xfrm>
            <a:off x="5427579" y="341692"/>
            <a:ext cx="3259221" cy="1587761"/>
          </a:xfrm>
          <a:prstGeom prst="rect">
            <a:avLst/>
          </a:prstGeom>
          <a:solidFill>
            <a:srgbClr val="52C4C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Marcador de fecha 4"/>
          <p:cNvSpPr>
            <a:spLocks noGrp="1"/>
          </p:cNvSpPr>
          <p:nvPr>
            <p:ph type="dt" sz="half" idx="10"/>
          </p:nvPr>
        </p:nvSpPr>
        <p:spPr/>
        <p:txBody>
          <a:bodyPr/>
          <a:lstStyle/>
          <a:p>
            <a:fld id="{F9EE3DCF-02A2-CD4E-AA28-4215D40EA233}" type="datetime1">
              <a:rPr lang="es-BO" smtClean="0"/>
              <a:t>20/6/2019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2" name="Título 1"/>
          <p:cNvSpPr>
            <a:spLocks noGrp="1"/>
          </p:cNvSpPr>
          <p:nvPr>
            <p:ph type="title" hasCustomPrompt="1"/>
          </p:nvPr>
        </p:nvSpPr>
        <p:spPr>
          <a:xfrm>
            <a:off x="5427580" y="341692"/>
            <a:ext cx="3259189" cy="1587761"/>
          </a:xfrm>
          <a:solidFill>
            <a:srgbClr val="52C4C8"/>
          </a:solidFill>
        </p:spPr>
        <p:txBody>
          <a:bodyPr anchor="b">
            <a:noAutofit/>
          </a:bodyPr>
          <a:lstStyle>
            <a:lvl1pPr algn="l">
              <a:lnSpc>
                <a:spcPct val="90000"/>
              </a:lnSpc>
              <a:defRPr sz="3600" b="1"/>
            </a:lvl1pPr>
          </a:lstStyle>
          <a:p>
            <a:r>
              <a:rPr lang="en-US" dirty="0"/>
              <a:t>This is for your images too.</a:t>
            </a:r>
          </a:p>
        </p:txBody>
      </p:sp>
      <p:sp>
        <p:nvSpPr>
          <p:cNvPr id="4" name="Marcador de texto 3"/>
          <p:cNvSpPr>
            <a:spLocks noGrp="1"/>
          </p:cNvSpPr>
          <p:nvPr>
            <p:ph type="body" sz="half" idx="2" hasCustomPrompt="1"/>
          </p:nvPr>
        </p:nvSpPr>
        <p:spPr>
          <a:xfrm>
            <a:off x="5427580" y="4311316"/>
            <a:ext cx="3259189" cy="451781"/>
          </a:xfrm>
        </p:spPr>
        <p:txBody>
          <a:bodyPr anchor="t">
            <a:noAutofit/>
          </a:bodyPr>
          <a:lstStyle>
            <a:lvl1pPr marL="0" indent="0">
              <a:buNone/>
              <a:defRPr sz="10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a:t>Credit: Remember that behind every image, there’s a photographer. Let’s thank her with a credit or a link.</a:t>
            </a:r>
          </a:p>
        </p:txBody>
      </p:sp>
      <p:cxnSp>
        <p:nvCxnSpPr>
          <p:cNvPr id="9" name="Conector recto 8"/>
          <p:cNvCxnSpPr/>
          <p:nvPr userDrawn="1"/>
        </p:nvCxnSpPr>
        <p:spPr>
          <a:xfrm>
            <a:off x="5427579" y="2035553"/>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Marcador de posición de imagen 2"/>
          <p:cNvSpPr>
            <a:spLocks noGrp="1"/>
          </p:cNvSpPr>
          <p:nvPr>
            <p:ph type="pic" idx="1" hasCustomPrompt="1"/>
          </p:nvPr>
        </p:nvSpPr>
        <p:spPr>
          <a:xfrm>
            <a:off x="457200" y="341692"/>
            <a:ext cx="4669860" cy="4421405"/>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Click on it to add an image...</a:t>
            </a:r>
          </a:p>
        </p:txBody>
      </p:sp>
      <p:sp>
        <p:nvSpPr>
          <p:cNvPr id="13" name="Marcador de texto 12"/>
          <p:cNvSpPr>
            <a:spLocks noGrp="1"/>
          </p:cNvSpPr>
          <p:nvPr>
            <p:ph type="body" sz="quarter" idx="13" hasCustomPrompt="1"/>
          </p:nvPr>
        </p:nvSpPr>
        <p:spPr>
          <a:xfrm>
            <a:off x="5427884" y="2105736"/>
            <a:ext cx="3258916" cy="2156222"/>
          </a:xfrm>
          <a:solidFill>
            <a:srgbClr val="52C4C8"/>
          </a:solidFill>
        </p:spPr>
        <p:txBody>
          <a:bodyPr>
            <a:noAutofit/>
          </a:bodyPr>
          <a:lstStyle>
            <a:lvl1pPr marL="0" indent="0">
              <a:buNone/>
              <a:defRPr sz="1700" b="0" baseline="0">
                <a:solidFill>
                  <a:schemeClr val="tx1">
                    <a:lumMod val="75000"/>
                    <a:lumOff val="25000"/>
                  </a:schemeClr>
                </a:solidFill>
              </a:defRPr>
            </a:lvl1pPr>
          </a:lstStyle>
          <a:p>
            <a:pPr lvl="0"/>
            <a:r>
              <a:rPr lang="en-US" dirty="0"/>
              <a:t>If there’s a story behind your image, then this is the best place to put it. You have enough space for two paragraphs, even three reducing the size of the text. But don’t forget that less is almost always more!</a:t>
            </a:r>
          </a:p>
        </p:txBody>
      </p:sp>
      <p:sp>
        <p:nvSpPr>
          <p:cNvPr id="14" name="TextBox 13">
            <a:extLst>
              <a:ext uri="{FF2B5EF4-FFF2-40B4-BE49-F238E27FC236}">
                <a16:creationId xmlns:a16="http://schemas.microsoft.com/office/drawing/2014/main" id="{8E5C1EC7-FC37-9344-BB26-491BAC61FAB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5" name="Picture 14">
            <a:extLst>
              <a:ext uri="{FF2B5EF4-FFF2-40B4-BE49-F238E27FC236}">
                <a16:creationId xmlns:a16="http://schemas.microsoft.com/office/drawing/2014/main" id="{7FA19BBE-1E41-DC4E-B854-9AA48DAD0AA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80700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Content 2">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Marcador de fecha 4"/>
          <p:cNvSpPr>
            <a:spLocks noGrp="1"/>
          </p:cNvSpPr>
          <p:nvPr>
            <p:ph type="dt" sz="half" idx="10"/>
          </p:nvPr>
        </p:nvSpPr>
        <p:spPr/>
        <p:txBody>
          <a:bodyPr/>
          <a:lstStyle/>
          <a:p>
            <a:fld id="{F9EE3DCF-02A2-CD4E-AA28-4215D40EA233}" type="datetime1">
              <a:rPr lang="es-BO" smtClean="0"/>
              <a:t>20/6/2019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2" name="Título 1"/>
          <p:cNvSpPr>
            <a:spLocks noGrp="1"/>
          </p:cNvSpPr>
          <p:nvPr>
            <p:ph type="title" hasCustomPrompt="1"/>
          </p:nvPr>
        </p:nvSpPr>
        <p:spPr>
          <a:xfrm>
            <a:off x="457201" y="341692"/>
            <a:ext cx="3259189" cy="1587761"/>
          </a:xfrm>
          <a:solidFill>
            <a:srgbClr val="123F59"/>
          </a:solidFill>
        </p:spPr>
        <p:txBody>
          <a:bodyPr anchor="b">
            <a:noAutofit/>
          </a:bodyPr>
          <a:lstStyle>
            <a:lvl1pPr algn="l">
              <a:lnSpc>
                <a:spcPct val="90000"/>
              </a:lnSpc>
              <a:defRPr sz="3600" b="1">
                <a:solidFill>
                  <a:schemeClr val="bg1"/>
                </a:solidFill>
              </a:defRPr>
            </a:lvl1pPr>
          </a:lstStyle>
          <a:p>
            <a:r>
              <a:rPr lang="en-US" dirty="0"/>
              <a:t>This is for your images too.</a:t>
            </a:r>
          </a:p>
        </p:txBody>
      </p:sp>
      <p:sp>
        <p:nvSpPr>
          <p:cNvPr id="4" name="Marcador de texto 3"/>
          <p:cNvSpPr>
            <a:spLocks noGrp="1"/>
          </p:cNvSpPr>
          <p:nvPr>
            <p:ph type="body" sz="half" idx="2" hasCustomPrompt="1"/>
          </p:nvPr>
        </p:nvSpPr>
        <p:spPr>
          <a:xfrm>
            <a:off x="457201" y="4311316"/>
            <a:ext cx="3259189" cy="451781"/>
          </a:xfrm>
        </p:spPr>
        <p:txBody>
          <a:bodyPr anchor="t">
            <a:noAutofit/>
          </a:bodyPr>
          <a:lstStyle>
            <a:lvl1pPr marL="0" indent="0">
              <a:buNone/>
              <a:defRPr sz="10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a:t>Credit: Remember that behind every image, there’s a photographer. Let’s thank her with a credit or a link.</a:t>
            </a:r>
          </a:p>
        </p:txBody>
      </p:sp>
      <p:cxnSp>
        <p:nvCxnSpPr>
          <p:cNvPr id="9" name="Conector recto 8"/>
          <p:cNvCxnSpPr/>
          <p:nvPr userDrawn="1"/>
        </p:nvCxnSpPr>
        <p:spPr>
          <a:xfrm>
            <a:off x="3021231" y="2035553"/>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Marcador de posición de imagen 2"/>
          <p:cNvSpPr>
            <a:spLocks noGrp="1"/>
          </p:cNvSpPr>
          <p:nvPr>
            <p:ph type="pic" idx="1" hasCustomPrompt="1"/>
          </p:nvPr>
        </p:nvSpPr>
        <p:spPr>
          <a:xfrm>
            <a:off x="4016908" y="341692"/>
            <a:ext cx="4669860" cy="4421405"/>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Click on it to add an image...</a:t>
            </a:r>
          </a:p>
        </p:txBody>
      </p:sp>
      <p:sp>
        <p:nvSpPr>
          <p:cNvPr id="13" name="Marcador de texto 12"/>
          <p:cNvSpPr>
            <a:spLocks noGrp="1"/>
          </p:cNvSpPr>
          <p:nvPr>
            <p:ph type="body" sz="quarter" idx="13" hasCustomPrompt="1"/>
          </p:nvPr>
        </p:nvSpPr>
        <p:spPr>
          <a:xfrm>
            <a:off x="457505" y="2105736"/>
            <a:ext cx="3258916" cy="2156222"/>
          </a:xfrm>
          <a:solidFill>
            <a:srgbClr val="123F59"/>
          </a:solidFill>
        </p:spPr>
        <p:txBody>
          <a:bodyPr>
            <a:normAutofit/>
          </a:bodyPr>
          <a:lstStyle>
            <a:lvl1pPr marL="0" indent="0">
              <a:buNone/>
              <a:defRPr sz="1600" b="0" baseline="0">
                <a:solidFill>
                  <a:schemeClr val="bg1"/>
                </a:solidFill>
              </a:defRPr>
            </a:lvl1pPr>
          </a:lstStyle>
          <a:p>
            <a:pPr lvl="0"/>
            <a:r>
              <a:rPr lang="en-US" dirty="0"/>
              <a:t>If there’s a story behind your image, then this is the best place to put it. You have enough space for two paragraphs, even three reducing the size of the text. But don’t forget that less is almost always more!</a:t>
            </a:r>
          </a:p>
        </p:txBody>
      </p:sp>
      <p:sp>
        <p:nvSpPr>
          <p:cNvPr id="12" name="TextBox 11">
            <a:extLst>
              <a:ext uri="{FF2B5EF4-FFF2-40B4-BE49-F238E27FC236}">
                <a16:creationId xmlns:a16="http://schemas.microsoft.com/office/drawing/2014/main" id="{C02B7B70-2809-3045-98A9-0B116FD1B290}"/>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4" name="Picture 13">
            <a:extLst>
              <a:ext uri="{FF2B5EF4-FFF2-40B4-BE49-F238E27FC236}">
                <a16:creationId xmlns:a16="http://schemas.microsoft.com/office/drawing/2014/main" id="{DE4D94E1-2A74-B841-BF44-B80D9F1D623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85458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posición de imagen 2"/>
          <p:cNvSpPr>
            <a:spLocks noGrp="1"/>
          </p:cNvSpPr>
          <p:nvPr>
            <p:ph type="pic" idx="1" hasCustomPrompt="1"/>
          </p:nvPr>
        </p:nvSpPr>
        <p:spPr>
          <a:xfrm>
            <a:off x="0" y="0"/>
            <a:ext cx="9144000" cy="514350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a FULL SCREEN IMAGE too!</a:t>
            </a:r>
          </a:p>
        </p:txBody>
      </p:sp>
      <p:sp>
        <p:nvSpPr>
          <p:cNvPr id="5" name="Marcador de fecha 4"/>
          <p:cNvSpPr>
            <a:spLocks noGrp="1"/>
          </p:cNvSpPr>
          <p:nvPr>
            <p:ph type="dt" sz="half" idx="10"/>
          </p:nvPr>
        </p:nvSpPr>
        <p:spPr/>
        <p:txBody>
          <a:bodyPr/>
          <a:lstStyle/>
          <a:p>
            <a:fld id="{F9EE3DCF-02A2-CD4E-AA28-4215D40EA233}" type="datetime1">
              <a:rPr lang="es-BO" smtClean="0"/>
              <a:t>20/6/2019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9" name="TextBox 8">
            <a:extLst>
              <a:ext uri="{FF2B5EF4-FFF2-40B4-BE49-F238E27FC236}">
                <a16:creationId xmlns:a16="http://schemas.microsoft.com/office/drawing/2014/main" id="{09BCDE82-10C7-4547-B42C-8314D0CC08E4}"/>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0" name="Picture 9">
            <a:extLst>
              <a:ext uri="{FF2B5EF4-FFF2-40B4-BE49-F238E27FC236}">
                <a16:creationId xmlns:a16="http://schemas.microsoft.com/office/drawing/2014/main" id="{552F56B4-D679-3E45-A51F-7F42389C052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85520850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noProof="0" dirty="0"/>
              <a:t>Treat it like a title*</a:t>
            </a:r>
          </a:p>
        </p:txBody>
      </p:sp>
      <p:sp>
        <p:nvSpPr>
          <p:cNvPr id="3" name="Marcador de texto 2"/>
          <p:cNvSpPr>
            <a:spLocks noGrp="1"/>
          </p:cNvSpPr>
          <p:nvPr>
            <p:ph type="body" idx="1"/>
          </p:nvPr>
        </p:nvSpPr>
        <p:spPr>
          <a:xfrm>
            <a:off x="457200" y="1200151"/>
            <a:ext cx="8229600" cy="3694250"/>
          </a:xfrm>
          <a:prstGeom prst="rect">
            <a:avLst/>
          </a:prstGeom>
        </p:spPr>
        <p:txBody>
          <a:bodyPr vert="horz" lIns="91440" tIns="45720" rIns="91440" bIns="45720" rtlCol="0">
            <a:normAutofit/>
          </a:bodyPr>
          <a:lstStyle/>
          <a:p>
            <a:pPr lvl="0"/>
            <a:r>
              <a:rPr lang="en-US" noProof="0" dirty="0"/>
              <a:t>Keep it simple</a:t>
            </a:r>
          </a:p>
          <a:p>
            <a:pPr lvl="1"/>
            <a:r>
              <a:rPr lang="en-US" noProof="0" dirty="0"/>
              <a:t>Don’t overuse these bullets!</a:t>
            </a:r>
          </a:p>
          <a:p>
            <a:pPr lvl="2"/>
            <a:r>
              <a:rPr lang="en-US" noProof="0" dirty="0"/>
              <a:t>We strongly recommend not to use these ones</a:t>
            </a:r>
          </a:p>
          <a:p>
            <a:pPr lvl="3"/>
            <a:r>
              <a:rPr lang="en-US" noProof="0" dirty="0"/>
              <a:t>Your audience won’t read these ones</a:t>
            </a:r>
          </a:p>
          <a:p>
            <a:pPr lvl="4"/>
            <a:r>
              <a:rPr lang="en-US" noProof="0" dirty="0"/>
              <a:t>Forget about it!</a:t>
            </a:r>
          </a:p>
        </p:txBody>
      </p:sp>
      <p:sp>
        <p:nvSpPr>
          <p:cNvPr id="4" name="Marcador de fecha 3"/>
          <p:cNvSpPr>
            <a:spLocks noGrp="1"/>
          </p:cNvSpPr>
          <p:nvPr>
            <p:ph type="dt" sz="half" idx="2"/>
          </p:nvPr>
        </p:nvSpPr>
        <p:spPr>
          <a:xfrm>
            <a:off x="6890388" y="4939118"/>
            <a:ext cx="1145266" cy="146706"/>
          </a:xfrm>
          <a:prstGeom prst="rect">
            <a:avLst/>
          </a:prstGeom>
        </p:spPr>
        <p:txBody>
          <a:bodyPr vert="horz" lIns="91440" tIns="45720" rIns="91440" bIns="45720" rtlCol="0" anchor="ctr"/>
          <a:lstStyle>
            <a:lvl1pPr algn="r">
              <a:defRPr sz="800">
                <a:solidFill>
                  <a:schemeClr val="tx1">
                    <a:tint val="75000"/>
                  </a:schemeClr>
                </a:solidFill>
              </a:defRPr>
            </a:lvl1pPr>
          </a:lstStyle>
          <a:p>
            <a:fld id="{181D78FC-DA83-0C49-9DB7-48439BC5582F}" type="datetime1">
              <a:rPr lang="es-BO" smtClean="0"/>
              <a:pPr/>
              <a:t>20/6/2019</a:t>
            </a:fld>
            <a:endParaRPr lang="en-US"/>
          </a:p>
        </p:txBody>
      </p:sp>
      <p:sp>
        <p:nvSpPr>
          <p:cNvPr id="5" name="Marcador de pie de página 4"/>
          <p:cNvSpPr>
            <a:spLocks noGrp="1"/>
          </p:cNvSpPr>
          <p:nvPr>
            <p:ph type="ftr" sz="quarter" idx="3"/>
          </p:nvPr>
        </p:nvSpPr>
        <p:spPr>
          <a:xfrm>
            <a:off x="457200" y="4939118"/>
            <a:ext cx="6433188" cy="14670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This is a footer, so use it when you need it.</a:t>
            </a:r>
          </a:p>
        </p:txBody>
      </p:sp>
      <p:sp>
        <p:nvSpPr>
          <p:cNvPr id="6" name="Marcador de número de diapositiva 5"/>
          <p:cNvSpPr>
            <a:spLocks noGrp="1"/>
          </p:cNvSpPr>
          <p:nvPr>
            <p:ph type="sldNum" sz="quarter" idx="4"/>
          </p:nvPr>
        </p:nvSpPr>
        <p:spPr>
          <a:xfrm>
            <a:off x="8077200" y="4939118"/>
            <a:ext cx="609600" cy="146706"/>
          </a:xfrm>
          <a:prstGeom prst="rect">
            <a:avLst/>
          </a:prstGeom>
        </p:spPr>
        <p:txBody>
          <a:bodyPr vert="horz" lIns="91440" tIns="45720" rIns="91440" bIns="45720" rtlCol="0" anchor="ctr"/>
          <a:lstStyle>
            <a:lvl1pPr algn="r">
              <a:defRPr sz="800">
                <a:solidFill>
                  <a:schemeClr val="tx1">
                    <a:tint val="75000"/>
                  </a:schemeClr>
                </a:solidFill>
              </a:defRPr>
            </a:lvl1pPr>
          </a:lstStyle>
          <a:p>
            <a:fld id="{1A9D366B-1E42-9E47-9213-7A0BF786C435}" type="slidenum">
              <a:rPr lang="en-US" smtClean="0"/>
              <a:pPr/>
              <a:t>‹#›</a:t>
            </a:fld>
            <a:endParaRPr lang="en-US"/>
          </a:p>
        </p:txBody>
      </p:sp>
      <p:cxnSp>
        <p:nvCxnSpPr>
          <p:cNvPr id="8" name="Conector recto 7"/>
          <p:cNvCxnSpPr/>
          <p:nvPr userDrawn="1"/>
        </p:nvCxnSpPr>
        <p:spPr>
          <a:xfrm>
            <a:off x="457200" y="4894400"/>
            <a:ext cx="8229600"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Conector recto 8"/>
          <p:cNvCxnSpPr/>
          <p:nvPr userDrawn="1"/>
        </p:nvCxnSpPr>
        <p:spPr>
          <a:xfrm>
            <a:off x="457200" y="1063229"/>
            <a:ext cx="822960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9803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3" r:id="rId3"/>
    <p:sldLayoutId id="2147483675" r:id="rId4"/>
    <p:sldLayoutId id="2147483678" r:id="rId5"/>
    <p:sldLayoutId id="2147483681" r:id="rId6"/>
    <p:sldLayoutId id="2147483682" r:id="rId7"/>
    <p:sldLayoutId id="2147483703" r:id="rId8"/>
    <p:sldLayoutId id="2147483684" r:id="rId9"/>
    <p:sldLayoutId id="2147483685" r:id="rId10"/>
    <p:sldLayoutId id="2147483686" r:id="rId11"/>
    <p:sldLayoutId id="2147483679" r:id="rId12"/>
    <p:sldLayoutId id="2147483687" r:id="rId13"/>
    <p:sldLayoutId id="2147483688" r:id="rId14"/>
    <p:sldLayoutId id="2147483689" r:id="rId15"/>
    <p:sldLayoutId id="2147483704" r:id="rId16"/>
    <p:sldLayoutId id="2147483705" r:id="rId17"/>
    <p:sldLayoutId id="2147483691" r:id="rId18"/>
    <p:sldLayoutId id="2147483692" r:id="rId19"/>
    <p:sldLayoutId id="2147483693" r:id="rId20"/>
    <p:sldLayoutId id="2147483706" r:id="rId21"/>
    <p:sldLayoutId id="2147483694" r:id="rId22"/>
    <p:sldLayoutId id="2147483697" r:id="rId23"/>
    <p:sldLayoutId id="2147483695" r:id="rId24"/>
    <p:sldLayoutId id="2147483696" r:id="rId25"/>
    <p:sldLayoutId id="2147483708" r:id="rId26"/>
    <p:sldLayoutId id="2147483698" r:id="rId27"/>
    <p:sldLayoutId id="2147483709" r:id="rId28"/>
    <p:sldLayoutId id="2147483700" r:id="rId29"/>
    <p:sldLayoutId id="2147483710" r:id="rId30"/>
    <p:sldLayoutId id="2147483701" r:id="rId31"/>
    <p:sldLayoutId id="2147483707" r:id="rId32"/>
    <p:sldLayoutId id="2147483702" r:id="rId33"/>
  </p:sldLayoutIdLst>
  <p:hf sldNum="0" hdr="0" ftr="0" dt="0"/>
  <p:txStyles>
    <p:titleStyle>
      <a:lvl1pPr algn="l" defTabSz="457200" rtl="0" eaLnBrk="1" latinLnBrk="0" hangingPunct="1">
        <a:spcBef>
          <a:spcPct val="0"/>
        </a:spcBef>
        <a:buNone/>
        <a:defRPr sz="4400" b="1"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tx1"/>
        </a:buClr>
        <a:buSzPct val="70000"/>
        <a:buFont typeface="Courier New"/>
        <a:buChar char="o"/>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mn-lt"/>
          <a:ea typeface="+mn-ea"/>
          <a:cs typeface="+mn-cs"/>
        </a:defRPr>
      </a:lvl3pPr>
      <a:lvl4pPr marL="1600200" indent="-228600" algn="l" defTabSz="457200" rtl="0" eaLnBrk="1" latinLnBrk="0" hangingPunct="1">
        <a:spcBef>
          <a:spcPct val="20000"/>
        </a:spcBef>
        <a:buSzPct val="70000"/>
        <a:buFont typeface="Courier New"/>
        <a:buChar char="o"/>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jpeg"/><Relationship Id="rId1" Type="http://schemas.openxmlformats.org/officeDocument/2006/relationships/slideLayout" Target="../slideLayouts/slideLayout14.xml"/><Relationship Id="rId5" Type="http://schemas.openxmlformats.org/officeDocument/2006/relationships/image" Target="../media/image22.tiff"/><Relationship Id="rId4" Type="http://schemas.openxmlformats.org/officeDocument/2006/relationships/image" Target="../media/image21.tiff"/></Relationships>
</file>

<file path=ppt/slides/_rels/slide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nSpc>
                <a:spcPct val="80000"/>
              </a:lnSpc>
            </a:pPr>
            <a:r>
              <a:rPr lang="en-US" sz="7200"/>
              <a:t>Road to Hire</a:t>
            </a:r>
            <a:endParaRPr lang="en-US" sz="7200" dirty="0"/>
          </a:p>
        </p:txBody>
      </p:sp>
      <p:sp>
        <p:nvSpPr>
          <p:cNvPr id="3" name="Subtítulo 2"/>
          <p:cNvSpPr>
            <a:spLocks noGrp="1"/>
          </p:cNvSpPr>
          <p:nvPr>
            <p:ph type="subTitle" idx="1"/>
          </p:nvPr>
        </p:nvSpPr>
        <p:spPr/>
        <p:txBody>
          <a:bodyPr>
            <a:normAutofit/>
          </a:bodyPr>
          <a:lstStyle/>
          <a:p>
            <a:r>
              <a:rPr lang="en-US" sz="2800" dirty="0"/>
              <a:t>Hard work should always be met with opportunity</a:t>
            </a:r>
          </a:p>
        </p:txBody>
      </p:sp>
    </p:spTree>
    <p:extLst>
      <p:ext uri="{BB962C8B-B14F-4D97-AF65-F5344CB8AC3E}">
        <p14:creationId xmlns:p14="http://schemas.microsoft.com/office/powerpoint/2010/main" val="141962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F904-A2A9-DF4B-93B1-545C417B1075}"/>
              </a:ext>
            </a:extLst>
          </p:cNvPr>
          <p:cNvSpPr>
            <a:spLocks noGrp="1"/>
          </p:cNvSpPr>
          <p:nvPr>
            <p:ph type="title"/>
          </p:nvPr>
        </p:nvSpPr>
        <p:spPr/>
        <p:txBody>
          <a:bodyPr/>
          <a:lstStyle/>
          <a:p>
            <a:r>
              <a:rPr lang="en-US" dirty="0"/>
              <a:t>About Us</a:t>
            </a:r>
          </a:p>
        </p:txBody>
      </p:sp>
      <p:pic>
        <p:nvPicPr>
          <p:cNvPr id="13" name="Picture Placeholder 12">
            <a:extLst>
              <a:ext uri="{FF2B5EF4-FFF2-40B4-BE49-F238E27FC236}">
                <a16:creationId xmlns:a16="http://schemas.microsoft.com/office/drawing/2014/main" id="{E8D5C38E-44E7-5D49-AA35-464C4A72A9FC}"/>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a:xfrm>
            <a:off x="676329" y="1574936"/>
            <a:ext cx="2150878" cy="1794536"/>
          </a:xfrm>
        </p:spPr>
      </p:pic>
      <p:pic>
        <p:nvPicPr>
          <p:cNvPr id="15" name="Picture Placeholder 14" descr="A picture containing furniture, table&#10;&#10;Description automatically generated">
            <a:extLst>
              <a:ext uri="{FF2B5EF4-FFF2-40B4-BE49-F238E27FC236}">
                <a16:creationId xmlns:a16="http://schemas.microsoft.com/office/drawing/2014/main" id="{9951C98A-B1A5-C94F-9802-973F0C9E8807}"/>
              </a:ext>
            </a:extLst>
          </p:cNvPr>
          <p:cNvPicPr>
            <a:picLocks noGrp="1" noChangeAspect="1"/>
          </p:cNvPicPr>
          <p:nvPr>
            <p:ph type="pic" sz="quarter" idx="14"/>
          </p:nvPr>
        </p:nvPicPr>
        <p:blipFill>
          <a:blip r:embed="rId4" cstate="email">
            <a:extLst>
              <a:ext uri="{28A0092B-C50C-407E-A947-70E740481C1C}">
                <a14:useLocalDpi xmlns:a14="http://schemas.microsoft.com/office/drawing/2010/main"/>
              </a:ext>
            </a:extLst>
          </a:blip>
          <a:srcRect/>
          <a:stretch>
            <a:fillRect/>
          </a:stretch>
        </p:blipFill>
        <p:spPr>
          <a:xfrm>
            <a:off x="3228119" y="1574936"/>
            <a:ext cx="2150878" cy="1794536"/>
          </a:xfrm>
        </p:spPr>
      </p:pic>
      <p:pic>
        <p:nvPicPr>
          <p:cNvPr id="17" name="Picture Placeholder 16">
            <a:extLst>
              <a:ext uri="{FF2B5EF4-FFF2-40B4-BE49-F238E27FC236}">
                <a16:creationId xmlns:a16="http://schemas.microsoft.com/office/drawing/2014/main" id="{AAFBB7B7-2C73-014D-9653-2D545BA440BA}"/>
              </a:ext>
            </a:extLst>
          </p:cNvPr>
          <p:cNvPicPr>
            <a:picLocks noGrp="1" noChangeAspect="1"/>
          </p:cNvPicPr>
          <p:nvPr>
            <p:ph type="pic" sz="quarter" idx="15"/>
          </p:nvPr>
        </p:nvPicPr>
        <p:blipFill rotWithShape="1">
          <a:blip r:embed="rId5" cstate="email">
            <a:extLst>
              <a:ext uri="{28A0092B-C50C-407E-A947-70E740481C1C}">
                <a14:useLocalDpi xmlns:a14="http://schemas.microsoft.com/office/drawing/2010/main"/>
              </a:ext>
            </a:extLst>
          </a:blip>
          <a:srcRect/>
          <a:stretch/>
        </p:blipFill>
        <p:spPr>
          <a:xfrm>
            <a:off x="5779910" y="1470660"/>
            <a:ext cx="2906890" cy="2103120"/>
          </a:xfrm>
        </p:spPr>
      </p:pic>
      <p:sp>
        <p:nvSpPr>
          <p:cNvPr id="9" name="Text Placeholder 8">
            <a:extLst>
              <a:ext uri="{FF2B5EF4-FFF2-40B4-BE49-F238E27FC236}">
                <a16:creationId xmlns:a16="http://schemas.microsoft.com/office/drawing/2014/main" id="{4E9630A7-1AA3-B844-9AB9-503413396822}"/>
              </a:ext>
            </a:extLst>
          </p:cNvPr>
          <p:cNvSpPr>
            <a:spLocks noGrp="1"/>
          </p:cNvSpPr>
          <p:nvPr>
            <p:ph type="body" sz="quarter" idx="19"/>
          </p:nvPr>
        </p:nvSpPr>
        <p:spPr>
          <a:xfrm>
            <a:off x="464578" y="3373444"/>
            <a:ext cx="2529105" cy="950909"/>
          </a:xfrm>
        </p:spPr>
        <p:txBody>
          <a:bodyPr/>
          <a:lstStyle/>
          <a:p>
            <a:r>
              <a:rPr lang="en-US" sz="1800" dirty="0"/>
              <a:t>Over 300 lives impacted</a:t>
            </a:r>
          </a:p>
        </p:txBody>
      </p:sp>
      <p:sp>
        <p:nvSpPr>
          <p:cNvPr id="10" name="Text Placeholder 9">
            <a:extLst>
              <a:ext uri="{FF2B5EF4-FFF2-40B4-BE49-F238E27FC236}">
                <a16:creationId xmlns:a16="http://schemas.microsoft.com/office/drawing/2014/main" id="{1C3F90C3-2F34-A24A-9198-3D3C1425A948}"/>
              </a:ext>
            </a:extLst>
          </p:cNvPr>
          <p:cNvSpPr>
            <a:spLocks noGrp="1"/>
          </p:cNvSpPr>
          <p:nvPr>
            <p:ph type="body" sz="quarter" idx="20"/>
          </p:nvPr>
        </p:nvSpPr>
        <p:spPr>
          <a:xfrm>
            <a:off x="3205261" y="3373444"/>
            <a:ext cx="2529105" cy="950909"/>
          </a:xfrm>
        </p:spPr>
        <p:txBody>
          <a:bodyPr/>
          <a:lstStyle/>
          <a:p>
            <a:r>
              <a:rPr lang="en-US" sz="1800" dirty="0"/>
              <a:t>We pay, train, and help place graduates</a:t>
            </a:r>
          </a:p>
          <a:p>
            <a:endParaRPr lang="en-US" sz="1800" dirty="0"/>
          </a:p>
        </p:txBody>
      </p:sp>
      <p:sp>
        <p:nvSpPr>
          <p:cNvPr id="11" name="Text Placeholder 10">
            <a:extLst>
              <a:ext uri="{FF2B5EF4-FFF2-40B4-BE49-F238E27FC236}">
                <a16:creationId xmlns:a16="http://schemas.microsoft.com/office/drawing/2014/main" id="{0D09EF87-6844-2746-B9C8-021CAE2E14D5}"/>
              </a:ext>
            </a:extLst>
          </p:cNvPr>
          <p:cNvSpPr>
            <a:spLocks noGrp="1"/>
          </p:cNvSpPr>
          <p:nvPr>
            <p:ph type="body" sz="quarter" idx="21"/>
          </p:nvPr>
        </p:nvSpPr>
        <p:spPr>
          <a:xfrm>
            <a:off x="5945944" y="3373444"/>
            <a:ext cx="2529105" cy="950909"/>
          </a:xfrm>
        </p:spPr>
        <p:txBody>
          <a:bodyPr/>
          <a:lstStyle/>
          <a:p>
            <a:r>
              <a:rPr lang="en-US" sz="1800" dirty="0"/>
              <a:t>We only work with the extremely motivated</a:t>
            </a:r>
          </a:p>
          <a:p>
            <a:endParaRPr lang="en-US" sz="1800" dirty="0"/>
          </a:p>
        </p:txBody>
      </p:sp>
    </p:spTree>
    <p:extLst>
      <p:ext uri="{BB962C8B-B14F-4D97-AF65-F5344CB8AC3E}">
        <p14:creationId xmlns:p14="http://schemas.microsoft.com/office/powerpoint/2010/main" val="62860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25A2-83C7-F149-9749-98A2E26E3B31}"/>
              </a:ext>
            </a:extLst>
          </p:cNvPr>
          <p:cNvSpPr>
            <a:spLocks noGrp="1"/>
          </p:cNvSpPr>
          <p:nvPr>
            <p:ph type="title"/>
          </p:nvPr>
        </p:nvSpPr>
        <p:spPr/>
        <p:txBody>
          <a:bodyPr/>
          <a:lstStyle/>
          <a:p>
            <a:r>
              <a:rPr lang="en-US" dirty="0"/>
              <a:t>Program Eligibility</a:t>
            </a:r>
          </a:p>
        </p:txBody>
      </p:sp>
      <p:pic>
        <p:nvPicPr>
          <p:cNvPr id="16" name="Picture Placeholder 15" descr="A group of people posing for a photo&#10;&#10;Description automatically generated">
            <a:extLst>
              <a:ext uri="{FF2B5EF4-FFF2-40B4-BE49-F238E27FC236}">
                <a16:creationId xmlns:a16="http://schemas.microsoft.com/office/drawing/2014/main" id="{048C9342-BF9C-9E4D-9552-028EDB3D48C8}"/>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457200" y="1504950"/>
            <a:ext cx="1773238" cy="1781175"/>
          </a:xfrm>
        </p:spPr>
      </p:pic>
      <p:pic>
        <p:nvPicPr>
          <p:cNvPr id="21" name="Picture Placeholder 20">
            <a:extLst>
              <a:ext uri="{FF2B5EF4-FFF2-40B4-BE49-F238E27FC236}">
                <a16:creationId xmlns:a16="http://schemas.microsoft.com/office/drawing/2014/main" id="{1AA43864-2FD9-AA46-B535-5A3AC50D6E29}"/>
              </a:ext>
            </a:extLst>
          </p:cNvPr>
          <p:cNvPicPr>
            <a:picLocks noGrp="1" noChangeAspect="1"/>
          </p:cNvPicPr>
          <p:nvPr>
            <p:ph type="pic" sz="quarter" idx="15"/>
          </p:nvPr>
        </p:nvPicPr>
        <p:blipFill>
          <a:blip r:embed="rId3" cstate="email">
            <a:extLst>
              <a:ext uri="{28A0092B-C50C-407E-A947-70E740481C1C}">
                <a14:useLocalDpi xmlns:a14="http://schemas.microsoft.com/office/drawing/2010/main"/>
              </a:ext>
            </a:extLst>
          </a:blip>
          <a:srcRect/>
          <a:stretch>
            <a:fillRect/>
          </a:stretch>
        </p:blipFill>
        <p:spPr>
          <a:xfrm>
            <a:off x="4762500" y="1504950"/>
            <a:ext cx="1771650" cy="1781175"/>
          </a:xfrm>
          <a:prstGeom prst="rect">
            <a:avLst/>
          </a:prstGeom>
        </p:spPr>
      </p:pic>
      <p:sp>
        <p:nvSpPr>
          <p:cNvPr id="9" name="Text Placeholder 8">
            <a:extLst>
              <a:ext uri="{FF2B5EF4-FFF2-40B4-BE49-F238E27FC236}">
                <a16:creationId xmlns:a16="http://schemas.microsoft.com/office/drawing/2014/main" id="{59EFF568-EF28-5A47-8EEE-D5AA96E13963}"/>
              </a:ext>
            </a:extLst>
          </p:cNvPr>
          <p:cNvSpPr>
            <a:spLocks noGrp="1"/>
          </p:cNvSpPr>
          <p:nvPr>
            <p:ph type="body" sz="quarter" idx="19"/>
          </p:nvPr>
        </p:nvSpPr>
        <p:spPr>
          <a:xfrm>
            <a:off x="457200" y="3312281"/>
            <a:ext cx="1773237" cy="983827"/>
          </a:xfrm>
        </p:spPr>
        <p:txBody>
          <a:bodyPr/>
          <a:lstStyle/>
          <a:p>
            <a:pPr algn="ctr"/>
            <a:r>
              <a:rPr lang="en-US" sz="1400" dirty="0"/>
              <a:t>18-25 years old</a:t>
            </a:r>
          </a:p>
        </p:txBody>
      </p:sp>
      <p:sp>
        <p:nvSpPr>
          <p:cNvPr id="10" name="Text Placeholder 9">
            <a:extLst>
              <a:ext uri="{FF2B5EF4-FFF2-40B4-BE49-F238E27FC236}">
                <a16:creationId xmlns:a16="http://schemas.microsoft.com/office/drawing/2014/main" id="{1E75EFFC-41A2-E947-BF39-E9BE3BD7CF77}"/>
              </a:ext>
            </a:extLst>
          </p:cNvPr>
          <p:cNvSpPr>
            <a:spLocks noGrp="1"/>
          </p:cNvSpPr>
          <p:nvPr>
            <p:ph type="body" sz="quarter" idx="20"/>
          </p:nvPr>
        </p:nvSpPr>
        <p:spPr>
          <a:xfrm>
            <a:off x="2609321" y="3312281"/>
            <a:ext cx="1773237" cy="983827"/>
          </a:xfrm>
        </p:spPr>
        <p:txBody>
          <a:bodyPr/>
          <a:lstStyle/>
          <a:p>
            <a:pPr algn="ctr"/>
            <a:r>
              <a:rPr lang="en-US" sz="1400" dirty="0"/>
              <a:t>High School diploma or GED</a:t>
            </a:r>
          </a:p>
        </p:txBody>
      </p:sp>
      <p:sp>
        <p:nvSpPr>
          <p:cNvPr id="11" name="Text Placeholder 10">
            <a:extLst>
              <a:ext uri="{FF2B5EF4-FFF2-40B4-BE49-F238E27FC236}">
                <a16:creationId xmlns:a16="http://schemas.microsoft.com/office/drawing/2014/main" id="{5C611AF3-9F19-C448-B018-7FDC355AFA53}"/>
              </a:ext>
            </a:extLst>
          </p:cNvPr>
          <p:cNvSpPr>
            <a:spLocks noGrp="1"/>
          </p:cNvSpPr>
          <p:nvPr>
            <p:ph type="body" sz="quarter" idx="21"/>
          </p:nvPr>
        </p:nvSpPr>
        <p:spPr>
          <a:xfrm>
            <a:off x="4761442" y="3312281"/>
            <a:ext cx="1773237" cy="983827"/>
          </a:xfrm>
        </p:spPr>
        <p:txBody>
          <a:bodyPr/>
          <a:lstStyle/>
          <a:p>
            <a:pPr algn="ctr"/>
            <a:r>
              <a:rPr lang="en-US" sz="1400" dirty="0"/>
              <a:t>Demonstrate a strong work ethic</a:t>
            </a:r>
          </a:p>
        </p:txBody>
      </p:sp>
      <p:pic>
        <p:nvPicPr>
          <p:cNvPr id="22" name="Picture Placeholder 21">
            <a:extLst>
              <a:ext uri="{FF2B5EF4-FFF2-40B4-BE49-F238E27FC236}">
                <a16:creationId xmlns:a16="http://schemas.microsoft.com/office/drawing/2014/main" id="{6F78B684-90E3-F94B-861D-6DF297A9ECAE}"/>
              </a:ext>
            </a:extLst>
          </p:cNvPr>
          <p:cNvPicPr>
            <a:picLocks noGrp="1" noChangeAspect="1"/>
          </p:cNvPicPr>
          <p:nvPr>
            <p:ph type="pic" sz="quarter" idx="22"/>
          </p:nvPr>
        </p:nvPicPr>
        <p:blipFill>
          <a:blip r:embed="rId4" cstate="email">
            <a:extLst>
              <a:ext uri="{28A0092B-C50C-407E-A947-70E740481C1C}">
                <a14:useLocalDpi xmlns:a14="http://schemas.microsoft.com/office/drawing/2010/main"/>
              </a:ext>
            </a:extLst>
          </a:blip>
          <a:srcRect/>
          <a:stretch>
            <a:fillRect/>
          </a:stretch>
        </p:blipFill>
        <p:spPr>
          <a:xfrm>
            <a:off x="6913563" y="1504950"/>
            <a:ext cx="1773237" cy="1781175"/>
          </a:xfrm>
          <a:prstGeom prst="rect">
            <a:avLst/>
          </a:prstGeom>
        </p:spPr>
      </p:pic>
      <p:sp>
        <p:nvSpPr>
          <p:cNvPr id="14" name="Text Placeholder 13">
            <a:extLst>
              <a:ext uri="{FF2B5EF4-FFF2-40B4-BE49-F238E27FC236}">
                <a16:creationId xmlns:a16="http://schemas.microsoft.com/office/drawing/2014/main" id="{D675831C-2680-B94D-9312-8FBE20F99F81}"/>
              </a:ext>
            </a:extLst>
          </p:cNvPr>
          <p:cNvSpPr>
            <a:spLocks noGrp="1"/>
          </p:cNvSpPr>
          <p:nvPr>
            <p:ph type="body" sz="quarter" idx="24"/>
          </p:nvPr>
        </p:nvSpPr>
        <p:spPr>
          <a:xfrm>
            <a:off x="6913563" y="3312281"/>
            <a:ext cx="1773237" cy="983827"/>
          </a:xfrm>
        </p:spPr>
        <p:txBody>
          <a:bodyPr/>
          <a:lstStyle/>
          <a:p>
            <a:pPr algn="ctr"/>
            <a:r>
              <a:rPr lang="en-US" sz="1400" dirty="0"/>
              <a:t>Pass the Gateway Final Presentation and Aptitude tests</a:t>
            </a:r>
          </a:p>
        </p:txBody>
      </p:sp>
      <p:pic>
        <p:nvPicPr>
          <p:cNvPr id="20" name="Picture Placeholder 19">
            <a:extLst>
              <a:ext uri="{FF2B5EF4-FFF2-40B4-BE49-F238E27FC236}">
                <a16:creationId xmlns:a16="http://schemas.microsoft.com/office/drawing/2014/main" id="{37812CB8-D8D3-034A-8AC2-6578C48D1AA0}"/>
              </a:ext>
            </a:extLst>
          </p:cNvPr>
          <p:cNvPicPr>
            <a:picLocks noGrp="1" noChangeAspect="1"/>
          </p:cNvPicPr>
          <p:nvPr>
            <p:ph type="pic" sz="quarter" idx="14"/>
          </p:nvPr>
        </p:nvPicPr>
        <p:blipFill>
          <a:blip r:embed="rId5" cstate="email">
            <a:extLst>
              <a:ext uri="{28A0092B-C50C-407E-A947-70E740481C1C}">
                <a14:useLocalDpi xmlns:a14="http://schemas.microsoft.com/office/drawing/2010/main"/>
              </a:ext>
            </a:extLst>
          </a:blip>
          <a:srcRect/>
          <a:stretch>
            <a:fillRect/>
          </a:stretch>
        </p:blipFill>
        <p:spPr>
          <a:xfrm>
            <a:off x="2609761" y="1504760"/>
            <a:ext cx="1772356" cy="1781657"/>
          </a:xfrm>
          <a:prstGeom prst="rect">
            <a:avLst/>
          </a:prstGeom>
        </p:spPr>
      </p:pic>
    </p:spTree>
    <p:extLst>
      <p:ext uri="{BB962C8B-B14F-4D97-AF65-F5344CB8AC3E}">
        <p14:creationId xmlns:p14="http://schemas.microsoft.com/office/powerpoint/2010/main" val="244622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Customer Support</a:t>
            </a:r>
          </a:p>
        </p:txBody>
      </p:sp>
      <p:pic>
        <p:nvPicPr>
          <p:cNvPr id="2" name="Picture Placeholder 1"/>
          <p:cNvPicPr>
            <a:picLocks noGrp="1" noChangeAspect="1"/>
          </p:cNvPicPr>
          <p:nvPr>
            <p:ph type="pic" idx="1"/>
          </p:nvPr>
        </p:nvPicPr>
        <p:blipFill>
          <a:blip r:embed="rId2" cstate="email">
            <a:extLst>
              <a:ext uri="{28A0092B-C50C-407E-A947-70E740481C1C}">
                <a14:useLocalDpi xmlns:a14="http://schemas.microsoft.com/office/drawing/2010/main"/>
              </a:ext>
            </a:extLst>
          </a:blip>
          <a:srcRect/>
          <a:stretch>
            <a:fillRect/>
          </a:stretch>
        </p:blipFill>
        <p:spPr/>
      </p:pic>
      <p:sp>
        <p:nvSpPr>
          <p:cNvPr id="15" name="Text Placeholder 14"/>
          <p:cNvSpPr>
            <a:spLocks noGrp="1"/>
          </p:cNvSpPr>
          <p:nvPr>
            <p:ph type="body" sz="quarter" idx="13"/>
          </p:nvPr>
        </p:nvSpPr>
        <p:spPr/>
        <p:txBody>
          <a:bodyPr>
            <a:normAutofit/>
          </a:bodyPr>
          <a:lstStyle/>
          <a:p>
            <a:pPr marL="285750" indent="-285750">
              <a:buFont typeface="Arial" charset="0"/>
              <a:buChar char="•"/>
            </a:pPr>
            <a:r>
              <a:rPr lang="en-US" dirty="0"/>
              <a:t>Sales Agent/Sales Professional (Inbound Sales Representative, Outbound Calling Representative)</a:t>
            </a:r>
          </a:p>
          <a:p>
            <a:pPr marL="285750" indent="-285750">
              <a:buFont typeface="Arial" charset="0"/>
              <a:buChar char="•"/>
            </a:pPr>
            <a:r>
              <a:rPr lang="en-US" dirty="0"/>
              <a:t>Customer Support/Customer Service Representative</a:t>
            </a:r>
          </a:p>
          <a:p>
            <a:pPr marL="285750" indent="-285750">
              <a:buFont typeface="Arial" charset="0"/>
              <a:buChar char="•"/>
            </a:pPr>
            <a:r>
              <a:rPr lang="en-US" dirty="0"/>
              <a:t>Chat Specialist</a:t>
            </a:r>
          </a:p>
          <a:p>
            <a:endParaRPr lang="en-US" dirty="0"/>
          </a:p>
        </p:txBody>
      </p:sp>
    </p:spTree>
    <p:extLst>
      <p:ext uri="{BB962C8B-B14F-4D97-AF65-F5344CB8AC3E}">
        <p14:creationId xmlns:p14="http://schemas.microsoft.com/office/powerpoint/2010/main" val="140203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22F69D-D85A-9449-A5FA-49907C3E93FF}"/>
              </a:ext>
            </a:extLst>
          </p:cNvPr>
          <p:cNvSpPr/>
          <p:nvPr/>
        </p:nvSpPr>
        <p:spPr>
          <a:xfrm>
            <a:off x="1839335" y="2571750"/>
            <a:ext cx="5465330" cy="1384995"/>
          </a:xfrm>
          <a:prstGeom prst="rect">
            <a:avLst/>
          </a:prstGeom>
        </p:spPr>
        <p:txBody>
          <a:bodyPr wrap="square">
            <a:spAutoFit/>
          </a:bodyPr>
          <a:lstStyle/>
          <a:p>
            <a:endParaRPr lang="en-US" sz="1600" i="1" dirty="0"/>
          </a:p>
          <a:p>
            <a:endParaRPr lang="en-US" sz="1600" i="1" dirty="0"/>
          </a:p>
          <a:p>
            <a:endParaRPr lang="en-US" sz="1600" i="1" dirty="0"/>
          </a:p>
          <a:p>
            <a:endParaRPr lang="en-US" sz="1600" i="1" dirty="0"/>
          </a:p>
          <a:p>
            <a:pPr algn="ctr"/>
            <a:r>
              <a:rPr lang="en-US" sz="2000" b="1" dirty="0" err="1"/>
              <a:t>www.roadtohire.org</a:t>
            </a:r>
            <a:endParaRPr lang="en-US" sz="2000" b="1" dirty="0"/>
          </a:p>
        </p:txBody>
      </p:sp>
      <p:pic>
        <p:nvPicPr>
          <p:cNvPr id="7" name="Picture 6">
            <a:extLst>
              <a:ext uri="{FF2B5EF4-FFF2-40B4-BE49-F238E27FC236}">
                <a16:creationId xmlns:a16="http://schemas.microsoft.com/office/drawing/2014/main" id="{5E1E106E-710B-C648-8DDE-0014AFD97FD7}"/>
              </a:ext>
            </a:extLst>
          </p:cNvPr>
          <p:cNvPicPr>
            <a:picLocks noChangeAspect="1"/>
          </p:cNvPicPr>
          <p:nvPr/>
        </p:nvPicPr>
        <p:blipFill>
          <a:blip r:embed="rId3"/>
          <a:stretch>
            <a:fillRect/>
          </a:stretch>
        </p:blipFill>
        <p:spPr>
          <a:xfrm>
            <a:off x="3995901" y="2063754"/>
            <a:ext cx="1152198" cy="1231271"/>
          </a:xfrm>
          <a:prstGeom prst="rect">
            <a:avLst/>
          </a:prstGeom>
        </p:spPr>
      </p:pic>
    </p:spTree>
    <p:extLst>
      <p:ext uri="{BB962C8B-B14F-4D97-AF65-F5344CB8AC3E}">
        <p14:creationId xmlns:p14="http://schemas.microsoft.com/office/powerpoint/2010/main" val="1637161779"/>
      </p:ext>
    </p:extLst>
  </p:cSld>
  <p:clrMapOvr>
    <a:masterClrMapping/>
  </p:clrMapOvr>
</p:sld>
</file>

<file path=ppt/theme/theme1.xml><?xml version="1.0" encoding="utf-8"?>
<a:theme xmlns:a="http://schemas.openxmlformats.org/drawingml/2006/main" name="Tema predeterminado">
  <a:themeElements>
    <a:clrScheme name="Simple">
      <a:dk1>
        <a:sysClr val="windowText" lastClr="000000"/>
      </a:dk1>
      <a:lt1>
        <a:sysClr val="window" lastClr="FFFFFF"/>
      </a:lt1>
      <a:dk2>
        <a:srgbClr val="333333"/>
      </a:dk2>
      <a:lt2>
        <a:srgbClr val="CCCCCC"/>
      </a:lt2>
      <a:accent1>
        <a:srgbClr val="4C4C4C"/>
      </a:accent1>
      <a:accent2>
        <a:srgbClr val="666666"/>
      </a:accent2>
      <a:accent3>
        <a:srgbClr val="7F7F7F"/>
      </a:accent3>
      <a:accent4>
        <a:srgbClr val="999999"/>
      </a:accent4>
      <a:accent5>
        <a:srgbClr val="CCCCCC"/>
      </a:accent5>
      <a:accent6>
        <a:srgbClr val="E6E6E6"/>
      </a:accent6>
      <a:hlink>
        <a:srgbClr val="004AEC"/>
      </a:hlink>
      <a:folHlink>
        <a:srgbClr val="AE16D1"/>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EEC62205-6E8C-9C46-BABC-7D41CB2F5007}" vid="{A0E5BBD6-12E5-2A4A-B118-18620600EC8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 predeterminado</Template>
  <TotalTime>6164</TotalTime>
  <Words>182</Words>
  <Application>Microsoft Office PowerPoint</Application>
  <PresentationFormat>On-screen Show (16:9)</PresentationFormat>
  <Paragraphs>25</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Courier New</vt:lpstr>
      <vt:lpstr>Tema predeterminado</vt:lpstr>
      <vt:lpstr>Road to Hire</vt:lpstr>
      <vt:lpstr>About Us</vt:lpstr>
      <vt:lpstr>Program Eligibility</vt:lpstr>
      <vt:lpstr>Customer Support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House</dc:title>
  <dc:creator>Ruth Russell</dc:creator>
  <cp:lastModifiedBy>Patrick Howard</cp:lastModifiedBy>
  <cp:revision>39</cp:revision>
  <cp:lastPrinted>2019-03-06T17:28:19Z</cp:lastPrinted>
  <dcterms:created xsi:type="dcterms:W3CDTF">2019-02-18T16:05:43Z</dcterms:created>
  <dcterms:modified xsi:type="dcterms:W3CDTF">2019-06-20T13:25:31Z</dcterms:modified>
</cp:coreProperties>
</file>