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5F8B-04F3-4C8E-B0A5-C4762F0AF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039A1-72A3-49B5-99B9-7AD09E684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5F18-8D56-4610-85F6-532D70AC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0CE-DF65-4EAF-916E-45399446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0A66-8074-4EF9-8FA0-0D5DB79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5DB1-A8C1-4EE9-A3AF-E5D78D34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E1B1-E620-48DD-AB86-E0910EF3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96B8-058D-4445-B097-FC6C80AB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FCC7-38AB-4F66-BDF2-F41D1868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BDF1-2B32-486D-8AC4-96F4C2F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AC2A5-9C9C-437E-A8F9-631B506C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4E8C-17DE-4B80-8E88-2AB4B2B1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D961-B24E-4FB4-8361-6FDF2C29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C328-6AE3-4E51-B9C2-CDCE2B9D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2A73-5858-44CD-8AAF-4C30D002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7BF1-0F4E-4EFB-8560-FFC47EBA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63F3-993E-4D9B-AEF9-D8F28685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FCF2-C72D-4C50-BDAA-58B7D84D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415F-4883-4F2D-B16C-EB0BDAA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1A23-0C73-44AE-BD65-DAAE2720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F126-2D59-4644-9DB1-4EC013E4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A222-98E7-49BB-B98F-1F8239D3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5601-B466-4999-AEA8-9E57CCE6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271C-DE22-43E8-B624-8D6E6CE3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8B2D-7499-4D27-8920-ADF61A42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E77B-01F5-43B0-B0E7-6C68F00C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3AA6-E5BB-4D28-86A1-ED3501DCB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56A86-C857-4508-8E51-576C0DD82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34EC-76E7-4036-A793-2CD5140E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F395-0B13-4552-B767-0C62E20F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D1C1B-8962-4F67-B809-23B8F65C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907-2296-4CCF-AA49-DE973C51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40CD-F7D1-4777-94C5-4C31CD4F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9EA4-5697-48C7-BAB4-AF069CAA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F63F-4948-47F8-820F-F575C2679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4B43E-57EF-473B-A06B-CA838B06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3335D-58EF-49AC-855E-78F6B36C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1B86C-CD85-4E55-9FBE-8774B91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5A8FA-34C9-43EF-A250-C834DAD7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DE5E-138F-4538-86D6-C1D7859E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C4DBF-2556-4746-A763-86B3F7D6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132FD-C93B-423C-866A-D44F67AD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0C9CF-9B56-4988-BCC8-BA3B394B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52A37-F47B-4303-9005-12876D36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710D9-124E-438E-AF35-40CB6B6A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64401-944C-4D95-A824-4347A33D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2C15-37D5-49FA-A63C-DE4F2AB2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A8D6-2B0B-403B-8CF9-F3DED7224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96296-1A2C-497B-A6F5-18A41B51E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FE2C-E668-481A-80F1-B3503FEE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051B5-7605-4905-95F3-EFCC8119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45CF-2E6D-473B-8B5F-5EB5F6EA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15FA-3926-4A0D-A8AF-2FE6B2D3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93F60-5227-4C04-9C3F-1ED474B94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DD543-F24E-4F64-A97E-51CE55CF5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9B56-8373-4644-AE60-40097AE2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4798E-79DA-4B5C-B738-8233A641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B239-3746-4153-8376-1CD84031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767B2-2AD0-43C6-A6AE-074F5536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F624-CB98-4F82-923C-A0793C4E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19E8-5426-48C0-B75A-76DE156DE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A1BA-B959-49E8-8986-23266B5F3EC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9004-CAD0-41BA-9BBF-56E7F034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CEBD6-9D42-480B-8725-002E5647A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5639-8F40-4E81-AA84-EA8CF9C6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F9ED9-77E7-49BD-8578-3599F9163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90" t="7828" r="20196" b="15168"/>
          <a:stretch/>
        </p:blipFill>
        <p:spPr>
          <a:xfrm>
            <a:off x="3493216" y="1746607"/>
            <a:ext cx="1428109" cy="264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4133B-E41C-462E-A8B1-EAC06146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146" y="1796041"/>
            <a:ext cx="1457070" cy="259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7FC0D-6C1B-443B-9810-582E8C5611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86" t="6330" r="19269" b="16367"/>
          <a:stretch/>
        </p:blipFill>
        <p:spPr>
          <a:xfrm>
            <a:off x="5106258" y="1796041"/>
            <a:ext cx="1407561" cy="2650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A35BF-F9DF-494A-8AD9-D14968B7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70" y="1825894"/>
            <a:ext cx="1420491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8AE31-48D2-4FC3-8C67-07E68EB34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752" y="1796041"/>
            <a:ext cx="1408298" cy="2560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906F0-8263-461E-A9FA-0F3096335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389" y="1804556"/>
            <a:ext cx="1438781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6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465125-8E6E-4630-B538-1954D7C60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6" t="6029" r="19017" b="17266"/>
          <a:stretch/>
        </p:blipFill>
        <p:spPr>
          <a:xfrm>
            <a:off x="8435082" y="1921266"/>
            <a:ext cx="1438383" cy="26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Howard</dc:creator>
  <cp:lastModifiedBy>Patrick Howard</cp:lastModifiedBy>
  <cp:revision>6</cp:revision>
  <dcterms:created xsi:type="dcterms:W3CDTF">2019-05-08T14:52:10Z</dcterms:created>
  <dcterms:modified xsi:type="dcterms:W3CDTF">2019-05-08T17:32:51Z</dcterms:modified>
</cp:coreProperties>
</file>