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75" r:id="rId9"/>
    <p:sldId id="271" r:id="rId10"/>
    <p:sldId id="284" r:id="rId11"/>
    <p:sldId id="267" r:id="rId12"/>
    <p:sldId id="282" r:id="rId13"/>
    <p:sldId id="283" r:id="rId14"/>
    <p:sldId id="276" r:id="rId15"/>
    <p:sldId id="277" r:id="rId16"/>
    <p:sldId id="278" r:id="rId17"/>
    <p:sldId id="279" r:id="rId18"/>
    <p:sldId id="273" r:id="rId19"/>
    <p:sldId id="281" r:id="rId20"/>
    <p:sldId id="285" r:id="rId21"/>
    <p:sldId id="268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0C6"/>
    <a:srgbClr val="61B0B7"/>
    <a:srgbClr val="BA8666"/>
    <a:srgbClr val="CBA58D"/>
    <a:srgbClr val="580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8"/>
    <p:restoredTop sz="94634"/>
  </p:normalViewPr>
  <p:slideViewPr>
    <p:cSldViewPr>
      <p:cViewPr varScale="1">
        <p:scale>
          <a:sx n="79" d="100"/>
          <a:sy n="79" d="100"/>
        </p:scale>
        <p:origin x="24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98CA-419D-4E4E-80AE-A6291B81B22B}" type="datetimeFigureOut">
              <a:rPr kumimoji="1" lang="ko-Kore-KR" altLang="en-US" smtClean="0"/>
              <a:t>2022. 6. 30.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6C7DD-B9E1-034E-A31A-405EAF7011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319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6C7DD-B9E1-034E-A31A-405EAF70113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21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6C7DD-B9E1-034E-A31A-405EAF70113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25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6C7DD-B9E1-034E-A31A-405EAF70113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8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2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10" Type="http://schemas.openxmlformats.org/officeDocument/2006/relationships/image" Target="../media/image38.jpeg"/><Relationship Id="rId4" Type="http://schemas.openxmlformats.org/officeDocument/2006/relationships/image" Target="../media/image24.png"/><Relationship Id="rId9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67000" y="-4533900"/>
            <a:ext cx="23997251" cy="16093086"/>
            <a:chOff x="-3075325" y="-5183995"/>
            <a:chExt cx="23997251" cy="160930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75325" y="-5183995"/>
              <a:ext cx="23997251" cy="160930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44932" y="-918505"/>
            <a:ext cx="16891713" cy="6947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63CB6-B171-C697-A19A-BD1715DA705F}"/>
              </a:ext>
            </a:extLst>
          </p:cNvPr>
          <p:cNvSpPr txBox="1"/>
          <p:nvPr/>
        </p:nvSpPr>
        <p:spPr>
          <a:xfrm>
            <a:off x="8305800" y="6896100"/>
            <a:ext cx="80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6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이번주 뭐하지</a:t>
            </a:r>
            <a:r>
              <a:rPr kumimoji="1" lang="en-US" altLang="ko-KR" sz="96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r>
              <a:rPr kumimoji="1" lang="ko-KR" altLang="en-US" sz="96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endParaRPr kumimoji="1" lang="ko-Kore-KR" altLang="en-US" sz="96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AAD0A1-D239-92D4-4FC1-DCAC6A4E80C3}"/>
              </a:ext>
            </a:extLst>
          </p:cNvPr>
          <p:cNvSpPr/>
          <p:nvPr/>
        </p:nvSpPr>
        <p:spPr>
          <a:xfrm>
            <a:off x="-4514" y="0"/>
            <a:ext cx="6525730" cy="10287000"/>
          </a:xfrm>
          <a:custGeom>
            <a:avLst/>
            <a:gdLst>
              <a:gd name="connsiteX0" fmla="*/ 0 w 6525730"/>
              <a:gd name="connsiteY0" fmla="*/ 0 h 10287000"/>
              <a:gd name="connsiteX1" fmla="*/ 658505 w 6525730"/>
              <a:gd name="connsiteY1" fmla="*/ 0 h 10287000"/>
              <a:gd name="connsiteX2" fmla="*/ 1251754 w 6525730"/>
              <a:gd name="connsiteY2" fmla="*/ 0 h 10287000"/>
              <a:gd name="connsiteX3" fmla="*/ 1779745 w 6525730"/>
              <a:gd name="connsiteY3" fmla="*/ 0 h 10287000"/>
              <a:gd name="connsiteX4" fmla="*/ 2177221 w 6525730"/>
              <a:gd name="connsiteY4" fmla="*/ 0 h 10287000"/>
              <a:gd name="connsiteX5" fmla="*/ 2900984 w 6525730"/>
              <a:gd name="connsiteY5" fmla="*/ 0 h 10287000"/>
              <a:gd name="connsiteX6" fmla="*/ 3494232 w 6525730"/>
              <a:gd name="connsiteY6" fmla="*/ 0 h 10287000"/>
              <a:gd name="connsiteX7" fmla="*/ 4087480 w 6525730"/>
              <a:gd name="connsiteY7" fmla="*/ 0 h 10287000"/>
              <a:gd name="connsiteX8" fmla="*/ 4745985 w 6525730"/>
              <a:gd name="connsiteY8" fmla="*/ 0 h 10287000"/>
              <a:gd name="connsiteX9" fmla="*/ 5208719 w 6525730"/>
              <a:gd name="connsiteY9" fmla="*/ 0 h 10287000"/>
              <a:gd name="connsiteX10" fmla="*/ 5606195 w 6525730"/>
              <a:gd name="connsiteY10" fmla="*/ 0 h 10287000"/>
              <a:gd name="connsiteX11" fmla="*/ 6525730 w 6525730"/>
              <a:gd name="connsiteY11" fmla="*/ 0 h 10287000"/>
              <a:gd name="connsiteX12" fmla="*/ 6525730 w 6525730"/>
              <a:gd name="connsiteY12" fmla="*/ 674370 h 10287000"/>
              <a:gd name="connsiteX13" fmla="*/ 6525730 w 6525730"/>
              <a:gd name="connsiteY13" fmla="*/ 1348740 h 10287000"/>
              <a:gd name="connsiteX14" fmla="*/ 6525730 w 6525730"/>
              <a:gd name="connsiteY14" fmla="*/ 2023110 h 10287000"/>
              <a:gd name="connsiteX15" fmla="*/ 6525730 w 6525730"/>
              <a:gd name="connsiteY15" fmla="*/ 2800350 h 10287000"/>
              <a:gd name="connsiteX16" fmla="*/ 6525730 w 6525730"/>
              <a:gd name="connsiteY16" fmla="*/ 3577590 h 10287000"/>
              <a:gd name="connsiteX17" fmla="*/ 6525730 w 6525730"/>
              <a:gd name="connsiteY17" fmla="*/ 4354830 h 10287000"/>
              <a:gd name="connsiteX18" fmla="*/ 6525730 w 6525730"/>
              <a:gd name="connsiteY18" fmla="*/ 5029200 h 10287000"/>
              <a:gd name="connsiteX19" fmla="*/ 6525730 w 6525730"/>
              <a:gd name="connsiteY19" fmla="*/ 5292090 h 10287000"/>
              <a:gd name="connsiteX20" fmla="*/ 6525730 w 6525730"/>
              <a:gd name="connsiteY20" fmla="*/ 6069330 h 10287000"/>
              <a:gd name="connsiteX21" fmla="*/ 6525730 w 6525730"/>
              <a:gd name="connsiteY21" fmla="*/ 6537960 h 10287000"/>
              <a:gd name="connsiteX22" fmla="*/ 6525730 w 6525730"/>
              <a:gd name="connsiteY22" fmla="*/ 7006590 h 10287000"/>
              <a:gd name="connsiteX23" fmla="*/ 6525730 w 6525730"/>
              <a:gd name="connsiteY23" fmla="*/ 7269480 h 10287000"/>
              <a:gd name="connsiteX24" fmla="*/ 6525730 w 6525730"/>
              <a:gd name="connsiteY24" fmla="*/ 7840980 h 10287000"/>
              <a:gd name="connsiteX25" fmla="*/ 6525730 w 6525730"/>
              <a:gd name="connsiteY25" fmla="*/ 8515350 h 10287000"/>
              <a:gd name="connsiteX26" fmla="*/ 6525730 w 6525730"/>
              <a:gd name="connsiteY26" fmla="*/ 9189720 h 10287000"/>
              <a:gd name="connsiteX27" fmla="*/ 6525730 w 6525730"/>
              <a:gd name="connsiteY27" fmla="*/ 10287000 h 10287000"/>
              <a:gd name="connsiteX28" fmla="*/ 5867225 w 6525730"/>
              <a:gd name="connsiteY28" fmla="*/ 10287000 h 10287000"/>
              <a:gd name="connsiteX29" fmla="*/ 5143462 w 6525730"/>
              <a:gd name="connsiteY29" fmla="*/ 10287000 h 10287000"/>
              <a:gd name="connsiteX30" fmla="*/ 4615471 w 6525730"/>
              <a:gd name="connsiteY30" fmla="*/ 10287000 h 10287000"/>
              <a:gd name="connsiteX31" fmla="*/ 4087480 w 6525730"/>
              <a:gd name="connsiteY31" fmla="*/ 10287000 h 10287000"/>
              <a:gd name="connsiteX32" fmla="*/ 3428974 w 6525730"/>
              <a:gd name="connsiteY32" fmla="*/ 10287000 h 10287000"/>
              <a:gd name="connsiteX33" fmla="*/ 2966241 w 6525730"/>
              <a:gd name="connsiteY33" fmla="*/ 10287000 h 10287000"/>
              <a:gd name="connsiteX34" fmla="*/ 2307735 w 6525730"/>
              <a:gd name="connsiteY34" fmla="*/ 10287000 h 10287000"/>
              <a:gd name="connsiteX35" fmla="*/ 1779745 w 6525730"/>
              <a:gd name="connsiteY35" fmla="*/ 10287000 h 10287000"/>
              <a:gd name="connsiteX36" fmla="*/ 1382268 w 6525730"/>
              <a:gd name="connsiteY36" fmla="*/ 10287000 h 10287000"/>
              <a:gd name="connsiteX37" fmla="*/ 919535 w 6525730"/>
              <a:gd name="connsiteY37" fmla="*/ 10287000 h 10287000"/>
              <a:gd name="connsiteX38" fmla="*/ 522058 w 6525730"/>
              <a:gd name="connsiteY38" fmla="*/ 10287000 h 10287000"/>
              <a:gd name="connsiteX39" fmla="*/ 0 w 6525730"/>
              <a:gd name="connsiteY39" fmla="*/ 10287000 h 10287000"/>
              <a:gd name="connsiteX40" fmla="*/ 0 w 6525730"/>
              <a:gd name="connsiteY40" fmla="*/ 9818370 h 10287000"/>
              <a:gd name="connsiteX41" fmla="*/ 0 w 6525730"/>
              <a:gd name="connsiteY41" fmla="*/ 9144000 h 10287000"/>
              <a:gd name="connsiteX42" fmla="*/ 0 w 6525730"/>
              <a:gd name="connsiteY42" fmla="*/ 8881110 h 10287000"/>
              <a:gd name="connsiteX43" fmla="*/ 0 w 6525730"/>
              <a:gd name="connsiteY43" fmla="*/ 8618220 h 10287000"/>
              <a:gd name="connsiteX44" fmla="*/ 0 w 6525730"/>
              <a:gd name="connsiteY44" fmla="*/ 8046720 h 10287000"/>
              <a:gd name="connsiteX45" fmla="*/ 0 w 6525730"/>
              <a:gd name="connsiteY45" fmla="*/ 7475220 h 10287000"/>
              <a:gd name="connsiteX46" fmla="*/ 0 w 6525730"/>
              <a:gd name="connsiteY46" fmla="*/ 7006590 h 10287000"/>
              <a:gd name="connsiteX47" fmla="*/ 0 w 6525730"/>
              <a:gd name="connsiteY47" fmla="*/ 6435090 h 10287000"/>
              <a:gd name="connsiteX48" fmla="*/ 0 w 6525730"/>
              <a:gd name="connsiteY48" fmla="*/ 5657850 h 10287000"/>
              <a:gd name="connsiteX49" fmla="*/ 0 w 6525730"/>
              <a:gd name="connsiteY49" fmla="*/ 5292090 h 10287000"/>
              <a:gd name="connsiteX50" fmla="*/ 0 w 6525730"/>
              <a:gd name="connsiteY50" fmla="*/ 4514850 h 10287000"/>
              <a:gd name="connsiteX51" fmla="*/ 0 w 6525730"/>
              <a:gd name="connsiteY51" fmla="*/ 4046220 h 10287000"/>
              <a:gd name="connsiteX52" fmla="*/ 0 w 6525730"/>
              <a:gd name="connsiteY52" fmla="*/ 3268980 h 10287000"/>
              <a:gd name="connsiteX53" fmla="*/ 0 w 6525730"/>
              <a:gd name="connsiteY53" fmla="*/ 2800350 h 10287000"/>
              <a:gd name="connsiteX54" fmla="*/ 0 w 6525730"/>
              <a:gd name="connsiteY54" fmla="*/ 2023110 h 10287000"/>
              <a:gd name="connsiteX55" fmla="*/ 0 w 6525730"/>
              <a:gd name="connsiteY55" fmla="*/ 1451610 h 10287000"/>
              <a:gd name="connsiteX56" fmla="*/ 0 w 6525730"/>
              <a:gd name="connsiteY56" fmla="*/ 1085850 h 10287000"/>
              <a:gd name="connsiteX57" fmla="*/ 0 w 6525730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25730" h="10287000" fill="none" extrusionOk="0">
                <a:moveTo>
                  <a:pt x="0" y="0"/>
                </a:moveTo>
                <a:cubicBezTo>
                  <a:pt x="323149" y="-57791"/>
                  <a:pt x="401170" y="4153"/>
                  <a:pt x="658505" y="0"/>
                </a:cubicBezTo>
                <a:cubicBezTo>
                  <a:pt x="915840" y="-4153"/>
                  <a:pt x="1018335" y="10971"/>
                  <a:pt x="1251754" y="0"/>
                </a:cubicBezTo>
                <a:cubicBezTo>
                  <a:pt x="1485173" y="-10971"/>
                  <a:pt x="1574759" y="25774"/>
                  <a:pt x="1779745" y="0"/>
                </a:cubicBezTo>
                <a:cubicBezTo>
                  <a:pt x="1984731" y="-25774"/>
                  <a:pt x="2005393" y="33929"/>
                  <a:pt x="2177221" y="0"/>
                </a:cubicBezTo>
                <a:cubicBezTo>
                  <a:pt x="2349049" y="-33929"/>
                  <a:pt x="2692694" y="30471"/>
                  <a:pt x="2900984" y="0"/>
                </a:cubicBezTo>
                <a:cubicBezTo>
                  <a:pt x="3109274" y="-30471"/>
                  <a:pt x="3264550" y="65098"/>
                  <a:pt x="3494232" y="0"/>
                </a:cubicBezTo>
                <a:cubicBezTo>
                  <a:pt x="3723914" y="-65098"/>
                  <a:pt x="3791188" y="41696"/>
                  <a:pt x="4087480" y="0"/>
                </a:cubicBezTo>
                <a:cubicBezTo>
                  <a:pt x="4383772" y="-41696"/>
                  <a:pt x="4584240" y="66319"/>
                  <a:pt x="4745985" y="0"/>
                </a:cubicBezTo>
                <a:cubicBezTo>
                  <a:pt x="4907731" y="-66319"/>
                  <a:pt x="4989502" y="51115"/>
                  <a:pt x="5208719" y="0"/>
                </a:cubicBezTo>
                <a:cubicBezTo>
                  <a:pt x="5427936" y="-51115"/>
                  <a:pt x="5425698" y="22281"/>
                  <a:pt x="5606195" y="0"/>
                </a:cubicBezTo>
                <a:cubicBezTo>
                  <a:pt x="5786692" y="-22281"/>
                  <a:pt x="6185359" y="109387"/>
                  <a:pt x="6525730" y="0"/>
                </a:cubicBezTo>
                <a:cubicBezTo>
                  <a:pt x="6601259" y="223596"/>
                  <a:pt x="6490154" y="467085"/>
                  <a:pt x="6525730" y="674370"/>
                </a:cubicBezTo>
                <a:cubicBezTo>
                  <a:pt x="6561306" y="881655"/>
                  <a:pt x="6523445" y="1056579"/>
                  <a:pt x="6525730" y="1348740"/>
                </a:cubicBezTo>
                <a:cubicBezTo>
                  <a:pt x="6528015" y="1640901"/>
                  <a:pt x="6478593" y="1866835"/>
                  <a:pt x="6525730" y="2023110"/>
                </a:cubicBezTo>
                <a:cubicBezTo>
                  <a:pt x="6572867" y="2179385"/>
                  <a:pt x="6483037" y="2578844"/>
                  <a:pt x="6525730" y="2800350"/>
                </a:cubicBezTo>
                <a:cubicBezTo>
                  <a:pt x="6568423" y="3021856"/>
                  <a:pt x="6512057" y="3264457"/>
                  <a:pt x="6525730" y="3577590"/>
                </a:cubicBezTo>
                <a:cubicBezTo>
                  <a:pt x="6539403" y="3890723"/>
                  <a:pt x="6505659" y="4164157"/>
                  <a:pt x="6525730" y="4354830"/>
                </a:cubicBezTo>
                <a:cubicBezTo>
                  <a:pt x="6545801" y="4545503"/>
                  <a:pt x="6495348" y="4856926"/>
                  <a:pt x="6525730" y="5029200"/>
                </a:cubicBezTo>
                <a:cubicBezTo>
                  <a:pt x="6556112" y="5201474"/>
                  <a:pt x="6508846" y="5220309"/>
                  <a:pt x="6525730" y="5292090"/>
                </a:cubicBezTo>
                <a:cubicBezTo>
                  <a:pt x="6542614" y="5363871"/>
                  <a:pt x="6442345" y="5817513"/>
                  <a:pt x="6525730" y="6069330"/>
                </a:cubicBezTo>
                <a:cubicBezTo>
                  <a:pt x="6609115" y="6321147"/>
                  <a:pt x="6512804" y="6327713"/>
                  <a:pt x="6525730" y="6537960"/>
                </a:cubicBezTo>
                <a:cubicBezTo>
                  <a:pt x="6538656" y="6748207"/>
                  <a:pt x="6504755" y="6825842"/>
                  <a:pt x="6525730" y="7006590"/>
                </a:cubicBezTo>
                <a:cubicBezTo>
                  <a:pt x="6546705" y="7187338"/>
                  <a:pt x="6517235" y="7169306"/>
                  <a:pt x="6525730" y="7269480"/>
                </a:cubicBezTo>
                <a:cubicBezTo>
                  <a:pt x="6534225" y="7369654"/>
                  <a:pt x="6473463" y="7676542"/>
                  <a:pt x="6525730" y="7840980"/>
                </a:cubicBezTo>
                <a:cubicBezTo>
                  <a:pt x="6577997" y="8005418"/>
                  <a:pt x="6445445" y="8310294"/>
                  <a:pt x="6525730" y="8515350"/>
                </a:cubicBezTo>
                <a:cubicBezTo>
                  <a:pt x="6606015" y="8720406"/>
                  <a:pt x="6503039" y="8852830"/>
                  <a:pt x="6525730" y="9189720"/>
                </a:cubicBezTo>
                <a:cubicBezTo>
                  <a:pt x="6548421" y="9526610"/>
                  <a:pt x="6486188" y="9876720"/>
                  <a:pt x="6525730" y="10287000"/>
                </a:cubicBezTo>
                <a:cubicBezTo>
                  <a:pt x="6203566" y="10332344"/>
                  <a:pt x="6147705" y="10259870"/>
                  <a:pt x="5867225" y="10287000"/>
                </a:cubicBezTo>
                <a:cubicBezTo>
                  <a:pt x="5586746" y="10314130"/>
                  <a:pt x="5420682" y="10223094"/>
                  <a:pt x="5143462" y="10287000"/>
                </a:cubicBezTo>
                <a:cubicBezTo>
                  <a:pt x="4866242" y="10350906"/>
                  <a:pt x="4774409" y="10265326"/>
                  <a:pt x="4615471" y="10287000"/>
                </a:cubicBezTo>
                <a:cubicBezTo>
                  <a:pt x="4456533" y="10308674"/>
                  <a:pt x="4276660" y="10256788"/>
                  <a:pt x="4087480" y="10287000"/>
                </a:cubicBezTo>
                <a:cubicBezTo>
                  <a:pt x="3898300" y="10317212"/>
                  <a:pt x="3633272" y="10221589"/>
                  <a:pt x="3428974" y="10287000"/>
                </a:cubicBezTo>
                <a:cubicBezTo>
                  <a:pt x="3224676" y="10352411"/>
                  <a:pt x="3092145" y="10251006"/>
                  <a:pt x="2966241" y="10287000"/>
                </a:cubicBezTo>
                <a:cubicBezTo>
                  <a:pt x="2840337" y="10322994"/>
                  <a:pt x="2573103" y="10256606"/>
                  <a:pt x="2307735" y="10287000"/>
                </a:cubicBezTo>
                <a:cubicBezTo>
                  <a:pt x="2042367" y="10317394"/>
                  <a:pt x="1961993" y="10257417"/>
                  <a:pt x="1779745" y="10287000"/>
                </a:cubicBezTo>
                <a:cubicBezTo>
                  <a:pt x="1597497" y="10316583"/>
                  <a:pt x="1563584" y="10276444"/>
                  <a:pt x="1382268" y="10287000"/>
                </a:cubicBezTo>
                <a:cubicBezTo>
                  <a:pt x="1200952" y="10297556"/>
                  <a:pt x="1134391" y="10261149"/>
                  <a:pt x="919535" y="10287000"/>
                </a:cubicBezTo>
                <a:cubicBezTo>
                  <a:pt x="704679" y="10312851"/>
                  <a:pt x="700277" y="10273792"/>
                  <a:pt x="522058" y="10287000"/>
                </a:cubicBezTo>
                <a:cubicBezTo>
                  <a:pt x="343839" y="10300208"/>
                  <a:pt x="106682" y="1024664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525730" h="10287000" stroke="0" extrusionOk="0">
                <a:moveTo>
                  <a:pt x="0" y="0"/>
                </a:moveTo>
                <a:cubicBezTo>
                  <a:pt x="182259" y="-33071"/>
                  <a:pt x="377267" y="3339"/>
                  <a:pt x="723763" y="0"/>
                </a:cubicBezTo>
                <a:cubicBezTo>
                  <a:pt x="1070259" y="-3339"/>
                  <a:pt x="1016196" y="21150"/>
                  <a:pt x="1121239" y="0"/>
                </a:cubicBezTo>
                <a:cubicBezTo>
                  <a:pt x="1226282" y="-21150"/>
                  <a:pt x="1497336" y="49422"/>
                  <a:pt x="1649230" y="0"/>
                </a:cubicBezTo>
                <a:cubicBezTo>
                  <a:pt x="1801124" y="-49422"/>
                  <a:pt x="2100178" y="3321"/>
                  <a:pt x="2242478" y="0"/>
                </a:cubicBezTo>
                <a:cubicBezTo>
                  <a:pt x="2384778" y="-3321"/>
                  <a:pt x="2471827" y="4622"/>
                  <a:pt x="2639954" y="0"/>
                </a:cubicBezTo>
                <a:cubicBezTo>
                  <a:pt x="2808081" y="-4622"/>
                  <a:pt x="2919345" y="20209"/>
                  <a:pt x="3037431" y="0"/>
                </a:cubicBezTo>
                <a:cubicBezTo>
                  <a:pt x="3155517" y="-20209"/>
                  <a:pt x="3319847" y="41094"/>
                  <a:pt x="3565422" y="0"/>
                </a:cubicBezTo>
                <a:cubicBezTo>
                  <a:pt x="3810997" y="-41094"/>
                  <a:pt x="3800651" y="5205"/>
                  <a:pt x="4028155" y="0"/>
                </a:cubicBezTo>
                <a:cubicBezTo>
                  <a:pt x="4255659" y="-5205"/>
                  <a:pt x="4465804" y="62617"/>
                  <a:pt x="4686661" y="0"/>
                </a:cubicBezTo>
                <a:cubicBezTo>
                  <a:pt x="4907518" y="-62617"/>
                  <a:pt x="5151287" y="70518"/>
                  <a:pt x="5279909" y="0"/>
                </a:cubicBezTo>
                <a:cubicBezTo>
                  <a:pt x="5408531" y="-70518"/>
                  <a:pt x="5562128" y="24816"/>
                  <a:pt x="5807900" y="0"/>
                </a:cubicBezTo>
                <a:cubicBezTo>
                  <a:pt x="6053672" y="-24816"/>
                  <a:pt x="6372364" y="77440"/>
                  <a:pt x="6525730" y="0"/>
                </a:cubicBezTo>
                <a:cubicBezTo>
                  <a:pt x="6598115" y="165121"/>
                  <a:pt x="6466870" y="419479"/>
                  <a:pt x="6525730" y="674370"/>
                </a:cubicBezTo>
                <a:cubicBezTo>
                  <a:pt x="6584590" y="929261"/>
                  <a:pt x="6491847" y="962378"/>
                  <a:pt x="6525730" y="1040130"/>
                </a:cubicBezTo>
                <a:cubicBezTo>
                  <a:pt x="6559613" y="1117882"/>
                  <a:pt x="6525599" y="1217966"/>
                  <a:pt x="6525730" y="1303020"/>
                </a:cubicBezTo>
                <a:cubicBezTo>
                  <a:pt x="6525861" y="1388074"/>
                  <a:pt x="6474965" y="1824132"/>
                  <a:pt x="6525730" y="1977390"/>
                </a:cubicBezTo>
                <a:cubicBezTo>
                  <a:pt x="6576495" y="2130648"/>
                  <a:pt x="6522274" y="2171990"/>
                  <a:pt x="6525730" y="2240280"/>
                </a:cubicBezTo>
                <a:cubicBezTo>
                  <a:pt x="6529186" y="2308570"/>
                  <a:pt x="6511900" y="2611921"/>
                  <a:pt x="6525730" y="2708910"/>
                </a:cubicBezTo>
                <a:cubicBezTo>
                  <a:pt x="6539560" y="2805899"/>
                  <a:pt x="6524228" y="2885028"/>
                  <a:pt x="6525730" y="2971800"/>
                </a:cubicBezTo>
                <a:cubicBezTo>
                  <a:pt x="6527232" y="3058572"/>
                  <a:pt x="6465959" y="3519735"/>
                  <a:pt x="6525730" y="3749040"/>
                </a:cubicBezTo>
                <a:cubicBezTo>
                  <a:pt x="6585501" y="3978345"/>
                  <a:pt x="6521028" y="4250023"/>
                  <a:pt x="6525730" y="4423410"/>
                </a:cubicBezTo>
                <a:cubicBezTo>
                  <a:pt x="6530432" y="4596797"/>
                  <a:pt x="6497785" y="4626483"/>
                  <a:pt x="6525730" y="4686300"/>
                </a:cubicBezTo>
                <a:cubicBezTo>
                  <a:pt x="6553675" y="4746117"/>
                  <a:pt x="6485460" y="4893503"/>
                  <a:pt x="6525730" y="5052060"/>
                </a:cubicBezTo>
                <a:cubicBezTo>
                  <a:pt x="6566000" y="5210617"/>
                  <a:pt x="6513150" y="5344426"/>
                  <a:pt x="6525730" y="5417820"/>
                </a:cubicBezTo>
                <a:cubicBezTo>
                  <a:pt x="6538310" y="5491214"/>
                  <a:pt x="6458784" y="5910572"/>
                  <a:pt x="6525730" y="6092190"/>
                </a:cubicBezTo>
                <a:cubicBezTo>
                  <a:pt x="6592676" y="6273808"/>
                  <a:pt x="6500077" y="6451497"/>
                  <a:pt x="6525730" y="6560820"/>
                </a:cubicBezTo>
                <a:cubicBezTo>
                  <a:pt x="6551383" y="6670143"/>
                  <a:pt x="6506916" y="7112063"/>
                  <a:pt x="6525730" y="7338060"/>
                </a:cubicBezTo>
                <a:cubicBezTo>
                  <a:pt x="6544544" y="7564057"/>
                  <a:pt x="6456039" y="7802239"/>
                  <a:pt x="6525730" y="8012430"/>
                </a:cubicBezTo>
                <a:cubicBezTo>
                  <a:pt x="6595421" y="8222621"/>
                  <a:pt x="6475557" y="8373759"/>
                  <a:pt x="6525730" y="8583930"/>
                </a:cubicBezTo>
                <a:cubicBezTo>
                  <a:pt x="6575903" y="8794101"/>
                  <a:pt x="6479946" y="9114250"/>
                  <a:pt x="6525730" y="9361170"/>
                </a:cubicBezTo>
                <a:cubicBezTo>
                  <a:pt x="6571514" y="9608090"/>
                  <a:pt x="6446866" y="10008098"/>
                  <a:pt x="6525730" y="10287000"/>
                </a:cubicBezTo>
                <a:cubicBezTo>
                  <a:pt x="6374112" y="10287362"/>
                  <a:pt x="6281972" y="10267094"/>
                  <a:pt x="6128254" y="10287000"/>
                </a:cubicBezTo>
                <a:cubicBezTo>
                  <a:pt x="5974536" y="10306906"/>
                  <a:pt x="5804780" y="10282988"/>
                  <a:pt x="5535006" y="10287000"/>
                </a:cubicBezTo>
                <a:cubicBezTo>
                  <a:pt x="5265232" y="10291012"/>
                  <a:pt x="5152026" y="10224260"/>
                  <a:pt x="4876500" y="10287000"/>
                </a:cubicBezTo>
                <a:cubicBezTo>
                  <a:pt x="4600974" y="10349740"/>
                  <a:pt x="4498317" y="10277543"/>
                  <a:pt x="4283252" y="10287000"/>
                </a:cubicBezTo>
                <a:cubicBezTo>
                  <a:pt x="4068187" y="10296457"/>
                  <a:pt x="3910181" y="10222281"/>
                  <a:pt x="3559489" y="10287000"/>
                </a:cubicBezTo>
                <a:cubicBezTo>
                  <a:pt x="3208797" y="10351719"/>
                  <a:pt x="3248667" y="10246131"/>
                  <a:pt x="3096756" y="10287000"/>
                </a:cubicBezTo>
                <a:cubicBezTo>
                  <a:pt x="2944845" y="10327869"/>
                  <a:pt x="2797933" y="10262543"/>
                  <a:pt x="2634022" y="10287000"/>
                </a:cubicBezTo>
                <a:cubicBezTo>
                  <a:pt x="2470111" y="10311457"/>
                  <a:pt x="2307931" y="10243495"/>
                  <a:pt x="2171288" y="10287000"/>
                </a:cubicBezTo>
                <a:cubicBezTo>
                  <a:pt x="2034645" y="10330505"/>
                  <a:pt x="1951405" y="10241016"/>
                  <a:pt x="1773812" y="10287000"/>
                </a:cubicBezTo>
                <a:cubicBezTo>
                  <a:pt x="1596219" y="10332984"/>
                  <a:pt x="1409028" y="10243114"/>
                  <a:pt x="1180564" y="10287000"/>
                </a:cubicBezTo>
                <a:cubicBezTo>
                  <a:pt x="952100" y="10330886"/>
                  <a:pt x="922503" y="10253987"/>
                  <a:pt x="717830" y="10287000"/>
                </a:cubicBezTo>
                <a:cubicBezTo>
                  <a:pt x="513157" y="10320013"/>
                  <a:pt x="354290" y="10286098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201371" y="37304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234036" y="47480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234035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사이트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매쉬를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이용한 헤더 및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푸터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796786" y="1724484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9" y="4224635"/>
            <a:ext cx="346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메인 로그인 폼 </a:t>
            </a:r>
            <a:r>
              <a:rPr kumimoji="1" lang="en-US" altLang="ko-Kore-KR" sz="2400" dirty="0"/>
              <a:t>AJAX</a:t>
            </a:r>
            <a:r>
              <a:rPr kumimoji="1" lang="ko-KR" altLang="en-US" sz="2400" dirty="0"/>
              <a:t>사용</a:t>
            </a:r>
            <a:endParaRPr kumimoji="1" lang="ko-Kore-KR" altLang="en-US" sz="2400" dirty="0"/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223142" y="56624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1660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이미지슬라이드</a:t>
            </a: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6FBDD823-8614-5B56-9B81-37438CB2A719}"/>
              </a:ext>
            </a:extLst>
          </p:cNvPr>
          <p:cNvGrpSpPr/>
          <p:nvPr/>
        </p:nvGrpSpPr>
        <p:grpSpPr>
          <a:xfrm>
            <a:off x="206806" y="6519357"/>
            <a:ext cx="6008929" cy="90694"/>
            <a:chOff x="2133333" y="7159654"/>
            <a:chExt cx="6008929" cy="90694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835F63DE-5E78-30A3-E8DF-025BB045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3DF0A1-353D-FAD8-F78A-007B69EF4B5B}"/>
              </a:ext>
            </a:extLst>
          </p:cNvPr>
          <p:cNvSpPr txBox="1"/>
          <p:nvPr/>
        </p:nvSpPr>
        <p:spPr>
          <a:xfrm>
            <a:off x="1416414" y="6022954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게시판 추천 글 이미지링크</a:t>
            </a:r>
            <a:endParaRPr kumimoji="1" lang="ko-Kore-KR" altLang="en-US" sz="2400" dirty="0"/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5AF5099-E110-33FD-D38A-A8F5BBD82526}"/>
              </a:ext>
            </a:extLst>
          </p:cNvPr>
          <p:cNvSpPr/>
          <p:nvPr/>
        </p:nvSpPr>
        <p:spPr>
          <a:xfrm>
            <a:off x="892629" y="3258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6FAAA-1A90-AFFA-F368-DDBE3F8B6546}"/>
              </a:ext>
            </a:extLst>
          </p:cNvPr>
          <p:cNvSpPr txBox="1"/>
          <p:nvPr/>
        </p:nvSpPr>
        <p:spPr>
          <a:xfrm>
            <a:off x="892629" y="3086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4" name="액자 53">
            <a:extLst>
              <a:ext uri="{FF2B5EF4-FFF2-40B4-BE49-F238E27FC236}">
                <a16:creationId xmlns:a16="http://schemas.microsoft.com/office/drawing/2014/main" id="{61C6AEE5-40B4-4F9C-D63E-86618E65B98F}"/>
              </a:ext>
            </a:extLst>
          </p:cNvPr>
          <p:cNvSpPr/>
          <p:nvPr/>
        </p:nvSpPr>
        <p:spPr>
          <a:xfrm>
            <a:off x="892629" y="42494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93DF8-57C7-A312-5F14-B923D480CF5F}"/>
              </a:ext>
            </a:extLst>
          </p:cNvPr>
          <p:cNvSpPr txBox="1"/>
          <p:nvPr/>
        </p:nvSpPr>
        <p:spPr>
          <a:xfrm>
            <a:off x="892629" y="40767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B28CBC1B-BD3B-6331-F512-2DAC79C98A33}"/>
              </a:ext>
            </a:extLst>
          </p:cNvPr>
          <p:cNvSpPr/>
          <p:nvPr/>
        </p:nvSpPr>
        <p:spPr>
          <a:xfrm>
            <a:off x="892629" y="51435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CDE751-71E6-10D2-0812-09CA16E3493B}"/>
              </a:ext>
            </a:extLst>
          </p:cNvPr>
          <p:cNvSpPr txBox="1"/>
          <p:nvPr/>
        </p:nvSpPr>
        <p:spPr>
          <a:xfrm>
            <a:off x="892629" y="5094268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599ADD84-B9BF-43D2-0C06-A7020AFB0FC8}"/>
              </a:ext>
            </a:extLst>
          </p:cNvPr>
          <p:cNvSpPr/>
          <p:nvPr/>
        </p:nvSpPr>
        <p:spPr>
          <a:xfrm>
            <a:off x="892629" y="603998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5C51F-71A3-ACF5-9D96-3B1C662E944A}"/>
              </a:ext>
            </a:extLst>
          </p:cNvPr>
          <p:cNvSpPr txBox="1"/>
          <p:nvPr/>
        </p:nvSpPr>
        <p:spPr>
          <a:xfrm>
            <a:off x="892629" y="5867272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FB23B-1620-D0B2-B63A-B2BBA1BEA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257300"/>
            <a:ext cx="11734800" cy="77540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552B9A-33DD-EF71-32FC-26C58E1152B7}"/>
              </a:ext>
            </a:extLst>
          </p:cNvPr>
          <p:cNvSpPr/>
          <p:nvPr/>
        </p:nvSpPr>
        <p:spPr>
          <a:xfrm>
            <a:off x="6553201" y="1333500"/>
            <a:ext cx="11734799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위로 굽은 화살표[B] 10">
            <a:extLst>
              <a:ext uri="{FF2B5EF4-FFF2-40B4-BE49-F238E27FC236}">
                <a16:creationId xmlns:a16="http://schemas.microsoft.com/office/drawing/2014/main" id="{73B2BD10-FFB3-D4E7-1894-5B9780423B1B}"/>
              </a:ext>
            </a:extLst>
          </p:cNvPr>
          <p:cNvSpPr/>
          <p:nvPr/>
        </p:nvSpPr>
        <p:spPr>
          <a:xfrm rot="16200000">
            <a:off x="15925800" y="876300"/>
            <a:ext cx="533400" cy="38100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D034E-D33A-BEE9-202C-39D6EF6B88BC}"/>
              </a:ext>
            </a:extLst>
          </p:cNvPr>
          <p:cNvSpPr txBox="1"/>
          <p:nvPr/>
        </p:nvSpPr>
        <p:spPr>
          <a:xfrm>
            <a:off x="12024350" y="666660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F0000"/>
                </a:solidFill>
              </a:rPr>
              <a:t>사이트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매쉬를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이용한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헤더및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푸터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1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AAD0A1-D239-92D4-4FC1-DCAC6A4E80C3}"/>
              </a:ext>
            </a:extLst>
          </p:cNvPr>
          <p:cNvSpPr/>
          <p:nvPr/>
        </p:nvSpPr>
        <p:spPr>
          <a:xfrm>
            <a:off x="-4514" y="0"/>
            <a:ext cx="6525730" cy="10287000"/>
          </a:xfrm>
          <a:custGeom>
            <a:avLst/>
            <a:gdLst>
              <a:gd name="connsiteX0" fmla="*/ 0 w 6525730"/>
              <a:gd name="connsiteY0" fmla="*/ 0 h 10287000"/>
              <a:gd name="connsiteX1" fmla="*/ 658505 w 6525730"/>
              <a:gd name="connsiteY1" fmla="*/ 0 h 10287000"/>
              <a:gd name="connsiteX2" fmla="*/ 1251754 w 6525730"/>
              <a:gd name="connsiteY2" fmla="*/ 0 h 10287000"/>
              <a:gd name="connsiteX3" fmla="*/ 1779745 w 6525730"/>
              <a:gd name="connsiteY3" fmla="*/ 0 h 10287000"/>
              <a:gd name="connsiteX4" fmla="*/ 2177221 w 6525730"/>
              <a:gd name="connsiteY4" fmla="*/ 0 h 10287000"/>
              <a:gd name="connsiteX5" fmla="*/ 2900984 w 6525730"/>
              <a:gd name="connsiteY5" fmla="*/ 0 h 10287000"/>
              <a:gd name="connsiteX6" fmla="*/ 3494232 w 6525730"/>
              <a:gd name="connsiteY6" fmla="*/ 0 h 10287000"/>
              <a:gd name="connsiteX7" fmla="*/ 4087480 w 6525730"/>
              <a:gd name="connsiteY7" fmla="*/ 0 h 10287000"/>
              <a:gd name="connsiteX8" fmla="*/ 4745985 w 6525730"/>
              <a:gd name="connsiteY8" fmla="*/ 0 h 10287000"/>
              <a:gd name="connsiteX9" fmla="*/ 5208719 w 6525730"/>
              <a:gd name="connsiteY9" fmla="*/ 0 h 10287000"/>
              <a:gd name="connsiteX10" fmla="*/ 5606195 w 6525730"/>
              <a:gd name="connsiteY10" fmla="*/ 0 h 10287000"/>
              <a:gd name="connsiteX11" fmla="*/ 6525730 w 6525730"/>
              <a:gd name="connsiteY11" fmla="*/ 0 h 10287000"/>
              <a:gd name="connsiteX12" fmla="*/ 6525730 w 6525730"/>
              <a:gd name="connsiteY12" fmla="*/ 674370 h 10287000"/>
              <a:gd name="connsiteX13" fmla="*/ 6525730 w 6525730"/>
              <a:gd name="connsiteY13" fmla="*/ 1348740 h 10287000"/>
              <a:gd name="connsiteX14" fmla="*/ 6525730 w 6525730"/>
              <a:gd name="connsiteY14" fmla="*/ 2023110 h 10287000"/>
              <a:gd name="connsiteX15" fmla="*/ 6525730 w 6525730"/>
              <a:gd name="connsiteY15" fmla="*/ 2800350 h 10287000"/>
              <a:gd name="connsiteX16" fmla="*/ 6525730 w 6525730"/>
              <a:gd name="connsiteY16" fmla="*/ 3577590 h 10287000"/>
              <a:gd name="connsiteX17" fmla="*/ 6525730 w 6525730"/>
              <a:gd name="connsiteY17" fmla="*/ 4354830 h 10287000"/>
              <a:gd name="connsiteX18" fmla="*/ 6525730 w 6525730"/>
              <a:gd name="connsiteY18" fmla="*/ 5029200 h 10287000"/>
              <a:gd name="connsiteX19" fmla="*/ 6525730 w 6525730"/>
              <a:gd name="connsiteY19" fmla="*/ 5292090 h 10287000"/>
              <a:gd name="connsiteX20" fmla="*/ 6525730 w 6525730"/>
              <a:gd name="connsiteY20" fmla="*/ 6069330 h 10287000"/>
              <a:gd name="connsiteX21" fmla="*/ 6525730 w 6525730"/>
              <a:gd name="connsiteY21" fmla="*/ 6537960 h 10287000"/>
              <a:gd name="connsiteX22" fmla="*/ 6525730 w 6525730"/>
              <a:gd name="connsiteY22" fmla="*/ 7006590 h 10287000"/>
              <a:gd name="connsiteX23" fmla="*/ 6525730 w 6525730"/>
              <a:gd name="connsiteY23" fmla="*/ 7269480 h 10287000"/>
              <a:gd name="connsiteX24" fmla="*/ 6525730 w 6525730"/>
              <a:gd name="connsiteY24" fmla="*/ 7840980 h 10287000"/>
              <a:gd name="connsiteX25" fmla="*/ 6525730 w 6525730"/>
              <a:gd name="connsiteY25" fmla="*/ 8515350 h 10287000"/>
              <a:gd name="connsiteX26" fmla="*/ 6525730 w 6525730"/>
              <a:gd name="connsiteY26" fmla="*/ 9189720 h 10287000"/>
              <a:gd name="connsiteX27" fmla="*/ 6525730 w 6525730"/>
              <a:gd name="connsiteY27" fmla="*/ 10287000 h 10287000"/>
              <a:gd name="connsiteX28" fmla="*/ 5867225 w 6525730"/>
              <a:gd name="connsiteY28" fmla="*/ 10287000 h 10287000"/>
              <a:gd name="connsiteX29" fmla="*/ 5143462 w 6525730"/>
              <a:gd name="connsiteY29" fmla="*/ 10287000 h 10287000"/>
              <a:gd name="connsiteX30" fmla="*/ 4615471 w 6525730"/>
              <a:gd name="connsiteY30" fmla="*/ 10287000 h 10287000"/>
              <a:gd name="connsiteX31" fmla="*/ 4087480 w 6525730"/>
              <a:gd name="connsiteY31" fmla="*/ 10287000 h 10287000"/>
              <a:gd name="connsiteX32" fmla="*/ 3428974 w 6525730"/>
              <a:gd name="connsiteY32" fmla="*/ 10287000 h 10287000"/>
              <a:gd name="connsiteX33" fmla="*/ 2966241 w 6525730"/>
              <a:gd name="connsiteY33" fmla="*/ 10287000 h 10287000"/>
              <a:gd name="connsiteX34" fmla="*/ 2307735 w 6525730"/>
              <a:gd name="connsiteY34" fmla="*/ 10287000 h 10287000"/>
              <a:gd name="connsiteX35" fmla="*/ 1779745 w 6525730"/>
              <a:gd name="connsiteY35" fmla="*/ 10287000 h 10287000"/>
              <a:gd name="connsiteX36" fmla="*/ 1382268 w 6525730"/>
              <a:gd name="connsiteY36" fmla="*/ 10287000 h 10287000"/>
              <a:gd name="connsiteX37" fmla="*/ 919535 w 6525730"/>
              <a:gd name="connsiteY37" fmla="*/ 10287000 h 10287000"/>
              <a:gd name="connsiteX38" fmla="*/ 522058 w 6525730"/>
              <a:gd name="connsiteY38" fmla="*/ 10287000 h 10287000"/>
              <a:gd name="connsiteX39" fmla="*/ 0 w 6525730"/>
              <a:gd name="connsiteY39" fmla="*/ 10287000 h 10287000"/>
              <a:gd name="connsiteX40" fmla="*/ 0 w 6525730"/>
              <a:gd name="connsiteY40" fmla="*/ 9818370 h 10287000"/>
              <a:gd name="connsiteX41" fmla="*/ 0 w 6525730"/>
              <a:gd name="connsiteY41" fmla="*/ 9144000 h 10287000"/>
              <a:gd name="connsiteX42" fmla="*/ 0 w 6525730"/>
              <a:gd name="connsiteY42" fmla="*/ 8881110 h 10287000"/>
              <a:gd name="connsiteX43" fmla="*/ 0 w 6525730"/>
              <a:gd name="connsiteY43" fmla="*/ 8618220 h 10287000"/>
              <a:gd name="connsiteX44" fmla="*/ 0 w 6525730"/>
              <a:gd name="connsiteY44" fmla="*/ 8046720 h 10287000"/>
              <a:gd name="connsiteX45" fmla="*/ 0 w 6525730"/>
              <a:gd name="connsiteY45" fmla="*/ 7475220 h 10287000"/>
              <a:gd name="connsiteX46" fmla="*/ 0 w 6525730"/>
              <a:gd name="connsiteY46" fmla="*/ 7006590 h 10287000"/>
              <a:gd name="connsiteX47" fmla="*/ 0 w 6525730"/>
              <a:gd name="connsiteY47" fmla="*/ 6435090 h 10287000"/>
              <a:gd name="connsiteX48" fmla="*/ 0 w 6525730"/>
              <a:gd name="connsiteY48" fmla="*/ 5657850 h 10287000"/>
              <a:gd name="connsiteX49" fmla="*/ 0 w 6525730"/>
              <a:gd name="connsiteY49" fmla="*/ 5292090 h 10287000"/>
              <a:gd name="connsiteX50" fmla="*/ 0 w 6525730"/>
              <a:gd name="connsiteY50" fmla="*/ 4514850 h 10287000"/>
              <a:gd name="connsiteX51" fmla="*/ 0 w 6525730"/>
              <a:gd name="connsiteY51" fmla="*/ 4046220 h 10287000"/>
              <a:gd name="connsiteX52" fmla="*/ 0 w 6525730"/>
              <a:gd name="connsiteY52" fmla="*/ 3268980 h 10287000"/>
              <a:gd name="connsiteX53" fmla="*/ 0 w 6525730"/>
              <a:gd name="connsiteY53" fmla="*/ 2800350 h 10287000"/>
              <a:gd name="connsiteX54" fmla="*/ 0 w 6525730"/>
              <a:gd name="connsiteY54" fmla="*/ 2023110 h 10287000"/>
              <a:gd name="connsiteX55" fmla="*/ 0 w 6525730"/>
              <a:gd name="connsiteY55" fmla="*/ 1451610 h 10287000"/>
              <a:gd name="connsiteX56" fmla="*/ 0 w 6525730"/>
              <a:gd name="connsiteY56" fmla="*/ 1085850 h 10287000"/>
              <a:gd name="connsiteX57" fmla="*/ 0 w 6525730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25730" h="10287000" fill="none" extrusionOk="0">
                <a:moveTo>
                  <a:pt x="0" y="0"/>
                </a:moveTo>
                <a:cubicBezTo>
                  <a:pt x="323149" y="-57791"/>
                  <a:pt x="401170" y="4153"/>
                  <a:pt x="658505" y="0"/>
                </a:cubicBezTo>
                <a:cubicBezTo>
                  <a:pt x="915840" y="-4153"/>
                  <a:pt x="1018335" y="10971"/>
                  <a:pt x="1251754" y="0"/>
                </a:cubicBezTo>
                <a:cubicBezTo>
                  <a:pt x="1485173" y="-10971"/>
                  <a:pt x="1574759" y="25774"/>
                  <a:pt x="1779745" y="0"/>
                </a:cubicBezTo>
                <a:cubicBezTo>
                  <a:pt x="1984731" y="-25774"/>
                  <a:pt x="2005393" y="33929"/>
                  <a:pt x="2177221" y="0"/>
                </a:cubicBezTo>
                <a:cubicBezTo>
                  <a:pt x="2349049" y="-33929"/>
                  <a:pt x="2692694" y="30471"/>
                  <a:pt x="2900984" y="0"/>
                </a:cubicBezTo>
                <a:cubicBezTo>
                  <a:pt x="3109274" y="-30471"/>
                  <a:pt x="3264550" y="65098"/>
                  <a:pt x="3494232" y="0"/>
                </a:cubicBezTo>
                <a:cubicBezTo>
                  <a:pt x="3723914" y="-65098"/>
                  <a:pt x="3791188" y="41696"/>
                  <a:pt x="4087480" y="0"/>
                </a:cubicBezTo>
                <a:cubicBezTo>
                  <a:pt x="4383772" y="-41696"/>
                  <a:pt x="4584240" y="66319"/>
                  <a:pt x="4745985" y="0"/>
                </a:cubicBezTo>
                <a:cubicBezTo>
                  <a:pt x="4907731" y="-66319"/>
                  <a:pt x="4989502" y="51115"/>
                  <a:pt x="5208719" y="0"/>
                </a:cubicBezTo>
                <a:cubicBezTo>
                  <a:pt x="5427936" y="-51115"/>
                  <a:pt x="5425698" y="22281"/>
                  <a:pt x="5606195" y="0"/>
                </a:cubicBezTo>
                <a:cubicBezTo>
                  <a:pt x="5786692" y="-22281"/>
                  <a:pt x="6185359" y="109387"/>
                  <a:pt x="6525730" y="0"/>
                </a:cubicBezTo>
                <a:cubicBezTo>
                  <a:pt x="6601259" y="223596"/>
                  <a:pt x="6490154" y="467085"/>
                  <a:pt x="6525730" y="674370"/>
                </a:cubicBezTo>
                <a:cubicBezTo>
                  <a:pt x="6561306" y="881655"/>
                  <a:pt x="6523445" y="1056579"/>
                  <a:pt x="6525730" y="1348740"/>
                </a:cubicBezTo>
                <a:cubicBezTo>
                  <a:pt x="6528015" y="1640901"/>
                  <a:pt x="6478593" y="1866835"/>
                  <a:pt x="6525730" y="2023110"/>
                </a:cubicBezTo>
                <a:cubicBezTo>
                  <a:pt x="6572867" y="2179385"/>
                  <a:pt x="6483037" y="2578844"/>
                  <a:pt x="6525730" y="2800350"/>
                </a:cubicBezTo>
                <a:cubicBezTo>
                  <a:pt x="6568423" y="3021856"/>
                  <a:pt x="6512057" y="3264457"/>
                  <a:pt x="6525730" y="3577590"/>
                </a:cubicBezTo>
                <a:cubicBezTo>
                  <a:pt x="6539403" y="3890723"/>
                  <a:pt x="6505659" y="4164157"/>
                  <a:pt x="6525730" y="4354830"/>
                </a:cubicBezTo>
                <a:cubicBezTo>
                  <a:pt x="6545801" y="4545503"/>
                  <a:pt x="6495348" y="4856926"/>
                  <a:pt x="6525730" y="5029200"/>
                </a:cubicBezTo>
                <a:cubicBezTo>
                  <a:pt x="6556112" y="5201474"/>
                  <a:pt x="6508846" y="5220309"/>
                  <a:pt x="6525730" y="5292090"/>
                </a:cubicBezTo>
                <a:cubicBezTo>
                  <a:pt x="6542614" y="5363871"/>
                  <a:pt x="6442345" y="5817513"/>
                  <a:pt x="6525730" y="6069330"/>
                </a:cubicBezTo>
                <a:cubicBezTo>
                  <a:pt x="6609115" y="6321147"/>
                  <a:pt x="6512804" y="6327713"/>
                  <a:pt x="6525730" y="6537960"/>
                </a:cubicBezTo>
                <a:cubicBezTo>
                  <a:pt x="6538656" y="6748207"/>
                  <a:pt x="6504755" y="6825842"/>
                  <a:pt x="6525730" y="7006590"/>
                </a:cubicBezTo>
                <a:cubicBezTo>
                  <a:pt x="6546705" y="7187338"/>
                  <a:pt x="6517235" y="7169306"/>
                  <a:pt x="6525730" y="7269480"/>
                </a:cubicBezTo>
                <a:cubicBezTo>
                  <a:pt x="6534225" y="7369654"/>
                  <a:pt x="6473463" y="7676542"/>
                  <a:pt x="6525730" y="7840980"/>
                </a:cubicBezTo>
                <a:cubicBezTo>
                  <a:pt x="6577997" y="8005418"/>
                  <a:pt x="6445445" y="8310294"/>
                  <a:pt x="6525730" y="8515350"/>
                </a:cubicBezTo>
                <a:cubicBezTo>
                  <a:pt x="6606015" y="8720406"/>
                  <a:pt x="6503039" y="8852830"/>
                  <a:pt x="6525730" y="9189720"/>
                </a:cubicBezTo>
                <a:cubicBezTo>
                  <a:pt x="6548421" y="9526610"/>
                  <a:pt x="6486188" y="9876720"/>
                  <a:pt x="6525730" y="10287000"/>
                </a:cubicBezTo>
                <a:cubicBezTo>
                  <a:pt x="6203566" y="10332344"/>
                  <a:pt x="6147705" y="10259870"/>
                  <a:pt x="5867225" y="10287000"/>
                </a:cubicBezTo>
                <a:cubicBezTo>
                  <a:pt x="5586746" y="10314130"/>
                  <a:pt x="5420682" y="10223094"/>
                  <a:pt x="5143462" y="10287000"/>
                </a:cubicBezTo>
                <a:cubicBezTo>
                  <a:pt x="4866242" y="10350906"/>
                  <a:pt x="4774409" y="10265326"/>
                  <a:pt x="4615471" y="10287000"/>
                </a:cubicBezTo>
                <a:cubicBezTo>
                  <a:pt x="4456533" y="10308674"/>
                  <a:pt x="4276660" y="10256788"/>
                  <a:pt x="4087480" y="10287000"/>
                </a:cubicBezTo>
                <a:cubicBezTo>
                  <a:pt x="3898300" y="10317212"/>
                  <a:pt x="3633272" y="10221589"/>
                  <a:pt x="3428974" y="10287000"/>
                </a:cubicBezTo>
                <a:cubicBezTo>
                  <a:pt x="3224676" y="10352411"/>
                  <a:pt x="3092145" y="10251006"/>
                  <a:pt x="2966241" y="10287000"/>
                </a:cubicBezTo>
                <a:cubicBezTo>
                  <a:pt x="2840337" y="10322994"/>
                  <a:pt x="2573103" y="10256606"/>
                  <a:pt x="2307735" y="10287000"/>
                </a:cubicBezTo>
                <a:cubicBezTo>
                  <a:pt x="2042367" y="10317394"/>
                  <a:pt x="1961993" y="10257417"/>
                  <a:pt x="1779745" y="10287000"/>
                </a:cubicBezTo>
                <a:cubicBezTo>
                  <a:pt x="1597497" y="10316583"/>
                  <a:pt x="1563584" y="10276444"/>
                  <a:pt x="1382268" y="10287000"/>
                </a:cubicBezTo>
                <a:cubicBezTo>
                  <a:pt x="1200952" y="10297556"/>
                  <a:pt x="1134391" y="10261149"/>
                  <a:pt x="919535" y="10287000"/>
                </a:cubicBezTo>
                <a:cubicBezTo>
                  <a:pt x="704679" y="10312851"/>
                  <a:pt x="700277" y="10273792"/>
                  <a:pt x="522058" y="10287000"/>
                </a:cubicBezTo>
                <a:cubicBezTo>
                  <a:pt x="343839" y="10300208"/>
                  <a:pt x="106682" y="1024664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525730" h="10287000" stroke="0" extrusionOk="0">
                <a:moveTo>
                  <a:pt x="0" y="0"/>
                </a:moveTo>
                <a:cubicBezTo>
                  <a:pt x="182259" y="-33071"/>
                  <a:pt x="377267" y="3339"/>
                  <a:pt x="723763" y="0"/>
                </a:cubicBezTo>
                <a:cubicBezTo>
                  <a:pt x="1070259" y="-3339"/>
                  <a:pt x="1016196" y="21150"/>
                  <a:pt x="1121239" y="0"/>
                </a:cubicBezTo>
                <a:cubicBezTo>
                  <a:pt x="1226282" y="-21150"/>
                  <a:pt x="1497336" y="49422"/>
                  <a:pt x="1649230" y="0"/>
                </a:cubicBezTo>
                <a:cubicBezTo>
                  <a:pt x="1801124" y="-49422"/>
                  <a:pt x="2100178" y="3321"/>
                  <a:pt x="2242478" y="0"/>
                </a:cubicBezTo>
                <a:cubicBezTo>
                  <a:pt x="2384778" y="-3321"/>
                  <a:pt x="2471827" y="4622"/>
                  <a:pt x="2639954" y="0"/>
                </a:cubicBezTo>
                <a:cubicBezTo>
                  <a:pt x="2808081" y="-4622"/>
                  <a:pt x="2919345" y="20209"/>
                  <a:pt x="3037431" y="0"/>
                </a:cubicBezTo>
                <a:cubicBezTo>
                  <a:pt x="3155517" y="-20209"/>
                  <a:pt x="3319847" y="41094"/>
                  <a:pt x="3565422" y="0"/>
                </a:cubicBezTo>
                <a:cubicBezTo>
                  <a:pt x="3810997" y="-41094"/>
                  <a:pt x="3800651" y="5205"/>
                  <a:pt x="4028155" y="0"/>
                </a:cubicBezTo>
                <a:cubicBezTo>
                  <a:pt x="4255659" y="-5205"/>
                  <a:pt x="4465804" y="62617"/>
                  <a:pt x="4686661" y="0"/>
                </a:cubicBezTo>
                <a:cubicBezTo>
                  <a:pt x="4907518" y="-62617"/>
                  <a:pt x="5151287" y="70518"/>
                  <a:pt x="5279909" y="0"/>
                </a:cubicBezTo>
                <a:cubicBezTo>
                  <a:pt x="5408531" y="-70518"/>
                  <a:pt x="5562128" y="24816"/>
                  <a:pt x="5807900" y="0"/>
                </a:cubicBezTo>
                <a:cubicBezTo>
                  <a:pt x="6053672" y="-24816"/>
                  <a:pt x="6372364" y="77440"/>
                  <a:pt x="6525730" y="0"/>
                </a:cubicBezTo>
                <a:cubicBezTo>
                  <a:pt x="6598115" y="165121"/>
                  <a:pt x="6466870" y="419479"/>
                  <a:pt x="6525730" y="674370"/>
                </a:cubicBezTo>
                <a:cubicBezTo>
                  <a:pt x="6584590" y="929261"/>
                  <a:pt x="6491847" y="962378"/>
                  <a:pt x="6525730" y="1040130"/>
                </a:cubicBezTo>
                <a:cubicBezTo>
                  <a:pt x="6559613" y="1117882"/>
                  <a:pt x="6525599" y="1217966"/>
                  <a:pt x="6525730" y="1303020"/>
                </a:cubicBezTo>
                <a:cubicBezTo>
                  <a:pt x="6525861" y="1388074"/>
                  <a:pt x="6474965" y="1824132"/>
                  <a:pt x="6525730" y="1977390"/>
                </a:cubicBezTo>
                <a:cubicBezTo>
                  <a:pt x="6576495" y="2130648"/>
                  <a:pt x="6522274" y="2171990"/>
                  <a:pt x="6525730" y="2240280"/>
                </a:cubicBezTo>
                <a:cubicBezTo>
                  <a:pt x="6529186" y="2308570"/>
                  <a:pt x="6511900" y="2611921"/>
                  <a:pt x="6525730" y="2708910"/>
                </a:cubicBezTo>
                <a:cubicBezTo>
                  <a:pt x="6539560" y="2805899"/>
                  <a:pt x="6524228" y="2885028"/>
                  <a:pt x="6525730" y="2971800"/>
                </a:cubicBezTo>
                <a:cubicBezTo>
                  <a:pt x="6527232" y="3058572"/>
                  <a:pt x="6465959" y="3519735"/>
                  <a:pt x="6525730" y="3749040"/>
                </a:cubicBezTo>
                <a:cubicBezTo>
                  <a:pt x="6585501" y="3978345"/>
                  <a:pt x="6521028" y="4250023"/>
                  <a:pt x="6525730" y="4423410"/>
                </a:cubicBezTo>
                <a:cubicBezTo>
                  <a:pt x="6530432" y="4596797"/>
                  <a:pt x="6497785" y="4626483"/>
                  <a:pt x="6525730" y="4686300"/>
                </a:cubicBezTo>
                <a:cubicBezTo>
                  <a:pt x="6553675" y="4746117"/>
                  <a:pt x="6485460" y="4893503"/>
                  <a:pt x="6525730" y="5052060"/>
                </a:cubicBezTo>
                <a:cubicBezTo>
                  <a:pt x="6566000" y="5210617"/>
                  <a:pt x="6513150" y="5344426"/>
                  <a:pt x="6525730" y="5417820"/>
                </a:cubicBezTo>
                <a:cubicBezTo>
                  <a:pt x="6538310" y="5491214"/>
                  <a:pt x="6458784" y="5910572"/>
                  <a:pt x="6525730" y="6092190"/>
                </a:cubicBezTo>
                <a:cubicBezTo>
                  <a:pt x="6592676" y="6273808"/>
                  <a:pt x="6500077" y="6451497"/>
                  <a:pt x="6525730" y="6560820"/>
                </a:cubicBezTo>
                <a:cubicBezTo>
                  <a:pt x="6551383" y="6670143"/>
                  <a:pt x="6506916" y="7112063"/>
                  <a:pt x="6525730" y="7338060"/>
                </a:cubicBezTo>
                <a:cubicBezTo>
                  <a:pt x="6544544" y="7564057"/>
                  <a:pt x="6456039" y="7802239"/>
                  <a:pt x="6525730" y="8012430"/>
                </a:cubicBezTo>
                <a:cubicBezTo>
                  <a:pt x="6595421" y="8222621"/>
                  <a:pt x="6475557" y="8373759"/>
                  <a:pt x="6525730" y="8583930"/>
                </a:cubicBezTo>
                <a:cubicBezTo>
                  <a:pt x="6575903" y="8794101"/>
                  <a:pt x="6479946" y="9114250"/>
                  <a:pt x="6525730" y="9361170"/>
                </a:cubicBezTo>
                <a:cubicBezTo>
                  <a:pt x="6571514" y="9608090"/>
                  <a:pt x="6446866" y="10008098"/>
                  <a:pt x="6525730" y="10287000"/>
                </a:cubicBezTo>
                <a:cubicBezTo>
                  <a:pt x="6374112" y="10287362"/>
                  <a:pt x="6281972" y="10267094"/>
                  <a:pt x="6128254" y="10287000"/>
                </a:cubicBezTo>
                <a:cubicBezTo>
                  <a:pt x="5974536" y="10306906"/>
                  <a:pt x="5804780" y="10282988"/>
                  <a:pt x="5535006" y="10287000"/>
                </a:cubicBezTo>
                <a:cubicBezTo>
                  <a:pt x="5265232" y="10291012"/>
                  <a:pt x="5152026" y="10224260"/>
                  <a:pt x="4876500" y="10287000"/>
                </a:cubicBezTo>
                <a:cubicBezTo>
                  <a:pt x="4600974" y="10349740"/>
                  <a:pt x="4498317" y="10277543"/>
                  <a:pt x="4283252" y="10287000"/>
                </a:cubicBezTo>
                <a:cubicBezTo>
                  <a:pt x="4068187" y="10296457"/>
                  <a:pt x="3910181" y="10222281"/>
                  <a:pt x="3559489" y="10287000"/>
                </a:cubicBezTo>
                <a:cubicBezTo>
                  <a:pt x="3208797" y="10351719"/>
                  <a:pt x="3248667" y="10246131"/>
                  <a:pt x="3096756" y="10287000"/>
                </a:cubicBezTo>
                <a:cubicBezTo>
                  <a:pt x="2944845" y="10327869"/>
                  <a:pt x="2797933" y="10262543"/>
                  <a:pt x="2634022" y="10287000"/>
                </a:cubicBezTo>
                <a:cubicBezTo>
                  <a:pt x="2470111" y="10311457"/>
                  <a:pt x="2307931" y="10243495"/>
                  <a:pt x="2171288" y="10287000"/>
                </a:cubicBezTo>
                <a:cubicBezTo>
                  <a:pt x="2034645" y="10330505"/>
                  <a:pt x="1951405" y="10241016"/>
                  <a:pt x="1773812" y="10287000"/>
                </a:cubicBezTo>
                <a:cubicBezTo>
                  <a:pt x="1596219" y="10332984"/>
                  <a:pt x="1409028" y="10243114"/>
                  <a:pt x="1180564" y="10287000"/>
                </a:cubicBezTo>
                <a:cubicBezTo>
                  <a:pt x="952100" y="10330886"/>
                  <a:pt x="922503" y="10253987"/>
                  <a:pt x="717830" y="10287000"/>
                </a:cubicBezTo>
                <a:cubicBezTo>
                  <a:pt x="513157" y="10320013"/>
                  <a:pt x="354290" y="10286098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201371" y="37304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234036" y="47480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234035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사이트 </a:t>
            </a:r>
            <a:r>
              <a:rPr kumimoji="1" lang="ko-KR" altLang="en-US" sz="2400" dirty="0" err="1"/>
              <a:t>매쉬를</a:t>
            </a:r>
            <a:r>
              <a:rPr kumimoji="1" lang="ko-KR" altLang="en-US" sz="2400" dirty="0"/>
              <a:t> 이용한 헤더 및 </a:t>
            </a:r>
            <a:r>
              <a:rPr kumimoji="1" lang="ko-KR" altLang="en-US" sz="2400" dirty="0" err="1"/>
              <a:t>푸터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796786" y="1724484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9" y="4224635"/>
            <a:ext cx="346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메인 로그인 폼 </a:t>
            </a:r>
            <a:r>
              <a:rPr kumimoji="1" lang="en-US" altLang="ko-Kore-KR" sz="2400" b="1" dirty="0">
                <a:solidFill>
                  <a:srgbClr val="FF0000"/>
                </a:solidFill>
              </a:rPr>
              <a:t>AJAX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사용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223142" y="56624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1660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이미지슬라이드</a:t>
            </a: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6FBDD823-8614-5B56-9B81-37438CB2A719}"/>
              </a:ext>
            </a:extLst>
          </p:cNvPr>
          <p:cNvGrpSpPr/>
          <p:nvPr/>
        </p:nvGrpSpPr>
        <p:grpSpPr>
          <a:xfrm>
            <a:off x="206806" y="6519357"/>
            <a:ext cx="6008929" cy="90694"/>
            <a:chOff x="2133333" y="7159654"/>
            <a:chExt cx="6008929" cy="90694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835F63DE-5E78-30A3-E8DF-025BB045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3DF0A1-353D-FAD8-F78A-007B69EF4B5B}"/>
              </a:ext>
            </a:extLst>
          </p:cNvPr>
          <p:cNvSpPr txBox="1"/>
          <p:nvPr/>
        </p:nvSpPr>
        <p:spPr>
          <a:xfrm>
            <a:off x="1416414" y="6022954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게시판 추천 글 이미지링크</a:t>
            </a:r>
            <a:endParaRPr kumimoji="1" lang="ko-Kore-KR" altLang="en-US" sz="2400" dirty="0"/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5AF5099-E110-33FD-D38A-A8F5BBD82526}"/>
              </a:ext>
            </a:extLst>
          </p:cNvPr>
          <p:cNvSpPr/>
          <p:nvPr/>
        </p:nvSpPr>
        <p:spPr>
          <a:xfrm>
            <a:off x="892629" y="3258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6FAAA-1A90-AFFA-F368-DDBE3F8B6546}"/>
              </a:ext>
            </a:extLst>
          </p:cNvPr>
          <p:cNvSpPr txBox="1"/>
          <p:nvPr/>
        </p:nvSpPr>
        <p:spPr>
          <a:xfrm>
            <a:off x="892629" y="3086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B28CBC1B-BD3B-6331-F512-2DAC79C98A33}"/>
              </a:ext>
            </a:extLst>
          </p:cNvPr>
          <p:cNvSpPr/>
          <p:nvPr/>
        </p:nvSpPr>
        <p:spPr>
          <a:xfrm>
            <a:off x="892629" y="51435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CDE751-71E6-10D2-0812-09CA16E3493B}"/>
              </a:ext>
            </a:extLst>
          </p:cNvPr>
          <p:cNvSpPr txBox="1"/>
          <p:nvPr/>
        </p:nvSpPr>
        <p:spPr>
          <a:xfrm>
            <a:off x="892629" y="5094268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599ADD84-B9BF-43D2-0C06-A7020AFB0FC8}"/>
              </a:ext>
            </a:extLst>
          </p:cNvPr>
          <p:cNvSpPr/>
          <p:nvPr/>
        </p:nvSpPr>
        <p:spPr>
          <a:xfrm>
            <a:off x="892629" y="603998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5C51F-71A3-ACF5-9D96-3B1C662E944A}"/>
              </a:ext>
            </a:extLst>
          </p:cNvPr>
          <p:cNvSpPr txBox="1"/>
          <p:nvPr/>
        </p:nvSpPr>
        <p:spPr>
          <a:xfrm>
            <a:off x="892629" y="5867272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1" name="액자 70">
            <a:extLst>
              <a:ext uri="{FF2B5EF4-FFF2-40B4-BE49-F238E27FC236}">
                <a16:creationId xmlns:a16="http://schemas.microsoft.com/office/drawing/2014/main" id="{04999687-D4F3-D00A-158E-CD9FB15A2D9E}"/>
              </a:ext>
            </a:extLst>
          </p:cNvPr>
          <p:cNvSpPr/>
          <p:nvPr/>
        </p:nvSpPr>
        <p:spPr>
          <a:xfrm>
            <a:off x="868680" y="42126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76AB0B-A032-6141-2EB9-BC766018CF21}"/>
              </a:ext>
            </a:extLst>
          </p:cNvPr>
          <p:cNvSpPr txBox="1"/>
          <p:nvPr/>
        </p:nvSpPr>
        <p:spPr>
          <a:xfrm>
            <a:off x="868680" y="40399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D96817E-9E56-816C-9386-6DCB1BB14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257300"/>
            <a:ext cx="11734800" cy="77540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3CA910-E1C8-6D53-9B22-47F736EE623D}"/>
              </a:ext>
            </a:extLst>
          </p:cNvPr>
          <p:cNvSpPr/>
          <p:nvPr/>
        </p:nvSpPr>
        <p:spPr>
          <a:xfrm>
            <a:off x="15925800" y="1257300"/>
            <a:ext cx="2362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4BEBDA7-1E4D-9140-A1D2-5FB38492F1D1}"/>
              </a:ext>
            </a:extLst>
          </p:cNvPr>
          <p:cNvSpPr/>
          <p:nvPr/>
        </p:nvSpPr>
        <p:spPr>
          <a:xfrm>
            <a:off x="15087600" y="7353300"/>
            <a:ext cx="3048000" cy="17342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DB4E9131-89CB-7B23-3CBD-C76A8302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1582490"/>
            <a:ext cx="10947276" cy="73600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68E61B-BA3F-397E-C3A3-CDF1D7A5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70" y="1562100"/>
            <a:ext cx="10842863" cy="72668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AA372D-9815-C9A5-0E25-7C527EC14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82408"/>
            <a:ext cx="10984853" cy="726685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AAD0A1-D239-92D4-4FC1-DCAC6A4E80C3}"/>
              </a:ext>
            </a:extLst>
          </p:cNvPr>
          <p:cNvSpPr/>
          <p:nvPr/>
        </p:nvSpPr>
        <p:spPr>
          <a:xfrm>
            <a:off x="-4514" y="0"/>
            <a:ext cx="6525730" cy="10287000"/>
          </a:xfrm>
          <a:custGeom>
            <a:avLst/>
            <a:gdLst>
              <a:gd name="connsiteX0" fmla="*/ 0 w 6525730"/>
              <a:gd name="connsiteY0" fmla="*/ 0 h 10287000"/>
              <a:gd name="connsiteX1" fmla="*/ 658505 w 6525730"/>
              <a:gd name="connsiteY1" fmla="*/ 0 h 10287000"/>
              <a:gd name="connsiteX2" fmla="*/ 1251754 w 6525730"/>
              <a:gd name="connsiteY2" fmla="*/ 0 h 10287000"/>
              <a:gd name="connsiteX3" fmla="*/ 1779745 w 6525730"/>
              <a:gd name="connsiteY3" fmla="*/ 0 h 10287000"/>
              <a:gd name="connsiteX4" fmla="*/ 2177221 w 6525730"/>
              <a:gd name="connsiteY4" fmla="*/ 0 h 10287000"/>
              <a:gd name="connsiteX5" fmla="*/ 2900984 w 6525730"/>
              <a:gd name="connsiteY5" fmla="*/ 0 h 10287000"/>
              <a:gd name="connsiteX6" fmla="*/ 3494232 w 6525730"/>
              <a:gd name="connsiteY6" fmla="*/ 0 h 10287000"/>
              <a:gd name="connsiteX7" fmla="*/ 4087480 w 6525730"/>
              <a:gd name="connsiteY7" fmla="*/ 0 h 10287000"/>
              <a:gd name="connsiteX8" fmla="*/ 4745985 w 6525730"/>
              <a:gd name="connsiteY8" fmla="*/ 0 h 10287000"/>
              <a:gd name="connsiteX9" fmla="*/ 5208719 w 6525730"/>
              <a:gd name="connsiteY9" fmla="*/ 0 h 10287000"/>
              <a:gd name="connsiteX10" fmla="*/ 5606195 w 6525730"/>
              <a:gd name="connsiteY10" fmla="*/ 0 h 10287000"/>
              <a:gd name="connsiteX11" fmla="*/ 6525730 w 6525730"/>
              <a:gd name="connsiteY11" fmla="*/ 0 h 10287000"/>
              <a:gd name="connsiteX12" fmla="*/ 6525730 w 6525730"/>
              <a:gd name="connsiteY12" fmla="*/ 674370 h 10287000"/>
              <a:gd name="connsiteX13" fmla="*/ 6525730 w 6525730"/>
              <a:gd name="connsiteY13" fmla="*/ 1348740 h 10287000"/>
              <a:gd name="connsiteX14" fmla="*/ 6525730 w 6525730"/>
              <a:gd name="connsiteY14" fmla="*/ 2023110 h 10287000"/>
              <a:gd name="connsiteX15" fmla="*/ 6525730 w 6525730"/>
              <a:gd name="connsiteY15" fmla="*/ 2800350 h 10287000"/>
              <a:gd name="connsiteX16" fmla="*/ 6525730 w 6525730"/>
              <a:gd name="connsiteY16" fmla="*/ 3577590 h 10287000"/>
              <a:gd name="connsiteX17" fmla="*/ 6525730 w 6525730"/>
              <a:gd name="connsiteY17" fmla="*/ 4354830 h 10287000"/>
              <a:gd name="connsiteX18" fmla="*/ 6525730 w 6525730"/>
              <a:gd name="connsiteY18" fmla="*/ 5029200 h 10287000"/>
              <a:gd name="connsiteX19" fmla="*/ 6525730 w 6525730"/>
              <a:gd name="connsiteY19" fmla="*/ 5292090 h 10287000"/>
              <a:gd name="connsiteX20" fmla="*/ 6525730 w 6525730"/>
              <a:gd name="connsiteY20" fmla="*/ 6069330 h 10287000"/>
              <a:gd name="connsiteX21" fmla="*/ 6525730 w 6525730"/>
              <a:gd name="connsiteY21" fmla="*/ 6537960 h 10287000"/>
              <a:gd name="connsiteX22" fmla="*/ 6525730 w 6525730"/>
              <a:gd name="connsiteY22" fmla="*/ 7006590 h 10287000"/>
              <a:gd name="connsiteX23" fmla="*/ 6525730 w 6525730"/>
              <a:gd name="connsiteY23" fmla="*/ 7269480 h 10287000"/>
              <a:gd name="connsiteX24" fmla="*/ 6525730 w 6525730"/>
              <a:gd name="connsiteY24" fmla="*/ 7840980 h 10287000"/>
              <a:gd name="connsiteX25" fmla="*/ 6525730 w 6525730"/>
              <a:gd name="connsiteY25" fmla="*/ 8515350 h 10287000"/>
              <a:gd name="connsiteX26" fmla="*/ 6525730 w 6525730"/>
              <a:gd name="connsiteY26" fmla="*/ 9189720 h 10287000"/>
              <a:gd name="connsiteX27" fmla="*/ 6525730 w 6525730"/>
              <a:gd name="connsiteY27" fmla="*/ 10287000 h 10287000"/>
              <a:gd name="connsiteX28" fmla="*/ 5867225 w 6525730"/>
              <a:gd name="connsiteY28" fmla="*/ 10287000 h 10287000"/>
              <a:gd name="connsiteX29" fmla="*/ 5143462 w 6525730"/>
              <a:gd name="connsiteY29" fmla="*/ 10287000 h 10287000"/>
              <a:gd name="connsiteX30" fmla="*/ 4615471 w 6525730"/>
              <a:gd name="connsiteY30" fmla="*/ 10287000 h 10287000"/>
              <a:gd name="connsiteX31" fmla="*/ 4087480 w 6525730"/>
              <a:gd name="connsiteY31" fmla="*/ 10287000 h 10287000"/>
              <a:gd name="connsiteX32" fmla="*/ 3428974 w 6525730"/>
              <a:gd name="connsiteY32" fmla="*/ 10287000 h 10287000"/>
              <a:gd name="connsiteX33" fmla="*/ 2966241 w 6525730"/>
              <a:gd name="connsiteY33" fmla="*/ 10287000 h 10287000"/>
              <a:gd name="connsiteX34" fmla="*/ 2307735 w 6525730"/>
              <a:gd name="connsiteY34" fmla="*/ 10287000 h 10287000"/>
              <a:gd name="connsiteX35" fmla="*/ 1779745 w 6525730"/>
              <a:gd name="connsiteY35" fmla="*/ 10287000 h 10287000"/>
              <a:gd name="connsiteX36" fmla="*/ 1382268 w 6525730"/>
              <a:gd name="connsiteY36" fmla="*/ 10287000 h 10287000"/>
              <a:gd name="connsiteX37" fmla="*/ 919535 w 6525730"/>
              <a:gd name="connsiteY37" fmla="*/ 10287000 h 10287000"/>
              <a:gd name="connsiteX38" fmla="*/ 522058 w 6525730"/>
              <a:gd name="connsiteY38" fmla="*/ 10287000 h 10287000"/>
              <a:gd name="connsiteX39" fmla="*/ 0 w 6525730"/>
              <a:gd name="connsiteY39" fmla="*/ 10287000 h 10287000"/>
              <a:gd name="connsiteX40" fmla="*/ 0 w 6525730"/>
              <a:gd name="connsiteY40" fmla="*/ 9818370 h 10287000"/>
              <a:gd name="connsiteX41" fmla="*/ 0 w 6525730"/>
              <a:gd name="connsiteY41" fmla="*/ 9144000 h 10287000"/>
              <a:gd name="connsiteX42" fmla="*/ 0 w 6525730"/>
              <a:gd name="connsiteY42" fmla="*/ 8881110 h 10287000"/>
              <a:gd name="connsiteX43" fmla="*/ 0 w 6525730"/>
              <a:gd name="connsiteY43" fmla="*/ 8618220 h 10287000"/>
              <a:gd name="connsiteX44" fmla="*/ 0 w 6525730"/>
              <a:gd name="connsiteY44" fmla="*/ 8046720 h 10287000"/>
              <a:gd name="connsiteX45" fmla="*/ 0 w 6525730"/>
              <a:gd name="connsiteY45" fmla="*/ 7475220 h 10287000"/>
              <a:gd name="connsiteX46" fmla="*/ 0 w 6525730"/>
              <a:gd name="connsiteY46" fmla="*/ 7006590 h 10287000"/>
              <a:gd name="connsiteX47" fmla="*/ 0 w 6525730"/>
              <a:gd name="connsiteY47" fmla="*/ 6435090 h 10287000"/>
              <a:gd name="connsiteX48" fmla="*/ 0 w 6525730"/>
              <a:gd name="connsiteY48" fmla="*/ 5657850 h 10287000"/>
              <a:gd name="connsiteX49" fmla="*/ 0 w 6525730"/>
              <a:gd name="connsiteY49" fmla="*/ 5292090 h 10287000"/>
              <a:gd name="connsiteX50" fmla="*/ 0 w 6525730"/>
              <a:gd name="connsiteY50" fmla="*/ 4514850 h 10287000"/>
              <a:gd name="connsiteX51" fmla="*/ 0 w 6525730"/>
              <a:gd name="connsiteY51" fmla="*/ 4046220 h 10287000"/>
              <a:gd name="connsiteX52" fmla="*/ 0 w 6525730"/>
              <a:gd name="connsiteY52" fmla="*/ 3268980 h 10287000"/>
              <a:gd name="connsiteX53" fmla="*/ 0 w 6525730"/>
              <a:gd name="connsiteY53" fmla="*/ 2800350 h 10287000"/>
              <a:gd name="connsiteX54" fmla="*/ 0 w 6525730"/>
              <a:gd name="connsiteY54" fmla="*/ 2023110 h 10287000"/>
              <a:gd name="connsiteX55" fmla="*/ 0 w 6525730"/>
              <a:gd name="connsiteY55" fmla="*/ 1451610 h 10287000"/>
              <a:gd name="connsiteX56" fmla="*/ 0 w 6525730"/>
              <a:gd name="connsiteY56" fmla="*/ 1085850 h 10287000"/>
              <a:gd name="connsiteX57" fmla="*/ 0 w 6525730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25730" h="10287000" fill="none" extrusionOk="0">
                <a:moveTo>
                  <a:pt x="0" y="0"/>
                </a:moveTo>
                <a:cubicBezTo>
                  <a:pt x="323149" y="-57791"/>
                  <a:pt x="401170" y="4153"/>
                  <a:pt x="658505" y="0"/>
                </a:cubicBezTo>
                <a:cubicBezTo>
                  <a:pt x="915840" y="-4153"/>
                  <a:pt x="1018335" y="10971"/>
                  <a:pt x="1251754" y="0"/>
                </a:cubicBezTo>
                <a:cubicBezTo>
                  <a:pt x="1485173" y="-10971"/>
                  <a:pt x="1574759" y="25774"/>
                  <a:pt x="1779745" y="0"/>
                </a:cubicBezTo>
                <a:cubicBezTo>
                  <a:pt x="1984731" y="-25774"/>
                  <a:pt x="2005393" y="33929"/>
                  <a:pt x="2177221" y="0"/>
                </a:cubicBezTo>
                <a:cubicBezTo>
                  <a:pt x="2349049" y="-33929"/>
                  <a:pt x="2692694" y="30471"/>
                  <a:pt x="2900984" y="0"/>
                </a:cubicBezTo>
                <a:cubicBezTo>
                  <a:pt x="3109274" y="-30471"/>
                  <a:pt x="3264550" y="65098"/>
                  <a:pt x="3494232" y="0"/>
                </a:cubicBezTo>
                <a:cubicBezTo>
                  <a:pt x="3723914" y="-65098"/>
                  <a:pt x="3791188" y="41696"/>
                  <a:pt x="4087480" y="0"/>
                </a:cubicBezTo>
                <a:cubicBezTo>
                  <a:pt x="4383772" y="-41696"/>
                  <a:pt x="4584240" y="66319"/>
                  <a:pt x="4745985" y="0"/>
                </a:cubicBezTo>
                <a:cubicBezTo>
                  <a:pt x="4907731" y="-66319"/>
                  <a:pt x="4989502" y="51115"/>
                  <a:pt x="5208719" y="0"/>
                </a:cubicBezTo>
                <a:cubicBezTo>
                  <a:pt x="5427936" y="-51115"/>
                  <a:pt x="5425698" y="22281"/>
                  <a:pt x="5606195" y="0"/>
                </a:cubicBezTo>
                <a:cubicBezTo>
                  <a:pt x="5786692" y="-22281"/>
                  <a:pt x="6185359" y="109387"/>
                  <a:pt x="6525730" y="0"/>
                </a:cubicBezTo>
                <a:cubicBezTo>
                  <a:pt x="6601259" y="223596"/>
                  <a:pt x="6490154" y="467085"/>
                  <a:pt x="6525730" y="674370"/>
                </a:cubicBezTo>
                <a:cubicBezTo>
                  <a:pt x="6561306" y="881655"/>
                  <a:pt x="6523445" y="1056579"/>
                  <a:pt x="6525730" y="1348740"/>
                </a:cubicBezTo>
                <a:cubicBezTo>
                  <a:pt x="6528015" y="1640901"/>
                  <a:pt x="6478593" y="1866835"/>
                  <a:pt x="6525730" y="2023110"/>
                </a:cubicBezTo>
                <a:cubicBezTo>
                  <a:pt x="6572867" y="2179385"/>
                  <a:pt x="6483037" y="2578844"/>
                  <a:pt x="6525730" y="2800350"/>
                </a:cubicBezTo>
                <a:cubicBezTo>
                  <a:pt x="6568423" y="3021856"/>
                  <a:pt x="6512057" y="3264457"/>
                  <a:pt x="6525730" y="3577590"/>
                </a:cubicBezTo>
                <a:cubicBezTo>
                  <a:pt x="6539403" y="3890723"/>
                  <a:pt x="6505659" y="4164157"/>
                  <a:pt x="6525730" y="4354830"/>
                </a:cubicBezTo>
                <a:cubicBezTo>
                  <a:pt x="6545801" y="4545503"/>
                  <a:pt x="6495348" y="4856926"/>
                  <a:pt x="6525730" y="5029200"/>
                </a:cubicBezTo>
                <a:cubicBezTo>
                  <a:pt x="6556112" y="5201474"/>
                  <a:pt x="6508846" y="5220309"/>
                  <a:pt x="6525730" y="5292090"/>
                </a:cubicBezTo>
                <a:cubicBezTo>
                  <a:pt x="6542614" y="5363871"/>
                  <a:pt x="6442345" y="5817513"/>
                  <a:pt x="6525730" y="6069330"/>
                </a:cubicBezTo>
                <a:cubicBezTo>
                  <a:pt x="6609115" y="6321147"/>
                  <a:pt x="6512804" y="6327713"/>
                  <a:pt x="6525730" y="6537960"/>
                </a:cubicBezTo>
                <a:cubicBezTo>
                  <a:pt x="6538656" y="6748207"/>
                  <a:pt x="6504755" y="6825842"/>
                  <a:pt x="6525730" y="7006590"/>
                </a:cubicBezTo>
                <a:cubicBezTo>
                  <a:pt x="6546705" y="7187338"/>
                  <a:pt x="6517235" y="7169306"/>
                  <a:pt x="6525730" y="7269480"/>
                </a:cubicBezTo>
                <a:cubicBezTo>
                  <a:pt x="6534225" y="7369654"/>
                  <a:pt x="6473463" y="7676542"/>
                  <a:pt x="6525730" y="7840980"/>
                </a:cubicBezTo>
                <a:cubicBezTo>
                  <a:pt x="6577997" y="8005418"/>
                  <a:pt x="6445445" y="8310294"/>
                  <a:pt x="6525730" y="8515350"/>
                </a:cubicBezTo>
                <a:cubicBezTo>
                  <a:pt x="6606015" y="8720406"/>
                  <a:pt x="6503039" y="8852830"/>
                  <a:pt x="6525730" y="9189720"/>
                </a:cubicBezTo>
                <a:cubicBezTo>
                  <a:pt x="6548421" y="9526610"/>
                  <a:pt x="6486188" y="9876720"/>
                  <a:pt x="6525730" y="10287000"/>
                </a:cubicBezTo>
                <a:cubicBezTo>
                  <a:pt x="6203566" y="10332344"/>
                  <a:pt x="6147705" y="10259870"/>
                  <a:pt x="5867225" y="10287000"/>
                </a:cubicBezTo>
                <a:cubicBezTo>
                  <a:pt x="5586746" y="10314130"/>
                  <a:pt x="5420682" y="10223094"/>
                  <a:pt x="5143462" y="10287000"/>
                </a:cubicBezTo>
                <a:cubicBezTo>
                  <a:pt x="4866242" y="10350906"/>
                  <a:pt x="4774409" y="10265326"/>
                  <a:pt x="4615471" y="10287000"/>
                </a:cubicBezTo>
                <a:cubicBezTo>
                  <a:pt x="4456533" y="10308674"/>
                  <a:pt x="4276660" y="10256788"/>
                  <a:pt x="4087480" y="10287000"/>
                </a:cubicBezTo>
                <a:cubicBezTo>
                  <a:pt x="3898300" y="10317212"/>
                  <a:pt x="3633272" y="10221589"/>
                  <a:pt x="3428974" y="10287000"/>
                </a:cubicBezTo>
                <a:cubicBezTo>
                  <a:pt x="3224676" y="10352411"/>
                  <a:pt x="3092145" y="10251006"/>
                  <a:pt x="2966241" y="10287000"/>
                </a:cubicBezTo>
                <a:cubicBezTo>
                  <a:pt x="2840337" y="10322994"/>
                  <a:pt x="2573103" y="10256606"/>
                  <a:pt x="2307735" y="10287000"/>
                </a:cubicBezTo>
                <a:cubicBezTo>
                  <a:pt x="2042367" y="10317394"/>
                  <a:pt x="1961993" y="10257417"/>
                  <a:pt x="1779745" y="10287000"/>
                </a:cubicBezTo>
                <a:cubicBezTo>
                  <a:pt x="1597497" y="10316583"/>
                  <a:pt x="1563584" y="10276444"/>
                  <a:pt x="1382268" y="10287000"/>
                </a:cubicBezTo>
                <a:cubicBezTo>
                  <a:pt x="1200952" y="10297556"/>
                  <a:pt x="1134391" y="10261149"/>
                  <a:pt x="919535" y="10287000"/>
                </a:cubicBezTo>
                <a:cubicBezTo>
                  <a:pt x="704679" y="10312851"/>
                  <a:pt x="700277" y="10273792"/>
                  <a:pt x="522058" y="10287000"/>
                </a:cubicBezTo>
                <a:cubicBezTo>
                  <a:pt x="343839" y="10300208"/>
                  <a:pt x="106682" y="1024664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525730" h="10287000" stroke="0" extrusionOk="0">
                <a:moveTo>
                  <a:pt x="0" y="0"/>
                </a:moveTo>
                <a:cubicBezTo>
                  <a:pt x="182259" y="-33071"/>
                  <a:pt x="377267" y="3339"/>
                  <a:pt x="723763" y="0"/>
                </a:cubicBezTo>
                <a:cubicBezTo>
                  <a:pt x="1070259" y="-3339"/>
                  <a:pt x="1016196" y="21150"/>
                  <a:pt x="1121239" y="0"/>
                </a:cubicBezTo>
                <a:cubicBezTo>
                  <a:pt x="1226282" y="-21150"/>
                  <a:pt x="1497336" y="49422"/>
                  <a:pt x="1649230" y="0"/>
                </a:cubicBezTo>
                <a:cubicBezTo>
                  <a:pt x="1801124" y="-49422"/>
                  <a:pt x="2100178" y="3321"/>
                  <a:pt x="2242478" y="0"/>
                </a:cubicBezTo>
                <a:cubicBezTo>
                  <a:pt x="2384778" y="-3321"/>
                  <a:pt x="2471827" y="4622"/>
                  <a:pt x="2639954" y="0"/>
                </a:cubicBezTo>
                <a:cubicBezTo>
                  <a:pt x="2808081" y="-4622"/>
                  <a:pt x="2919345" y="20209"/>
                  <a:pt x="3037431" y="0"/>
                </a:cubicBezTo>
                <a:cubicBezTo>
                  <a:pt x="3155517" y="-20209"/>
                  <a:pt x="3319847" y="41094"/>
                  <a:pt x="3565422" y="0"/>
                </a:cubicBezTo>
                <a:cubicBezTo>
                  <a:pt x="3810997" y="-41094"/>
                  <a:pt x="3800651" y="5205"/>
                  <a:pt x="4028155" y="0"/>
                </a:cubicBezTo>
                <a:cubicBezTo>
                  <a:pt x="4255659" y="-5205"/>
                  <a:pt x="4465804" y="62617"/>
                  <a:pt x="4686661" y="0"/>
                </a:cubicBezTo>
                <a:cubicBezTo>
                  <a:pt x="4907518" y="-62617"/>
                  <a:pt x="5151287" y="70518"/>
                  <a:pt x="5279909" y="0"/>
                </a:cubicBezTo>
                <a:cubicBezTo>
                  <a:pt x="5408531" y="-70518"/>
                  <a:pt x="5562128" y="24816"/>
                  <a:pt x="5807900" y="0"/>
                </a:cubicBezTo>
                <a:cubicBezTo>
                  <a:pt x="6053672" y="-24816"/>
                  <a:pt x="6372364" y="77440"/>
                  <a:pt x="6525730" y="0"/>
                </a:cubicBezTo>
                <a:cubicBezTo>
                  <a:pt x="6598115" y="165121"/>
                  <a:pt x="6466870" y="419479"/>
                  <a:pt x="6525730" y="674370"/>
                </a:cubicBezTo>
                <a:cubicBezTo>
                  <a:pt x="6584590" y="929261"/>
                  <a:pt x="6491847" y="962378"/>
                  <a:pt x="6525730" y="1040130"/>
                </a:cubicBezTo>
                <a:cubicBezTo>
                  <a:pt x="6559613" y="1117882"/>
                  <a:pt x="6525599" y="1217966"/>
                  <a:pt x="6525730" y="1303020"/>
                </a:cubicBezTo>
                <a:cubicBezTo>
                  <a:pt x="6525861" y="1388074"/>
                  <a:pt x="6474965" y="1824132"/>
                  <a:pt x="6525730" y="1977390"/>
                </a:cubicBezTo>
                <a:cubicBezTo>
                  <a:pt x="6576495" y="2130648"/>
                  <a:pt x="6522274" y="2171990"/>
                  <a:pt x="6525730" y="2240280"/>
                </a:cubicBezTo>
                <a:cubicBezTo>
                  <a:pt x="6529186" y="2308570"/>
                  <a:pt x="6511900" y="2611921"/>
                  <a:pt x="6525730" y="2708910"/>
                </a:cubicBezTo>
                <a:cubicBezTo>
                  <a:pt x="6539560" y="2805899"/>
                  <a:pt x="6524228" y="2885028"/>
                  <a:pt x="6525730" y="2971800"/>
                </a:cubicBezTo>
                <a:cubicBezTo>
                  <a:pt x="6527232" y="3058572"/>
                  <a:pt x="6465959" y="3519735"/>
                  <a:pt x="6525730" y="3749040"/>
                </a:cubicBezTo>
                <a:cubicBezTo>
                  <a:pt x="6585501" y="3978345"/>
                  <a:pt x="6521028" y="4250023"/>
                  <a:pt x="6525730" y="4423410"/>
                </a:cubicBezTo>
                <a:cubicBezTo>
                  <a:pt x="6530432" y="4596797"/>
                  <a:pt x="6497785" y="4626483"/>
                  <a:pt x="6525730" y="4686300"/>
                </a:cubicBezTo>
                <a:cubicBezTo>
                  <a:pt x="6553675" y="4746117"/>
                  <a:pt x="6485460" y="4893503"/>
                  <a:pt x="6525730" y="5052060"/>
                </a:cubicBezTo>
                <a:cubicBezTo>
                  <a:pt x="6566000" y="5210617"/>
                  <a:pt x="6513150" y="5344426"/>
                  <a:pt x="6525730" y="5417820"/>
                </a:cubicBezTo>
                <a:cubicBezTo>
                  <a:pt x="6538310" y="5491214"/>
                  <a:pt x="6458784" y="5910572"/>
                  <a:pt x="6525730" y="6092190"/>
                </a:cubicBezTo>
                <a:cubicBezTo>
                  <a:pt x="6592676" y="6273808"/>
                  <a:pt x="6500077" y="6451497"/>
                  <a:pt x="6525730" y="6560820"/>
                </a:cubicBezTo>
                <a:cubicBezTo>
                  <a:pt x="6551383" y="6670143"/>
                  <a:pt x="6506916" y="7112063"/>
                  <a:pt x="6525730" y="7338060"/>
                </a:cubicBezTo>
                <a:cubicBezTo>
                  <a:pt x="6544544" y="7564057"/>
                  <a:pt x="6456039" y="7802239"/>
                  <a:pt x="6525730" y="8012430"/>
                </a:cubicBezTo>
                <a:cubicBezTo>
                  <a:pt x="6595421" y="8222621"/>
                  <a:pt x="6475557" y="8373759"/>
                  <a:pt x="6525730" y="8583930"/>
                </a:cubicBezTo>
                <a:cubicBezTo>
                  <a:pt x="6575903" y="8794101"/>
                  <a:pt x="6479946" y="9114250"/>
                  <a:pt x="6525730" y="9361170"/>
                </a:cubicBezTo>
                <a:cubicBezTo>
                  <a:pt x="6571514" y="9608090"/>
                  <a:pt x="6446866" y="10008098"/>
                  <a:pt x="6525730" y="10287000"/>
                </a:cubicBezTo>
                <a:cubicBezTo>
                  <a:pt x="6374112" y="10287362"/>
                  <a:pt x="6281972" y="10267094"/>
                  <a:pt x="6128254" y="10287000"/>
                </a:cubicBezTo>
                <a:cubicBezTo>
                  <a:pt x="5974536" y="10306906"/>
                  <a:pt x="5804780" y="10282988"/>
                  <a:pt x="5535006" y="10287000"/>
                </a:cubicBezTo>
                <a:cubicBezTo>
                  <a:pt x="5265232" y="10291012"/>
                  <a:pt x="5152026" y="10224260"/>
                  <a:pt x="4876500" y="10287000"/>
                </a:cubicBezTo>
                <a:cubicBezTo>
                  <a:pt x="4600974" y="10349740"/>
                  <a:pt x="4498317" y="10277543"/>
                  <a:pt x="4283252" y="10287000"/>
                </a:cubicBezTo>
                <a:cubicBezTo>
                  <a:pt x="4068187" y="10296457"/>
                  <a:pt x="3910181" y="10222281"/>
                  <a:pt x="3559489" y="10287000"/>
                </a:cubicBezTo>
                <a:cubicBezTo>
                  <a:pt x="3208797" y="10351719"/>
                  <a:pt x="3248667" y="10246131"/>
                  <a:pt x="3096756" y="10287000"/>
                </a:cubicBezTo>
                <a:cubicBezTo>
                  <a:pt x="2944845" y="10327869"/>
                  <a:pt x="2797933" y="10262543"/>
                  <a:pt x="2634022" y="10287000"/>
                </a:cubicBezTo>
                <a:cubicBezTo>
                  <a:pt x="2470111" y="10311457"/>
                  <a:pt x="2307931" y="10243495"/>
                  <a:pt x="2171288" y="10287000"/>
                </a:cubicBezTo>
                <a:cubicBezTo>
                  <a:pt x="2034645" y="10330505"/>
                  <a:pt x="1951405" y="10241016"/>
                  <a:pt x="1773812" y="10287000"/>
                </a:cubicBezTo>
                <a:cubicBezTo>
                  <a:pt x="1596219" y="10332984"/>
                  <a:pt x="1409028" y="10243114"/>
                  <a:pt x="1180564" y="10287000"/>
                </a:cubicBezTo>
                <a:cubicBezTo>
                  <a:pt x="952100" y="10330886"/>
                  <a:pt x="922503" y="10253987"/>
                  <a:pt x="717830" y="10287000"/>
                </a:cubicBezTo>
                <a:cubicBezTo>
                  <a:pt x="513157" y="10320013"/>
                  <a:pt x="354290" y="10286098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201371" y="37304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234036" y="47480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234035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사이트 </a:t>
            </a:r>
            <a:r>
              <a:rPr kumimoji="1" lang="ko-KR" altLang="en-US" sz="2400" dirty="0" err="1"/>
              <a:t>매쉬를</a:t>
            </a:r>
            <a:r>
              <a:rPr kumimoji="1" lang="ko-KR" altLang="en-US" sz="2400" dirty="0"/>
              <a:t> 이용한 헤더 및 </a:t>
            </a:r>
            <a:r>
              <a:rPr kumimoji="1" lang="ko-KR" altLang="en-US" sz="2400" dirty="0" err="1"/>
              <a:t>푸터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796786" y="1724484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9" y="4224635"/>
            <a:ext cx="346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메인 로그인 폼 </a:t>
            </a:r>
            <a:r>
              <a:rPr kumimoji="1" lang="en-US" altLang="ko-Kore-KR" sz="2400" dirty="0"/>
              <a:t>AJAX</a:t>
            </a:r>
            <a:r>
              <a:rPr kumimoji="1" lang="ko-KR" altLang="en-US" sz="2400" dirty="0"/>
              <a:t>사용</a:t>
            </a:r>
            <a:endParaRPr kumimoji="1" lang="ko-Kore-KR" altLang="en-US" sz="2400" dirty="0"/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223142" y="56624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1660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이미지슬라이드</a:t>
            </a: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6FBDD823-8614-5B56-9B81-37438CB2A719}"/>
              </a:ext>
            </a:extLst>
          </p:cNvPr>
          <p:cNvGrpSpPr/>
          <p:nvPr/>
        </p:nvGrpSpPr>
        <p:grpSpPr>
          <a:xfrm>
            <a:off x="206806" y="6519357"/>
            <a:ext cx="6008929" cy="90694"/>
            <a:chOff x="2133333" y="7159654"/>
            <a:chExt cx="6008929" cy="90694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835F63DE-5E78-30A3-E8DF-025BB045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3DF0A1-353D-FAD8-F78A-007B69EF4B5B}"/>
              </a:ext>
            </a:extLst>
          </p:cNvPr>
          <p:cNvSpPr txBox="1"/>
          <p:nvPr/>
        </p:nvSpPr>
        <p:spPr>
          <a:xfrm>
            <a:off x="1416414" y="6022954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게시판 추천 글 이미지링크</a:t>
            </a:r>
            <a:endParaRPr kumimoji="1" lang="ko-Kore-KR" altLang="en-US" sz="2400" dirty="0"/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5AF5099-E110-33FD-D38A-A8F5BBD82526}"/>
              </a:ext>
            </a:extLst>
          </p:cNvPr>
          <p:cNvSpPr/>
          <p:nvPr/>
        </p:nvSpPr>
        <p:spPr>
          <a:xfrm>
            <a:off x="892629" y="3258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6FAAA-1A90-AFFA-F368-DDBE3F8B6546}"/>
              </a:ext>
            </a:extLst>
          </p:cNvPr>
          <p:cNvSpPr txBox="1"/>
          <p:nvPr/>
        </p:nvSpPr>
        <p:spPr>
          <a:xfrm>
            <a:off x="892629" y="3086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4" name="액자 53">
            <a:extLst>
              <a:ext uri="{FF2B5EF4-FFF2-40B4-BE49-F238E27FC236}">
                <a16:creationId xmlns:a16="http://schemas.microsoft.com/office/drawing/2014/main" id="{61C6AEE5-40B4-4F9C-D63E-86618E65B98F}"/>
              </a:ext>
            </a:extLst>
          </p:cNvPr>
          <p:cNvSpPr/>
          <p:nvPr/>
        </p:nvSpPr>
        <p:spPr>
          <a:xfrm>
            <a:off x="892629" y="42494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93DF8-57C7-A312-5F14-B923D480CF5F}"/>
              </a:ext>
            </a:extLst>
          </p:cNvPr>
          <p:cNvSpPr txBox="1"/>
          <p:nvPr/>
        </p:nvSpPr>
        <p:spPr>
          <a:xfrm>
            <a:off x="892629" y="40767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599ADD84-B9BF-43D2-0C06-A7020AFB0FC8}"/>
              </a:ext>
            </a:extLst>
          </p:cNvPr>
          <p:cNvSpPr/>
          <p:nvPr/>
        </p:nvSpPr>
        <p:spPr>
          <a:xfrm>
            <a:off x="892629" y="603998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05C51F-71A3-ACF5-9D96-3B1C662E944A}"/>
              </a:ext>
            </a:extLst>
          </p:cNvPr>
          <p:cNvSpPr txBox="1"/>
          <p:nvPr/>
        </p:nvSpPr>
        <p:spPr>
          <a:xfrm>
            <a:off x="892629" y="5867272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01FEF9A6-8269-D52A-F4E9-552C9C3074C6}"/>
              </a:ext>
            </a:extLst>
          </p:cNvPr>
          <p:cNvSpPr/>
          <p:nvPr/>
        </p:nvSpPr>
        <p:spPr>
          <a:xfrm>
            <a:off x="868680" y="5163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5FE0C-355D-F7CD-F8AE-A9759D43C52B}"/>
              </a:ext>
            </a:extLst>
          </p:cNvPr>
          <p:cNvSpPr txBox="1"/>
          <p:nvPr/>
        </p:nvSpPr>
        <p:spPr>
          <a:xfrm>
            <a:off x="868680" y="4991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AAD0A1-D239-92D4-4FC1-DCAC6A4E80C3}"/>
              </a:ext>
            </a:extLst>
          </p:cNvPr>
          <p:cNvSpPr/>
          <p:nvPr/>
        </p:nvSpPr>
        <p:spPr>
          <a:xfrm>
            <a:off x="-4514" y="0"/>
            <a:ext cx="6525730" cy="10287000"/>
          </a:xfrm>
          <a:custGeom>
            <a:avLst/>
            <a:gdLst>
              <a:gd name="connsiteX0" fmla="*/ 0 w 6525730"/>
              <a:gd name="connsiteY0" fmla="*/ 0 h 10287000"/>
              <a:gd name="connsiteX1" fmla="*/ 658505 w 6525730"/>
              <a:gd name="connsiteY1" fmla="*/ 0 h 10287000"/>
              <a:gd name="connsiteX2" fmla="*/ 1251754 w 6525730"/>
              <a:gd name="connsiteY2" fmla="*/ 0 h 10287000"/>
              <a:gd name="connsiteX3" fmla="*/ 1779745 w 6525730"/>
              <a:gd name="connsiteY3" fmla="*/ 0 h 10287000"/>
              <a:gd name="connsiteX4" fmla="*/ 2177221 w 6525730"/>
              <a:gd name="connsiteY4" fmla="*/ 0 h 10287000"/>
              <a:gd name="connsiteX5" fmla="*/ 2900984 w 6525730"/>
              <a:gd name="connsiteY5" fmla="*/ 0 h 10287000"/>
              <a:gd name="connsiteX6" fmla="*/ 3494232 w 6525730"/>
              <a:gd name="connsiteY6" fmla="*/ 0 h 10287000"/>
              <a:gd name="connsiteX7" fmla="*/ 4087480 w 6525730"/>
              <a:gd name="connsiteY7" fmla="*/ 0 h 10287000"/>
              <a:gd name="connsiteX8" fmla="*/ 4745985 w 6525730"/>
              <a:gd name="connsiteY8" fmla="*/ 0 h 10287000"/>
              <a:gd name="connsiteX9" fmla="*/ 5208719 w 6525730"/>
              <a:gd name="connsiteY9" fmla="*/ 0 h 10287000"/>
              <a:gd name="connsiteX10" fmla="*/ 5606195 w 6525730"/>
              <a:gd name="connsiteY10" fmla="*/ 0 h 10287000"/>
              <a:gd name="connsiteX11" fmla="*/ 6525730 w 6525730"/>
              <a:gd name="connsiteY11" fmla="*/ 0 h 10287000"/>
              <a:gd name="connsiteX12" fmla="*/ 6525730 w 6525730"/>
              <a:gd name="connsiteY12" fmla="*/ 674370 h 10287000"/>
              <a:gd name="connsiteX13" fmla="*/ 6525730 w 6525730"/>
              <a:gd name="connsiteY13" fmla="*/ 1348740 h 10287000"/>
              <a:gd name="connsiteX14" fmla="*/ 6525730 w 6525730"/>
              <a:gd name="connsiteY14" fmla="*/ 2023110 h 10287000"/>
              <a:gd name="connsiteX15" fmla="*/ 6525730 w 6525730"/>
              <a:gd name="connsiteY15" fmla="*/ 2800350 h 10287000"/>
              <a:gd name="connsiteX16" fmla="*/ 6525730 w 6525730"/>
              <a:gd name="connsiteY16" fmla="*/ 3577590 h 10287000"/>
              <a:gd name="connsiteX17" fmla="*/ 6525730 w 6525730"/>
              <a:gd name="connsiteY17" fmla="*/ 4354830 h 10287000"/>
              <a:gd name="connsiteX18" fmla="*/ 6525730 w 6525730"/>
              <a:gd name="connsiteY18" fmla="*/ 5029200 h 10287000"/>
              <a:gd name="connsiteX19" fmla="*/ 6525730 w 6525730"/>
              <a:gd name="connsiteY19" fmla="*/ 5292090 h 10287000"/>
              <a:gd name="connsiteX20" fmla="*/ 6525730 w 6525730"/>
              <a:gd name="connsiteY20" fmla="*/ 6069330 h 10287000"/>
              <a:gd name="connsiteX21" fmla="*/ 6525730 w 6525730"/>
              <a:gd name="connsiteY21" fmla="*/ 6537960 h 10287000"/>
              <a:gd name="connsiteX22" fmla="*/ 6525730 w 6525730"/>
              <a:gd name="connsiteY22" fmla="*/ 7006590 h 10287000"/>
              <a:gd name="connsiteX23" fmla="*/ 6525730 w 6525730"/>
              <a:gd name="connsiteY23" fmla="*/ 7269480 h 10287000"/>
              <a:gd name="connsiteX24" fmla="*/ 6525730 w 6525730"/>
              <a:gd name="connsiteY24" fmla="*/ 7840980 h 10287000"/>
              <a:gd name="connsiteX25" fmla="*/ 6525730 w 6525730"/>
              <a:gd name="connsiteY25" fmla="*/ 8515350 h 10287000"/>
              <a:gd name="connsiteX26" fmla="*/ 6525730 w 6525730"/>
              <a:gd name="connsiteY26" fmla="*/ 9189720 h 10287000"/>
              <a:gd name="connsiteX27" fmla="*/ 6525730 w 6525730"/>
              <a:gd name="connsiteY27" fmla="*/ 10287000 h 10287000"/>
              <a:gd name="connsiteX28" fmla="*/ 5867225 w 6525730"/>
              <a:gd name="connsiteY28" fmla="*/ 10287000 h 10287000"/>
              <a:gd name="connsiteX29" fmla="*/ 5143462 w 6525730"/>
              <a:gd name="connsiteY29" fmla="*/ 10287000 h 10287000"/>
              <a:gd name="connsiteX30" fmla="*/ 4615471 w 6525730"/>
              <a:gd name="connsiteY30" fmla="*/ 10287000 h 10287000"/>
              <a:gd name="connsiteX31" fmla="*/ 4087480 w 6525730"/>
              <a:gd name="connsiteY31" fmla="*/ 10287000 h 10287000"/>
              <a:gd name="connsiteX32" fmla="*/ 3428974 w 6525730"/>
              <a:gd name="connsiteY32" fmla="*/ 10287000 h 10287000"/>
              <a:gd name="connsiteX33" fmla="*/ 2966241 w 6525730"/>
              <a:gd name="connsiteY33" fmla="*/ 10287000 h 10287000"/>
              <a:gd name="connsiteX34" fmla="*/ 2307735 w 6525730"/>
              <a:gd name="connsiteY34" fmla="*/ 10287000 h 10287000"/>
              <a:gd name="connsiteX35" fmla="*/ 1779745 w 6525730"/>
              <a:gd name="connsiteY35" fmla="*/ 10287000 h 10287000"/>
              <a:gd name="connsiteX36" fmla="*/ 1382268 w 6525730"/>
              <a:gd name="connsiteY36" fmla="*/ 10287000 h 10287000"/>
              <a:gd name="connsiteX37" fmla="*/ 919535 w 6525730"/>
              <a:gd name="connsiteY37" fmla="*/ 10287000 h 10287000"/>
              <a:gd name="connsiteX38" fmla="*/ 522058 w 6525730"/>
              <a:gd name="connsiteY38" fmla="*/ 10287000 h 10287000"/>
              <a:gd name="connsiteX39" fmla="*/ 0 w 6525730"/>
              <a:gd name="connsiteY39" fmla="*/ 10287000 h 10287000"/>
              <a:gd name="connsiteX40" fmla="*/ 0 w 6525730"/>
              <a:gd name="connsiteY40" fmla="*/ 9818370 h 10287000"/>
              <a:gd name="connsiteX41" fmla="*/ 0 w 6525730"/>
              <a:gd name="connsiteY41" fmla="*/ 9144000 h 10287000"/>
              <a:gd name="connsiteX42" fmla="*/ 0 w 6525730"/>
              <a:gd name="connsiteY42" fmla="*/ 8881110 h 10287000"/>
              <a:gd name="connsiteX43" fmla="*/ 0 w 6525730"/>
              <a:gd name="connsiteY43" fmla="*/ 8618220 h 10287000"/>
              <a:gd name="connsiteX44" fmla="*/ 0 w 6525730"/>
              <a:gd name="connsiteY44" fmla="*/ 8046720 h 10287000"/>
              <a:gd name="connsiteX45" fmla="*/ 0 w 6525730"/>
              <a:gd name="connsiteY45" fmla="*/ 7475220 h 10287000"/>
              <a:gd name="connsiteX46" fmla="*/ 0 w 6525730"/>
              <a:gd name="connsiteY46" fmla="*/ 7006590 h 10287000"/>
              <a:gd name="connsiteX47" fmla="*/ 0 w 6525730"/>
              <a:gd name="connsiteY47" fmla="*/ 6435090 h 10287000"/>
              <a:gd name="connsiteX48" fmla="*/ 0 w 6525730"/>
              <a:gd name="connsiteY48" fmla="*/ 5657850 h 10287000"/>
              <a:gd name="connsiteX49" fmla="*/ 0 w 6525730"/>
              <a:gd name="connsiteY49" fmla="*/ 5292090 h 10287000"/>
              <a:gd name="connsiteX50" fmla="*/ 0 w 6525730"/>
              <a:gd name="connsiteY50" fmla="*/ 4514850 h 10287000"/>
              <a:gd name="connsiteX51" fmla="*/ 0 w 6525730"/>
              <a:gd name="connsiteY51" fmla="*/ 4046220 h 10287000"/>
              <a:gd name="connsiteX52" fmla="*/ 0 w 6525730"/>
              <a:gd name="connsiteY52" fmla="*/ 3268980 h 10287000"/>
              <a:gd name="connsiteX53" fmla="*/ 0 w 6525730"/>
              <a:gd name="connsiteY53" fmla="*/ 2800350 h 10287000"/>
              <a:gd name="connsiteX54" fmla="*/ 0 w 6525730"/>
              <a:gd name="connsiteY54" fmla="*/ 2023110 h 10287000"/>
              <a:gd name="connsiteX55" fmla="*/ 0 w 6525730"/>
              <a:gd name="connsiteY55" fmla="*/ 1451610 h 10287000"/>
              <a:gd name="connsiteX56" fmla="*/ 0 w 6525730"/>
              <a:gd name="connsiteY56" fmla="*/ 1085850 h 10287000"/>
              <a:gd name="connsiteX57" fmla="*/ 0 w 6525730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25730" h="10287000" fill="none" extrusionOk="0">
                <a:moveTo>
                  <a:pt x="0" y="0"/>
                </a:moveTo>
                <a:cubicBezTo>
                  <a:pt x="323149" y="-57791"/>
                  <a:pt x="401170" y="4153"/>
                  <a:pt x="658505" y="0"/>
                </a:cubicBezTo>
                <a:cubicBezTo>
                  <a:pt x="915840" y="-4153"/>
                  <a:pt x="1018335" y="10971"/>
                  <a:pt x="1251754" y="0"/>
                </a:cubicBezTo>
                <a:cubicBezTo>
                  <a:pt x="1485173" y="-10971"/>
                  <a:pt x="1574759" y="25774"/>
                  <a:pt x="1779745" y="0"/>
                </a:cubicBezTo>
                <a:cubicBezTo>
                  <a:pt x="1984731" y="-25774"/>
                  <a:pt x="2005393" y="33929"/>
                  <a:pt x="2177221" y="0"/>
                </a:cubicBezTo>
                <a:cubicBezTo>
                  <a:pt x="2349049" y="-33929"/>
                  <a:pt x="2692694" y="30471"/>
                  <a:pt x="2900984" y="0"/>
                </a:cubicBezTo>
                <a:cubicBezTo>
                  <a:pt x="3109274" y="-30471"/>
                  <a:pt x="3264550" y="65098"/>
                  <a:pt x="3494232" y="0"/>
                </a:cubicBezTo>
                <a:cubicBezTo>
                  <a:pt x="3723914" y="-65098"/>
                  <a:pt x="3791188" y="41696"/>
                  <a:pt x="4087480" y="0"/>
                </a:cubicBezTo>
                <a:cubicBezTo>
                  <a:pt x="4383772" y="-41696"/>
                  <a:pt x="4584240" y="66319"/>
                  <a:pt x="4745985" y="0"/>
                </a:cubicBezTo>
                <a:cubicBezTo>
                  <a:pt x="4907731" y="-66319"/>
                  <a:pt x="4989502" y="51115"/>
                  <a:pt x="5208719" y="0"/>
                </a:cubicBezTo>
                <a:cubicBezTo>
                  <a:pt x="5427936" y="-51115"/>
                  <a:pt x="5425698" y="22281"/>
                  <a:pt x="5606195" y="0"/>
                </a:cubicBezTo>
                <a:cubicBezTo>
                  <a:pt x="5786692" y="-22281"/>
                  <a:pt x="6185359" y="109387"/>
                  <a:pt x="6525730" y="0"/>
                </a:cubicBezTo>
                <a:cubicBezTo>
                  <a:pt x="6601259" y="223596"/>
                  <a:pt x="6490154" y="467085"/>
                  <a:pt x="6525730" y="674370"/>
                </a:cubicBezTo>
                <a:cubicBezTo>
                  <a:pt x="6561306" y="881655"/>
                  <a:pt x="6523445" y="1056579"/>
                  <a:pt x="6525730" y="1348740"/>
                </a:cubicBezTo>
                <a:cubicBezTo>
                  <a:pt x="6528015" y="1640901"/>
                  <a:pt x="6478593" y="1866835"/>
                  <a:pt x="6525730" y="2023110"/>
                </a:cubicBezTo>
                <a:cubicBezTo>
                  <a:pt x="6572867" y="2179385"/>
                  <a:pt x="6483037" y="2578844"/>
                  <a:pt x="6525730" y="2800350"/>
                </a:cubicBezTo>
                <a:cubicBezTo>
                  <a:pt x="6568423" y="3021856"/>
                  <a:pt x="6512057" y="3264457"/>
                  <a:pt x="6525730" y="3577590"/>
                </a:cubicBezTo>
                <a:cubicBezTo>
                  <a:pt x="6539403" y="3890723"/>
                  <a:pt x="6505659" y="4164157"/>
                  <a:pt x="6525730" y="4354830"/>
                </a:cubicBezTo>
                <a:cubicBezTo>
                  <a:pt x="6545801" y="4545503"/>
                  <a:pt x="6495348" y="4856926"/>
                  <a:pt x="6525730" y="5029200"/>
                </a:cubicBezTo>
                <a:cubicBezTo>
                  <a:pt x="6556112" y="5201474"/>
                  <a:pt x="6508846" y="5220309"/>
                  <a:pt x="6525730" y="5292090"/>
                </a:cubicBezTo>
                <a:cubicBezTo>
                  <a:pt x="6542614" y="5363871"/>
                  <a:pt x="6442345" y="5817513"/>
                  <a:pt x="6525730" y="6069330"/>
                </a:cubicBezTo>
                <a:cubicBezTo>
                  <a:pt x="6609115" y="6321147"/>
                  <a:pt x="6512804" y="6327713"/>
                  <a:pt x="6525730" y="6537960"/>
                </a:cubicBezTo>
                <a:cubicBezTo>
                  <a:pt x="6538656" y="6748207"/>
                  <a:pt x="6504755" y="6825842"/>
                  <a:pt x="6525730" y="7006590"/>
                </a:cubicBezTo>
                <a:cubicBezTo>
                  <a:pt x="6546705" y="7187338"/>
                  <a:pt x="6517235" y="7169306"/>
                  <a:pt x="6525730" y="7269480"/>
                </a:cubicBezTo>
                <a:cubicBezTo>
                  <a:pt x="6534225" y="7369654"/>
                  <a:pt x="6473463" y="7676542"/>
                  <a:pt x="6525730" y="7840980"/>
                </a:cubicBezTo>
                <a:cubicBezTo>
                  <a:pt x="6577997" y="8005418"/>
                  <a:pt x="6445445" y="8310294"/>
                  <a:pt x="6525730" y="8515350"/>
                </a:cubicBezTo>
                <a:cubicBezTo>
                  <a:pt x="6606015" y="8720406"/>
                  <a:pt x="6503039" y="8852830"/>
                  <a:pt x="6525730" y="9189720"/>
                </a:cubicBezTo>
                <a:cubicBezTo>
                  <a:pt x="6548421" y="9526610"/>
                  <a:pt x="6486188" y="9876720"/>
                  <a:pt x="6525730" y="10287000"/>
                </a:cubicBezTo>
                <a:cubicBezTo>
                  <a:pt x="6203566" y="10332344"/>
                  <a:pt x="6147705" y="10259870"/>
                  <a:pt x="5867225" y="10287000"/>
                </a:cubicBezTo>
                <a:cubicBezTo>
                  <a:pt x="5586746" y="10314130"/>
                  <a:pt x="5420682" y="10223094"/>
                  <a:pt x="5143462" y="10287000"/>
                </a:cubicBezTo>
                <a:cubicBezTo>
                  <a:pt x="4866242" y="10350906"/>
                  <a:pt x="4774409" y="10265326"/>
                  <a:pt x="4615471" y="10287000"/>
                </a:cubicBezTo>
                <a:cubicBezTo>
                  <a:pt x="4456533" y="10308674"/>
                  <a:pt x="4276660" y="10256788"/>
                  <a:pt x="4087480" y="10287000"/>
                </a:cubicBezTo>
                <a:cubicBezTo>
                  <a:pt x="3898300" y="10317212"/>
                  <a:pt x="3633272" y="10221589"/>
                  <a:pt x="3428974" y="10287000"/>
                </a:cubicBezTo>
                <a:cubicBezTo>
                  <a:pt x="3224676" y="10352411"/>
                  <a:pt x="3092145" y="10251006"/>
                  <a:pt x="2966241" y="10287000"/>
                </a:cubicBezTo>
                <a:cubicBezTo>
                  <a:pt x="2840337" y="10322994"/>
                  <a:pt x="2573103" y="10256606"/>
                  <a:pt x="2307735" y="10287000"/>
                </a:cubicBezTo>
                <a:cubicBezTo>
                  <a:pt x="2042367" y="10317394"/>
                  <a:pt x="1961993" y="10257417"/>
                  <a:pt x="1779745" y="10287000"/>
                </a:cubicBezTo>
                <a:cubicBezTo>
                  <a:pt x="1597497" y="10316583"/>
                  <a:pt x="1563584" y="10276444"/>
                  <a:pt x="1382268" y="10287000"/>
                </a:cubicBezTo>
                <a:cubicBezTo>
                  <a:pt x="1200952" y="10297556"/>
                  <a:pt x="1134391" y="10261149"/>
                  <a:pt x="919535" y="10287000"/>
                </a:cubicBezTo>
                <a:cubicBezTo>
                  <a:pt x="704679" y="10312851"/>
                  <a:pt x="700277" y="10273792"/>
                  <a:pt x="522058" y="10287000"/>
                </a:cubicBezTo>
                <a:cubicBezTo>
                  <a:pt x="343839" y="10300208"/>
                  <a:pt x="106682" y="1024664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525730" h="10287000" stroke="0" extrusionOk="0">
                <a:moveTo>
                  <a:pt x="0" y="0"/>
                </a:moveTo>
                <a:cubicBezTo>
                  <a:pt x="182259" y="-33071"/>
                  <a:pt x="377267" y="3339"/>
                  <a:pt x="723763" y="0"/>
                </a:cubicBezTo>
                <a:cubicBezTo>
                  <a:pt x="1070259" y="-3339"/>
                  <a:pt x="1016196" y="21150"/>
                  <a:pt x="1121239" y="0"/>
                </a:cubicBezTo>
                <a:cubicBezTo>
                  <a:pt x="1226282" y="-21150"/>
                  <a:pt x="1497336" y="49422"/>
                  <a:pt x="1649230" y="0"/>
                </a:cubicBezTo>
                <a:cubicBezTo>
                  <a:pt x="1801124" y="-49422"/>
                  <a:pt x="2100178" y="3321"/>
                  <a:pt x="2242478" y="0"/>
                </a:cubicBezTo>
                <a:cubicBezTo>
                  <a:pt x="2384778" y="-3321"/>
                  <a:pt x="2471827" y="4622"/>
                  <a:pt x="2639954" y="0"/>
                </a:cubicBezTo>
                <a:cubicBezTo>
                  <a:pt x="2808081" y="-4622"/>
                  <a:pt x="2919345" y="20209"/>
                  <a:pt x="3037431" y="0"/>
                </a:cubicBezTo>
                <a:cubicBezTo>
                  <a:pt x="3155517" y="-20209"/>
                  <a:pt x="3319847" y="41094"/>
                  <a:pt x="3565422" y="0"/>
                </a:cubicBezTo>
                <a:cubicBezTo>
                  <a:pt x="3810997" y="-41094"/>
                  <a:pt x="3800651" y="5205"/>
                  <a:pt x="4028155" y="0"/>
                </a:cubicBezTo>
                <a:cubicBezTo>
                  <a:pt x="4255659" y="-5205"/>
                  <a:pt x="4465804" y="62617"/>
                  <a:pt x="4686661" y="0"/>
                </a:cubicBezTo>
                <a:cubicBezTo>
                  <a:pt x="4907518" y="-62617"/>
                  <a:pt x="5151287" y="70518"/>
                  <a:pt x="5279909" y="0"/>
                </a:cubicBezTo>
                <a:cubicBezTo>
                  <a:pt x="5408531" y="-70518"/>
                  <a:pt x="5562128" y="24816"/>
                  <a:pt x="5807900" y="0"/>
                </a:cubicBezTo>
                <a:cubicBezTo>
                  <a:pt x="6053672" y="-24816"/>
                  <a:pt x="6372364" y="77440"/>
                  <a:pt x="6525730" y="0"/>
                </a:cubicBezTo>
                <a:cubicBezTo>
                  <a:pt x="6598115" y="165121"/>
                  <a:pt x="6466870" y="419479"/>
                  <a:pt x="6525730" y="674370"/>
                </a:cubicBezTo>
                <a:cubicBezTo>
                  <a:pt x="6584590" y="929261"/>
                  <a:pt x="6491847" y="962378"/>
                  <a:pt x="6525730" y="1040130"/>
                </a:cubicBezTo>
                <a:cubicBezTo>
                  <a:pt x="6559613" y="1117882"/>
                  <a:pt x="6525599" y="1217966"/>
                  <a:pt x="6525730" y="1303020"/>
                </a:cubicBezTo>
                <a:cubicBezTo>
                  <a:pt x="6525861" y="1388074"/>
                  <a:pt x="6474965" y="1824132"/>
                  <a:pt x="6525730" y="1977390"/>
                </a:cubicBezTo>
                <a:cubicBezTo>
                  <a:pt x="6576495" y="2130648"/>
                  <a:pt x="6522274" y="2171990"/>
                  <a:pt x="6525730" y="2240280"/>
                </a:cubicBezTo>
                <a:cubicBezTo>
                  <a:pt x="6529186" y="2308570"/>
                  <a:pt x="6511900" y="2611921"/>
                  <a:pt x="6525730" y="2708910"/>
                </a:cubicBezTo>
                <a:cubicBezTo>
                  <a:pt x="6539560" y="2805899"/>
                  <a:pt x="6524228" y="2885028"/>
                  <a:pt x="6525730" y="2971800"/>
                </a:cubicBezTo>
                <a:cubicBezTo>
                  <a:pt x="6527232" y="3058572"/>
                  <a:pt x="6465959" y="3519735"/>
                  <a:pt x="6525730" y="3749040"/>
                </a:cubicBezTo>
                <a:cubicBezTo>
                  <a:pt x="6585501" y="3978345"/>
                  <a:pt x="6521028" y="4250023"/>
                  <a:pt x="6525730" y="4423410"/>
                </a:cubicBezTo>
                <a:cubicBezTo>
                  <a:pt x="6530432" y="4596797"/>
                  <a:pt x="6497785" y="4626483"/>
                  <a:pt x="6525730" y="4686300"/>
                </a:cubicBezTo>
                <a:cubicBezTo>
                  <a:pt x="6553675" y="4746117"/>
                  <a:pt x="6485460" y="4893503"/>
                  <a:pt x="6525730" y="5052060"/>
                </a:cubicBezTo>
                <a:cubicBezTo>
                  <a:pt x="6566000" y="5210617"/>
                  <a:pt x="6513150" y="5344426"/>
                  <a:pt x="6525730" y="5417820"/>
                </a:cubicBezTo>
                <a:cubicBezTo>
                  <a:pt x="6538310" y="5491214"/>
                  <a:pt x="6458784" y="5910572"/>
                  <a:pt x="6525730" y="6092190"/>
                </a:cubicBezTo>
                <a:cubicBezTo>
                  <a:pt x="6592676" y="6273808"/>
                  <a:pt x="6500077" y="6451497"/>
                  <a:pt x="6525730" y="6560820"/>
                </a:cubicBezTo>
                <a:cubicBezTo>
                  <a:pt x="6551383" y="6670143"/>
                  <a:pt x="6506916" y="7112063"/>
                  <a:pt x="6525730" y="7338060"/>
                </a:cubicBezTo>
                <a:cubicBezTo>
                  <a:pt x="6544544" y="7564057"/>
                  <a:pt x="6456039" y="7802239"/>
                  <a:pt x="6525730" y="8012430"/>
                </a:cubicBezTo>
                <a:cubicBezTo>
                  <a:pt x="6595421" y="8222621"/>
                  <a:pt x="6475557" y="8373759"/>
                  <a:pt x="6525730" y="8583930"/>
                </a:cubicBezTo>
                <a:cubicBezTo>
                  <a:pt x="6575903" y="8794101"/>
                  <a:pt x="6479946" y="9114250"/>
                  <a:pt x="6525730" y="9361170"/>
                </a:cubicBezTo>
                <a:cubicBezTo>
                  <a:pt x="6571514" y="9608090"/>
                  <a:pt x="6446866" y="10008098"/>
                  <a:pt x="6525730" y="10287000"/>
                </a:cubicBezTo>
                <a:cubicBezTo>
                  <a:pt x="6374112" y="10287362"/>
                  <a:pt x="6281972" y="10267094"/>
                  <a:pt x="6128254" y="10287000"/>
                </a:cubicBezTo>
                <a:cubicBezTo>
                  <a:pt x="5974536" y="10306906"/>
                  <a:pt x="5804780" y="10282988"/>
                  <a:pt x="5535006" y="10287000"/>
                </a:cubicBezTo>
                <a:cubicBezTo>
                  <a:pt x="5265232" y="10291012"/>
                  <a:pt x="5152026" y="10224260"/>
                  <a:pt x="4876500" y="10287000"/>
                </a:cubicBezTo>
                <a:cubicBezTo>
                  <a:pt x="4600974" y="10349740"/>
                  <a:pt x="4498317" y="10277543"/>
                  <a:pt x="4283252" y="10287000"/>
                </a:cubicBezTo>
                <a:cubicBezTo>
                  <a:pt x="4068187" y="10296457"/>
                  <a:pt x="3910181" y="10222281"/>
                  <a:pt x="3559489" y="10287000"/>
                </a:cubicBezTo>
                <a:cubicBezTo>
                  <a:pt x="3208797" y="10351719"/>
                  <a:pt x="3248667" y="10246131"/>
                  <a:pt x="3096756" y="10287000"/>
                </a:cubicBezTo>
                <a:cubicBezTo>
                  <a:pt x="2944845" y="10327869"/>
                  <a:pt x="2797933" y="10262543"/>
                  <a:pt x="2634022" y="10287000"/>
                </a:cubicBezTo>
                <a:cubicBezTo>
                  <a:pt x="2470111" y="10311457"/>
                  <a:pt x="2307931" y="10243495"/>
                  <a:pt x="2171288" y="10287000"/>
                </a:cubicBezTo>
                <a:cubicBezTo>
                  <a:pt x="2034645" y="10330505"/>
                  <a:pt x="1951405" y="10241016"/>
                  <a:pt x="1773812" y="10287000"/>
                </a:cubicBezTo>
                <a:cubicBezTo>
                  <a:pt x="1596219" y="10332984"/>
                  <a:pt x="1409028" y="10243114"/>
                  <a:pt x="1180564" y="10287000"/>
                </a:cubicBezTo>
                <a:cubicBezTo>
                  <a:pt x="952100" y="10330886"/>
                  <a:pt x="922503" y="10253987"/>
                  <a:pt x="717830" y="10287000"/>
                </a:cubicBezTo>
                <a:cubicBezTo>
                  <a:pt x="513157" y="10320013"/>
                  <a:pt x="354290" y="10286098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201371" y="37304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234036" y="47480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234035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사이트 </a:t>
            </a:r>
            <a:r>
              <a:rPr kumimoji="1" lang="ko-KR" altLang="en-US" sz="2400" dirty="0" err="1"/>
              <a:t>매쉬를</a:t>
            </a:r>
            <a:r>
              <a:rPr kumimoji="1" lang="ko-KR" altLang="en-US" sz="2400" dirty="0"/>
              <a:t> 이용한 헤더 및 </a:t>
            </a:r>
            <a:r>
              <a:rPr kumimoji="1" lang="ko-KR" altLang="en-US" sz="2400" dirty="0" err="1"/>
              <a:t>푸터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796786" y="1724484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9" y="4224635"/>
            <a:ext cx="346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메인 로그인 폼 </a:t>
            </a:r>
            <a:r>
              <a:rPr kumimoji="1" lang="en-US" altLang="ko-Kore-KR" sz="2400" dirty="0"/>
              <a:t>AJAX</a:t>
            </a:r>
            <a:r>
              <a:rPr kumimoji="1" lang="ko-KR" altLang="en-US" sz="2400" dirty="0"/>
              <a:t>사용</a:t>
            </a:r>
            <a:endParaRPr kumimoji="1" lang="ko-Kore-KR" altLang="en-US" sz="2400" dirty="0"/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223142" y="56624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1660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이미지슬라이드</a:t>
            </a: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6FBDD823-8614-5B56-9B81-37438CB2A719}"/>
              </a:ext>
            </a:extLst>
          </p:cNvPr>
          <p:cNvGrpSpPr/>
          <p:nvPr/>
        </p:nvGrpSpPr>
        <p:grpSpPr>
          <a:xfrm>
            <a:off x="206806" y="6519357"/>
            <a:ext cx="6008929" cy="90694"/>
            <a:chOff x="2133333" y="7159654"/>
            <a:chExt cx="6008929" cy="90694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835F63DE-5E78-30A3-E8DF-025BB045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3DF0A1-353D-FAD8-F78A-007B69EF4B5B}"/>
              </a:ext>
            </a:extLst>
          </p:cNvPr>
          <p:cNvSpPr txBox="1"/>
          <p:nvPr/>
        </p:nvSpPr>
        <p:spPr>
          <a:xfrm>
            <a:off x="1416414" y="6022954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게시판 추천 글 이미지링크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5AF5099-E110-33FD-D38A-A8F5BBD82526}"/>
              </a:ext>
            </a:extLst>
          </p:cNvPr>
          <p:cNvSpPr/>
          <p:nvPr/>
        </p:nvSpPr>
        <p:spPr>
          <a:xfrm>
            <a:off x="892629" y="3258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6FAAA-1A90-AFFA-F368-DDBE3F8B6546}"/>
              </a:ext>
            </a:extLst>
          </p:cNvPr>
          <p:cNvSpPr txBox="1"/>
          <p:nvPr/>
        </p:nvSpPr>
        <p:spPr>
          <a:xfrm>
            <a:off x="892629" y="3086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4" name="액자 53">
            <a:extLst>
              <a:ext uri="{FF2B5EF4-FFF2-40B4-BE49-F238E27FC236}">
                <a16:creationId xmlns:a16="http://schemas.microsoft.com/office/drawing/2014/main" id="{61C6AEE5-40B4-4F9C-D63E-86618E65B98F}"/>
              </a:ext>
            </a:extLst>
          </p:cNvPr>
          <p:cNvSpPr/>
          <p:nvPr/>
        </p:nvSpPr>
        <p:spPr>
          <a:xfrm>
            <a:off x="892629" y="42494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93DF8-57C7-A312-5F14-B923D480CF5F}"/>
              </a:ext>
            </a:extLst>
          </p:cNvPr>
          <p:cNvSpPr txBox="1"/>
          <p:nvPr/>
        </p:nvSpPr>
        <p:spPr>
          <a:xfrm>
            <a:off x="892629" y="40767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B28CBC1B-BD3B-6331-F512-2DAC79C98A33}"/>
              </a:ext>
            </a:extLst>
          </p:cNvPr>
          <p:cNvSpPr/>
          <p:nvPr/>
        </p:nvSpPr>
        <p:spPr>
          <a:xfrm>
            <a:off x="892629" y="51435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CDE751-71E6-10D2-0812-09CA16E3493B}"/>
              </a:ext>
            </a:extLst>
          </p:cNvPr>
          <p:cNvSpPr txBox="1"/>
          <p:nvPr/>
        </p:nvSpPr>
        <p:spPr>
          <a:xfrm>
            <a:off x="892629" y="5094268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5B765AB8-0862-1E9D-0D29-8E866DB0EE4D}"/>
              </a:ext>
            </a:extLst>
          </p:cNvPr>
          <p:cNvSpPr/>
          <p:nvPr/>
        </p:nvSpPr>
        <p:spPr>
          <a:xfrm>
            <a:off x="868680" y="60414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2CDFB-E99B-5309-8F23-2B75DEB83496}"/>
              </a:ext>
            </a:extLst>
          </p:cNvPr>
          <p:cNvSpPr txBox="1"/>
          <p:nvPr/>
        </p:nvSpPr>
        <p:spPr>
          <a:xfrm>
            <a:off x="868680" y="58687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DA453D-654B-AEB6-2794-D4C36C98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30" y="1943100"/>
            <a:ext cx="11629770" cy="6748791"/>
          </a:xfrm>
          <a:prstGeom prst="rect">
            <a:avLst/>
          </a:prstGeom>
        </p:spPr>
      </p:pic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86BA4AF8-4818-0083-1E74-D4259C407C69}"/>
              </a:ext>
            </a:extLst>
          </p:cNvPr>
          <p:cNvCxnSpPr>
            <a:cxnSpLocks/>
          </p:cNvCxnSpPr>
          <p:nvPr/>
        </p:nvCxnSpPr>
        <p:spPr>
          <a:xfrm flipV="1">
            <a:off x="9829800" y="5372100"/>
            <a:ext cx="838200" cy="38100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BF6FC8-AE29-F747-9E95-3BED701E46DD}"/>
              </a:ext>
            </a:extLst>
          </p:cNvPr>
          <p:cNvSpPr txBox="1"/>
          <p:nvPr/>
        </p:nvSpPr>
        <p:spPr>
          <a:xfrm>
            <a:off x="10816701" y="5000674"/>
            <a:ext cx="520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TOP5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게시물의 첫번째 이미지를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가지고온다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</a:p>
          <a:p>
            <a:r>
              <a:rPr kumimoji="1" lang="ko-KR" altLang="en-US" sz="2000" b="1" dirty="0" err="1">
                <a:solidFill>
                  <a:srgbClr val="FF0000"/>
                </a:solidFill>
              </a:rPr>
              <a:t>클릭시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해당 게시물로 이동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0" y="-38100"/>
            <a:ext cx="6477000" cy="10325100"/>
          </a:xfrm>
          <a:custGeom>
            <a:avLst/>
            <a:gdLst>
              <a:gd name="connsiteX0" fmla="*/ 0 w 6477000"/>
              <a:gd name="connsiteY0" fmla="*/ 0 h 10325100"/>
              <a:gd name="connsiteX1" fmla="*/ 653588 w 6477000"/>
              <a:gd name="connsiteY1" fmla="*/ 0 h 10325100"/>
              <a:gd name="connsiteX2" fmla="*/ 1242406 w 6477000"/>
              <a:gd name="connsiteY2" fmla="*/ 0 h 10325100"/>
              <a:gd name="connsiteX3" fmla="*/ 1766455 w 6477000"/>
              <a:gd name="connsiteY3" fmla="*/ 0 h 10325100"/>
              <a:gd name="connsiteX4" fmla="*/ 2160963 w 6477000"/>
              <a:gd name="connsiteY4" fmla="*/ 0 h 10325100"/>
              <a:gd name="connsiteX5" fmla="*/ 2879321 w 6477000"/>
              <a:gd name="connsiteY5" fmla="*/ 0 h 10325100"/>
              <a:gd name="connsiteX6" fmla="*/ 3468139 w 6477000"/>
              <a:gd name="connsiteY6" fmla="*/ 0 h 10325100"/>
              <a:gd name="connsiteX7" fmla="*/ 4056957 w 6477000"/>
              <a:gd name="connsiteY7" fmla="*/ 0 h 10325100"/>
              <a:gd name="connsiteX8" fmla="*/ 4710545 w 6477000"/>
              <a:gd name="connsiteY8" fmla="*/ 0 h 10325100"/>
              <a:gd name="connsiteX9" fmla="*/ 5169824 w 6477000"/>
              <a:gd name="connsiteY9" fmla="*/ 0 h 10325100"/>
              <a:gd name="connsiteX10" fmla="*/ 5564332 w 6477000"/>
              <a:gd name="connsiteY10" fmla="*/ 0 h 10325100"/>
              <a:gd name="connsiteX11" fmla="*/ 6477000 w 6477000"/>
              <a:gd name="connsiteY11" fmla="*/ 0 h 10325100"/>
              <a:gd name="connsiteX12" fmla="*/ 6477000 w 6477000"/>
              <a:gd name="connsiteY12" fmla="*/ 676868 h 10325100"/>
              <a:gd name="connsiteX13" fmla="*/ 6477000 w 6477000"/>
              <a:gd name="connsiteY13" fmla="*/ 1353735 h 10325100"/>
              <a:gd name="connsiteX14" fmla="*/ 6477000 w 6477000"/>
              <a:gd name="connsiteY14" fmla="*/ 2030603 h 10325100"/>
              <a:gd name="connsiteX15" fmla="*/ 6477000 w 6477000"/>
              <a:gd name="connsiteY15" fmla="*/ 2810722 h 10325100"/>
              <a:gd name="connsiteX16" fmla="*/ 6477000 w 6477000"/>
              <a:gd name="connsiteY16" fmla="*/ 3590840 h 10325100"/>
              <a:gd name="connsiteX17" fmla="*/ 6477000 w 6477000"/>
              <a:gd name="connsiteY17" fmla="*/ 4370959 h 10325100"/>
              <a:gd name="connsiteX18" fmla="*/ 6477000 w 6477000"/>
              <a:gd name="connsiteY18" fmla="*/ 5047827 h 10325100"/>
              <a:gd name="connsiteX19" fmla="*/ 6477000 w 6477000"/>
              <a:gd name="connsiteY19" fmla="*/ 5311690 h 10325100"/>
              <a:gd name="connsiteX20" fmla="*/ 6477000 w 6477000"/>
              <a:gd name="connsiteY20" fmla="*/ 6091809 h 10325100"/>
              <a:gd name="connsiteX21" fmla="*/ 6477000 w 6477000"/>
              <a:gd name="connsiteY21" fmla="*/ 6562175 h 10325100"/>
              <a:gd name="connsiteX22" fmla="*/ 6477000 w 6477000"/>
              <a:gd name="connsiteY22" fmla="*/ 7032540 h 10325100"/>
              <a:gd name="connsiteX23" fmla="*/ 6477000 w 6477000"/>
              <a:gd name="connsiteY23" fmla="*/ 7296404 h 10325100"/>
              <a:gd name="connsiteX24" fmla="*/ 6477000 w 6477000"/>
              <a:gd name="connsiteY24" fmla="*/ 7870021 h 10325100"/>
              <a:gd name="connsiteX25" fmla="*/ 6477000 w 6477000"/>
              <a:gd name="connsiteY25" fmla="*/ 8546888 h 10325100"/>
              <a:gd name="connsiteX26" fmla="*/ 6477000 w 6477000"/>
              <a:gd name="connsiteY26" fmla="*/ 9223756 h 10325100"/>
              <a:gd name="connsiteX27" fmla="*/ 6477000 w 6477000"/>
              <a:gd name="connsiteY27" fmla="*/ 10325100 h 10325100"/>
              <a:gd name="connsiteX28" fmla="*/ 5823412 w 6477000"/>
              <a:gd name="connsiteY28" fmla="*/ 10325100 h 10325100"/>
              <a:gd name="connsiteX29" fmla="*/ 5105054 w 6477000"/>
              <a:gd name="connsiteY29" fmla="*/ 10325100 h 10325100"/>
              <a:gd name="connsiteX30" fmla="*/ 4581005 w 6477000"/>
              <a:gd name="connsiteY30" fmla="*/ 10325100 h 10325100"/>
              <a:gd name="connsiteX31" fmla="*/ 4056957 w 6477000"/>
              <a:gd name="connsiteY31" fmla="*/ 10325100 h 10325100"/>
              <a:gd name="connsiteX32" fmla="*/ 3403369 w 6477000"/>
              <a:gd name="connsiteY32" fmla="*/ 10325100 h 10325100"/>
              <a:gd name="connsiteX33" fmla="*/ 2944091 w 6477000"/>
              <a:gd name="connsiteY33" fmla="*/ 10325100 h 10325100"/>
              <a:gd name="connsiteX34" fmla="*/ 2290503 w 6477000"/>
              <a:gd name="connsiteY34" fmla="*/ 10325100 h 10325100"/>
              <a:gd name="connsiteX35" fmla="*/ 1766455 w 6477000"/>
              <a:gd name="connsiteY35" fmla="*/ 10325100 h 10325100"/>
              <a:gd name="connsiteX36" fmla="*/ 1371946 w 6477000"/>
              <a:gd name="connsiteY36" fmla="*/ 10325100 h 10325100"/>
              <a:gd name="connsiteX37" fmla="*/ 912668 w 6477000"/>
              <a:gd name="connsiteY37" fmla="*/ 10325100 h 10325100"/>
              <a:gd name="connsiteX38" fmla="*/ 518160 w 6477000"/>
              <a:gd name="connsiteY38" fmla="*/ 10325100 h 10325100"/>
              <a:gd name="connsiteX39" fmla="*/ 0 w 6477000"/>
              <a:gd name="connsiteY39" fmla="*/ 10325100 h 10325100"/>
              <a:gd name="connsiteX40" fmla="*/ 0 w 6477000"/>
              <a:gd name="connsiteY40" fmla="*/ 9854734 h 10325100"/>
              <a:gd name="connsiteX41" fmla="*/ 0 w 6477000"/>
              <a:gd name="connsiteY41" fmla="*/ 9177867 h 10325100"/>
              <a:gd name="connsiteX42" fmla="*/ 0 w 6477000"/>
              <a:gd name="connsiteY42" fmla="*/ 8914003 h 10325100"/>
              <a:gd name="connsiteX43" fmla="*/ 0 w 6477000"/>
              <a:gd name="connsiteY43" fmla="*/ 8650139 h 10325100"/>
              <a:gd name="connsiteX44" fmla="*/ 0 w 6477000"/>
              <a:gd name="connsiteY44" fmla="*/ 8076523 h 10325100"/>
              <a:gd name="connsiteX45" fmla="*/ 0 w 6477000"/>
              <a:gd name="connsiteY45" fmla="*/ 7502906 h 10325100"/>
              <a:gd name="connsiteX46" fmla="*/ 0 w 6477000"/>
              <a:gd name="connsiteY46" fmla="*/ 7032540 h 10325100"/>
              <a:gd name="connsiteX47" fmla="*/ 0 w 6477000"/>
              <a:gd name="connsiteY47" fmla="*/ 6458924 h 10325100"/>
              <a:gd name="connsiteX48" fmla="*/ 0 w 6477000"/>
              <a:gd name="connsiteY48" fmla="*/ 5678805 h 10325100"/>
              <a:gd name="connsiteX49" fmla="*/ 0 w 6477000"/>
              <a:gd name="connsiteY49" fmla="*/ 5311690 h 10325100"/>
              <a:gd name="connsiteX50" fmla="*/ 0 w 6477000"/>
              <a:gd name="connsiteY50" fmla="*/ 4531572 h 10325100"/>
              <a:gd name="connsiteX51" fmla="*/ 0 w 6477000"/>
              <a:gd name="connsiteY51" fmla="*/ 4061206 h 10325100"/>
              <a:gd name="connsiteX52" fmla="*/ 0 w 6477000"/>
              <a:gd name="connsiteY52" fmla="*/ 3281087 h 10325100"/>
              <a:gd name="connsiteX53" fmla="*/ 0 w 6477000"/>
              <a:gd name="connsiteY53" fmla="*/ 2810722 h 10325100"/>
              <a:gd name="connsiteX54" fmla="*/ 0 w 6477000"/>
              <a:gd name="connsiteY54" fmla="*/ 2030603 h 10325100"/>
              <a:gd name="connsiteX55" fmla="*/ 0 w 6477000"/>
              <a:gd name="connsiteY55" fmla="*/ 1456986 h 10325100"/>
              <a:gd name="connsiteX56" fmla="*/ 0 w 6477000"/>
              <a:gd name="connsiteY56" fmla="*/ 1089872 h 10325100"/>
              <a:gd name="connsiteX57" fmla="*/ 0 w 6477000"/>
              <a:gd name="connsiteY5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477000" h="10325100" fill="none" extrusionOk="0">
                <a:moveTo>
                  <a:pt x="0" y="0"/>
                </a:moveTo>
                <a:cubicBezTo>
                  <a:pt x="177382" y="-43879"/>
                  <a:pt x="448277" y="36987"/>
                  <a:pt x="653588" y="0"/>
                </a:cubicBezTo>
                <a:cubicBezTo>
                  <a:pt x="858899" y="-36987"/>
                  <a:pt x="975238" y="16921"/>
                  <a:pt x="1242406" y="0"/>
                </a:cubicBezTo>
                <a:cubicBezTo>
                  <a:pt x="1509574" y="-16921"/>
                  <a:pt x="1601855" y="44611"/>
                  <a:pt x="1766455" y="0"/>
                </a:cubicBezTo>
                <a:cubicBezTo>
                  <a:pt x="1931055" y="-44611"/>
                  <a:pt x="2067663" y="1214"/>
                  <a:pt x="2160963" y="0"/>
                </a:cubicBezTo>
                <a:cubicBezTo>
                  <a:pt x="2254263" y="-1214"/>
                  <a:pt x="2647923" y="76766"/>
                  <a:pt x="2879321" y="0"/>
                </a:cubicBezTo>
                <a:cubicBezTo>
                  <a:pt x="3110719" y="-76766"/>
                  <a:pt x="3227380" y="64672"/>
                  <a:pt x="3468139" y="0"/>
                </a:cubicBezTo>
                <a:cubicBezTo>
                  <a:pt x="3708898" y="-64672"/>
                  <a:pt x="3887579" y="57125"/>
                  <a:pt x="4056957" y="0"/>
                </a:cubicBezTo>
                <a:cubicBezTo>
                  <a:pt x="4226335" y="-57125"/>
                  <a:pt x="4528100" y="75380"/>
                  <a:pt x="4710545" y="0"/>
                </a:cubicBezTo>
                <a:cubicBezTo>
                  <a:pt x="4892990" y="-75380"/>
                  <a:pt x="5043690" y="3844"/>
                  <a:pt x="5169824" y="0"/>
                </a:cubicBezTo>
                <a:cubicBezTo>
                  <a:pt x="5295958" y="-3844"/>
                  <a:pt x="5388821" y="13004"/>
                  <a:pt x="5564332" y="0"/>
                </a:cubicBezTo>
                <a:cubicBezTo>
                  <a:pt x="5739843" y="-13004"/>
                  <a:pt x="6269041" y="53297"/>
                  <a:pt x="6477000" y="0"/>
                </a:cubicBezTo>
                <a:cubicBezTo>
                  <a:pt x="6507754" y="294868"/>
                  <a:pt x="6455126" y="426644"/>
                  <a:pt x="6477000" y="676868"/>
                </a:cubicBezTo>
                <a:cubicBezTo>
                  <a:pt x="6498874" y="927092"/>
                  <a:pt x="6465782" y="1023695"/>
                  <a:pt x="6477000" y="1353735"/>
                </a:cubicBezTo>
                <a:cubicBezTo>
                  <a:pt x="6488218" y="1683775"/>
                  <a:pt x="6474900" y="1700301"/>
                  <a:pt x="6477000" y="2030603"/>
                </a:cubicBezTo>
                <a:cubicBezTo>
                  <a:pt x="6479100" y="2360905"/>
                  <a:pt x="6414669" y="2491917"/>
                  <a:pt x="6477000" y="2810722"/>
                </a:cubicBezTo>
                <a:cubicBezTo>
                  <a:pt x="6539331" y="3129527"/>
                  <a:pt x="6390132" y="3275515"/>
                  <a:pt x="6477000" y="3590840"/>
                </a:cubicBezTo>
                <a:cubicBezTo>
                  <a:pt x="6563868" y="3906165"/>
                  <a:pt x="6400983" y="3991721"/>
                  <a:pt x="6477000" y="4370959"/>
                </a:cubicBezTo>
                <a:cubicBezTo>
                  <a:pt x="6553017" y="4750197"/>
                  <a:pt x="6475716" y="4894867"/>
                  <a:pt x="6477000" y="5047827"/>
                </a:cubicBezTo>
                <a:cubicBezTo>
                  <a:pt x="6478284" y="5200787"/>
                  <a:pt x="6471153" y="5229067"/>
                  <a:pt x="6477000" y="5311690"/>
                </a:cubicBezTo>
                <a:cubicBezTo>
                  <a:pt x="6482847" y="5394313"/>
                  <a:pt x="6409993" y="5803204"/>
                  <a:pt x="6477000" y="6091809"/>
                </a:cubicBezTo>
                <a:cubicBezTo>
                  <a:pt x="6544007" y="6380414"/>
                  <a:pt x="6460611" y="6411658"/>
                  <a:pt x="6477000" y="6562175"/>
                </a:cubicBezTo>
                <a:cubicBezTo>
                  <a:pt x="6493389" y="6712692"/>
                  <a:pt x="6424922" y="6823714"/>
                  <a:pt x="6477000" y="7032540"/>
                </a:cubicBezTo>
                <a:cubicBezTo>
                  <a:pt x="6529078" y="7241367"/>
                  <a:pt x="6449127" y="7237533"/>
                  <a:pt x="6477000" y="7296404"/>
                </a:cubicBezTo>
                <a:cubicBezTo>
                  <a:pt x="6504873" y="7355275"/>
                  <a:pt x="6454259" y="7663878"/>
                  <a:pt x="6477000" y="7870021"/>
                </a:cubicBezTo>
                <a:cubicBezTo>
                  <a:pt x="6499741" y="8076164"/>
                  <a:pt x="6397262" y="8304737"/>
                  <a:pt x="6477000" y="8546888"/>
                </a:cubicBezTo>
                <a:cubicBezTo>
                  <a:pt x="6556738" y="8789039"/>
                  <a:pt x="6420425" y="8926647"/>
                  <a:pt x="6477000" y="9223756"/>
                </a:cubicBezTo>
                <a:cubicBezTo>
                  <a:pt x="6533575" y="9520865"/>
                  <a:pt x="6429655" y="10096917"/>
                  <a:pt x="6477000" y="10325100"/>
                </a:cubicBezTo>
                <a:cubicBezTo>
                  <a:pt x="6277643" y="10391755"/>
                  <a:pt x="6137124" y="10253400"/>
                  <a:pt x="5823412" y="10325100"/>
                </a:cubicBezTo>
                <a:cubicBezTo>
                  <a:pt x="5509700" y="10396800"/>
                  <a:pt x="5443141" y="10243333"/>
                  <a:pt x="5105054" y="10325100"/>
                </a:cubicBezTo>
                <a:cubicBezTo>
                  <a:pt x="4766967" y="10406867"/>
                  <a:pt x="4779851" y="10292916"/>
                  <a:pt x="4581005" y="10325100"/>
                </a:cubicBezTo>
                <a:cubicBezTo>
                  <a:pt x="4382159" y="10357284"/>
                  <a:pt x="4194941" y="10264973"/>
                  <a:pt x="4056957" y="10325100"/>
                </a:cubicBezTo>
                <a:cubicBezTo>
                  <a:pt x="3918973" y="10385227"/>
                  <a:pt x="3624128" y="10317262"/>
                  <a:pt x="3403369" y="10325100"/>
                </a:cubicBezTo>
                <a:cubicBezTo>
                  <a:pt x="3182610" y="10332938"/>
                  <a:pt x="3041639" y="10290499"/>
                  <a:pt x="2944091" y="10325100"/>
                </a:cubicBezTo>
                <a:cubicBezTo>
                  <a:pt x="2846543" y="10359701"/>
                  <a:pt x="2608658" y="10262032"/>
                  <a:pt x="2290503" y="10325100"/>
                </a:cubicBezTo>
                <a:cubicBezTo>
                  <a:pt x="1972348" y="10388168"/>
                  <a:pt x="1952828" y="10321026"/>
                  <a:pt x="1766455" y="10325100"/>
                </a:cubicBezTo>
                <a:cubicBezTo>
                  <a:pt x="1580082" y="10329174"/>
                  <a:pt x="1561224" y="10324006"/>
                  <a:pt x="1371946" y="10325100"/>
                </a:cubicBezTo>
                <a:cubicBezTo>
                  <a:pt x="1182668" y="10326194"/>
                  <a:pt x="1113309" y="10296982"/>
                  <a:pt x="912668" y="10325100"/>
                </a:cubicBezTo>
                <a:cubicBezTo>
                  <a:pt x="712027" y="10353218"/>
                  <a:pt x="619053" y="10309277"/>
                  <a:pt x="518160" y="10325100"/>
                </a:cubicBezTo>
                <a:cubicBezTo>
                  <a:pt x="417267" y="10340923"/>
                  <a:pt x="109963" y="10296088"/>
                  <a:pt x="0" y="10325100"/>
                </a:cubicBezTo>
                <a:cubicBezTo>
                  <a:pt x="-46472" y="10206811"/>
                  <a:pt x="12080" y="10017245"/>
                  <a:pt x="0" y="9854734"/>
                </a:cubicBezTo>
                <a:cubicBezTo>
                  <a:pt x="-12080" y="9692223"/>
                  <a:pt x="56913" y="9323188"/>
                  <a:pt x="0" y="9177867"/>
                </a:cubicBezTo>
                <a:cubicBezTo>
                  <a:pt x="-56913" y="9032546"/>
                  <a:pt x="17133" y="9006065"/>
                  <a:pt x="0" y="8914003"/>
                </a:cubicBezTo>
                <a:cubicBezTo>
                  <a:pt x="-17133" y="8821941"/>
                  <a:pt x="15076" y="8756193"/>
                  <a:pt x="0" y="8650139"/>
                </a:cubicBezTo>
                <a:cubicBezTo>
                  <a:pt x="-15076" y="8544085"/>
                  <a:pt x="55165" y="8310622"/>
                  <a:pt x="0" y="8076523"/>
                </a:cubicBezTo>
                <a:cubicBezTo>
                  <a:pt x="-55165" y="7842424"/>
                  <a:pt x="19545" y="7669071"/>
                  <a:pt x="0" y="7502906"/>
                </a:cubicBezTo>
                <a:cubicBezTo>
                  <a:pt x="-19545" y="7336741"/>
                  <a:pt x="54927" y="7150326"/>
                  <a:pt x="0" y="7032540"/>
                </a:cubicBezTo>
                <a:cubicBezTo>
                  <a:pt x="-54927" y="6914754"/>
                  <a:pt x="17235" y="6643639"/>
                  <a:pt x="0" y="6458924"/>
                </a:cubicBezTo>
                <a:cubicBezTo>
                  <a:pt x="-17235" y="6274209"/>
                  <a:pt x="69132" y="6007449"/>
                  <a:pt x="0" y="5678805"/>
                </a:cubicBezTo>
                <a:cubicBezTo>
                  <a:pt x="-69132" y="5350161"/>
                  <a:pt x="19820" y="5490276"/>
                  <a:pt x="0" y="5311690"/>
                </a:cubicBezTo>
                <a:cubicBezTo>
                  <a:pt x="-19820" y="5133104"/>
                  <a:pt x="9100" y="4864665"/>
                  <a:pt x="0" y="4531572"/>
                </a:cubicBezTo>
                <a:cubicBezTo>
                  <a:pt x="-9100" y="4198479"/>
                  <a:pt x="30422" y="4172903"/>
                  <a:pt x="0" y="4061206"/>
                </a:cubicBezTo>
                <a:cubicBezTo>
                  <a:pt x="-30422" y="3949509"/>
                  <a:pt x="86542" y="3643963"/>
                  <a:pt x="0" y="3281087"/>
                </a:cubicBezTo>
                <a:cubicBezTo>
                  <a:pt x="-86542" y="2918211"/>
                  <a:pt x="52086" y="3025157"/>
                  <a:pt x="0" y="2810722"/>
                </a:cubicBezTo>
                <a:cubicBezTo>
                  <a:pt x="-52086" y="2596288"/>
                  <a:pt x="86085" y="2358408"/>
                  <a:pt x="0" y="2030603"/>
                </a:cubicBezTo>
                <a:cubicBezTo>
                  <a:pt x="-86085" y="1702798"/>
                  <a:pt x="58472" y="1593718"/>
                  <a:pt x="0" y="1456986"/>
                </a:cubicBezTo>
                <a:cubicBezTo>
                  <a:pt x="-58472" y="1320254"/>
                  <a:pt x="6369" y="1231020"/>
                  <a:pt x="0" y="1089872"/>
                </a:cubicBezTo>
                <a:cubicBezTo>
                  <a:pt x="-6369" y="948724"/>
                  <a:pt x="32639" y="334138"/>
                  <a:pt x="0" y="0"/>
                </a:cubicBezTo>
                <a:close/>
              </a:path>
              <a:path w="6477000" h="10325100" stroke="0" extrusionOk="0">
                <a:moveTo>
                  <a:pt x="0" y="0"/>
                </a:moveTo>
                <a:cubicBezTo>
                  <a:pt x="263153" y="-53112"/>
                  <a:pt x="392807" y="29425"/>
                  <a:pt x="718358" y="0"/>
                </a:cubicBezTo>
                <a:cubicBezTo>
                  <a:pt x="1043909" y="-29425"/>
                  <a:pt x="1009897" y="18541"/>
                  <a:pt x="1112866" y="0"/>
                </a:cubicBezTo>
                <a:cubicBezTo>
                  <a:pt x="1215835" y="-18541"/>
                  <a:pt x="1387549" y="36912"/>
                  <a:pt x="1636915" y="0"/>
                </a:cubicBezTo>
                <a:cubicBezTo>
                  <a:pt x="1886281" y="-36912"/>
                  <a:pt x="2002357" y="28275"/>
                  <a:pt x="2225733" y="0"/>
                </a:cubicBezTo>
                <a:cubicBezTo>
                  <a:pt x="2449109" y="-28275"/>
                  <a:pt x="2478765" y="40606"/>
                  <a:pt x="2620241" y="0"/>
                </a:cubicBezTo>
                <a:cubicBezTo>
                  <a:pt x="2761717" y="-40606"/>
                  <a:pt x="2890883" y="17780"/>
                  <a:pt x="3014749" y="0"/>
                </a:cubicBezTo>
                <a:cubicBezTo>
                  <a:pt x="3138615" y="-17780"/>
                  <a:pt x="3384477" y="5662"/>
                  <a:pt x="3538797" y="0"/>
                </a:cubicBezTo>
                <a:cubicBezTo>
                  <a:pt x="3693117" y="-5662"/>
                  <a:pt x="3769289" y="21987"/>
                  <a:pt x="3998075" y="0"/>
                </a:cubicBezTo>
                <a:cubicBezTo>
                  <a:pt x="4226861" y="-21987"/>
                  <a:pt x="4442926" y="31434"/>
                  <a:pt x="4651664" y="0"/>
                </a:cubicBezTo>
                <a:cubicBezTo>
                  <a:pt x="4860402" y="-31434"/>
                  <a:pt x="5120261" y="59566"/>
                  <a:pt x="5240482" y="0"/>
                </a:cubicBezTo>
                <a:cubicBezTo>
                  <a:pt x="5360703" y="-59566"/>
                  <a:pt x="5548750" y="22997"/>
                  <a:pt x="5764530" y="0"/>
                </a:cubicBezTo>
                <a:cubicBezTo>
                  <a:pt x="5980310" y="-22997"/>
                  <a:pt x="6319406" y="8790"/>
                  <a:pt x="6477000" y="0"/>
                </a:cubicBezTo>
                <a:cubicBezTo>
                  <a:pt x="6540324" y="137706"/>
                  <a:pt x="6407908" y="479744"/>
                  <a:pt x="6477000" y="676868"/>
                </a:cubicBezTo>
                <a:cubicBezTo>
                  <a:pt x="6546092" y="873992"/>
                  <a:pt x="6453345" y="872690"/>
                  <a:pt x="6477000" y="1043982"/>
                </a:cubicBezTo>
                <a:cubicBezTo>
                  <a:pt x="6500655" y="1215274"/>
                  <a:pt x="6445693" y="1213196"/>
                  <a:pt x="6477000" y="1307846"/>
                </a:cubicBezTo>
                <a:cubicBezTo>
                  <a:pt x="6508307" y="1402496"/>
                  <a:pt x="6456206" y="1800144"/>
                  <a:pt x="6477000" y="1984714"/>
                </a:cubicBezTo>
                <a:cubicBezTo>
                  <a:pt x="6497794" y="2169284"/>
                  <a:pt x="6467901" y="2162118"/>
                  <a:pt x="6477000" y="2248577"/>
                </a:cubicBezTo>
                <a:cubicBezTo>
                  <a:pt x="6486099" y="2335036"/>
                  <a:pt x="6426600" y="2536171"/>
                  <a:pt x="6477000" y="2718943"/>
                </a:cubicBezTo>
                <a:cubicBezTo>
                  <a:pt x="6527400" y="2901715"/>
                  <a:pt x="6454776" y="2895856"/>
                  <a:pt x="6477000" y="2982807"/>
                </a:cubicBezTo>
                <a:cubicBezTo>
                  <a:pt x="6499224" y="3069758"/>
                  <a:pt x="6408809" y="3463692"/>
                  <a:pt x="6477000" y="3762925"/>
                </a:cubicBezTo>
                <a:cubicBezTo>
                  <a:pt x="6545191" y="4062158"/>
                  <a:pt x="6435549" y="4121008"/>
                  <a:pt x="6477000" y="4439793"/>
                </a:cubicBezTo>
                <a:cubicBezTo>
                  <a:pt x="6518451" y="4758578"/>
                  <a:pt x="6464622" y="4648324"/>
                  <a:pt x="6477000" y="4703657"/>
                </a:cubicBezTo>
                <a:cubicBezTo>
                  <a:pt x="6489378" y="4758990"/>
                  <a:pt x="6466914" y="4936924"/>
                  <a:pt x="6477000" y="5070771"/>
                </a:cubicBezTo>
                <a:cubicBezTo>
                  <a:pt x="6487086" y="5204618"/>
                  <a:pt x="6463394" y="5340051"/>
                  <a:pt x="6477000" y="5437886"/>
                </a:cubicBezTo>
                <a:cubicBezTo>
                  <a:pt x="6490606" y="5535722"/>
                  <a:pt x="6451505" y="5886420"/>
                  <a:pt x="6477000" y="6114754"/>
                </a:cubicBezTo>
                <a:cubicBezTo>
                  <a:pt x="6502495" y="6343088"/>
                  <a:pt x="6444670" y="6483632"/>
                  <a:pt x="6477000" y="6585119"/>
                </a:cubicBezTo>
                <a:cubicBezTo>
                  <a:pt x="6509330" y="6686606"/>
                  <a:pt x="6467169" y="7002446"/>
                  <a:pt x="6477000" y="7365238"/>
                </a:cubicBezTo>
                <a:cubicBezTo>
                  <a:pt x="6486831" y="7728030"/>
                  <a:pt x="6415794" y="7773057"/>
                  <a:pt x="6477000" y="8042106"/>
                </a:cubicBezTo>
                <a:cubicBezTo>
                  <a:pt x="6538206" y="8311155"/>
                  <a:pt x="6452436" y="8348232"/>
                  <a:pt x="6477000" y="8615722"/>
                </a:cubicBezTo>
                <a:cubicBezTo>
                  <a:pt x="6501564" y="8883212"/>
                  <a:pt x="6400425" y="9221979"/>
                  <a:pt x="6477000" y="9395841"/>
                </a:cubicBezTo>
                <a:cubicBezTo>
                  <a:pt x="6553575" y="9569703"/>
                  <a:pt x="6434346" y="10091842"/>
                  <a:pt x="6477000" y="10325100"/>
                </a:cubicBezTo>
                <a:cubicBezTo>
                  <a:pt x="6328202" y="10351302"/>
                  <a:pt x="6163058" y="10318284"/>
                  <a:pt x="6082492" y="10325100"/>
                </a:cubicBezTo>
                <a:cubicBezTo>
                  <a:pt x="6001926" y="10331916"/>
                  <a:pt x="5760140" y="10278361"/>
                  <a:pt x="5493674" y="10325100"/>
                </a:cubicBezTo>
                <a:cubicBezTo>
                  <a:pt x="5227208" y="10371839"/>
                  <a:pt x="5134211" y="10316426"/>
                  <a:pt x="4840085" y="10325100"/>
                </a:cubicBezTo>
                <a:cubicBezTo>
                  <a:pt x="4545959" y="10333774"/>
                  <a:pt x="4406542" y="10258948"/>
                  <a:pt x="4251267" y="10325100"/>
                </a:cubicBezTo>
                <a:cubicBezTo>
                  <a:pt x="4095992" y="10391252"/>
                  <a:pt x="3887193" y="10312302"/>
                  <a:pt x="3532909" y="10325100"/>
                </a:cubicBezTo>
                <a:cubicBezTo>
                  <a:pt x="3178625" y="10337898"/>
                  <a:pt x="3212529" y="10290641"/>
                  <a:pt x="3073631" y="10325100"/>
                </a:cubicBezTo>
                <a:cubicBezTo>
                  <a:pt x="2934733" y="10359559"/>
                  <a:pt x="2807443" y="10282616"/>
                  <a:pt x="2614353" y="10325100"/>
                </a:cubicBezTo>
                <a:cubicBezTo>
                  <a:pt x="2421263" y="10367584"/>
                  <a:pt x="2380217" y="10282721"/>
                  <a:pt x="2155075" y="10325100"/>
                </a:cubicBezTo>
                <a:cubicBezTo>
                  <a:pt x="1929933" y="10367479"/>
                  <a:pt x="1879066" y="10283492"/>
                  <a:pt x="1760566" y="10325100"/>
                </a:cubicBezTo>
                <a:cubicBezTo>
                  <a:pt x="1642066" y="10366708"/>
                  <a:pt x="1348282" y="10256325"/>
                  <a:pt x="1171748" y="10325100"/>
                </a:cubicBezTo>
                <a:cubicBezTo>
                  <a:pt x="995214" y="10393875"/>
                  <a:pt x="905419" y="10316087"/>
                  <a:pt x="712470" y="10325100"/>
                </a:cubicBezTo>
                <a:cubicBezTo>
                  <a:pt x="519521" y="10334113"/>
                  <a:pt x="319838" y="10287019"/>
                  <a:pt x="0" y="10325100"/>
                </a:cubicBezTo>
                <a:cubicBezTo>
                  <a:pt x="-5735" y="10243969"/>
                  <a:pt x="6538" y="10140641"/>
                  <a:pt x="0" y="10061236"/>
                </a:cubicBezTo>
                <a:cubicBezTo>
                  <a:pt x="-6538" y="9981831"/>
                  <a:pt x="18719" y="9861577"/>
                  <a:pt x="0" y="9797373"/>
                </a:cubicBezTo>
                <a:cubicBezTo>
                  <a:pt x="-18719" y="9733169"/>
                  <a:pt x="13437" y="9443711"/>
                  <a:pt x="0" y="9327007"/>
                </a:cubicBezTo>
                <a:cubicBezTo>
                  <a:pt x="-13437" y="9210303"/>
                  <a:pt x="8192" y="8794655"/>
                  <a:pt x="0" y="8650139"/>
                </a:cubicBezTo>
                <a:cubicBezTo>
                  <a:pt x="-8192" y="8505623"/>
                  <a:pt x="54212" y="8134531"/>
                  <a:pt x="0" y="7973272"/>
                </a:cubicBezTo>
                <a:cubicBezTo>
                  <a:pt x="-54212" y="7812013"/>
                  <a:pt x="49485" y="7599028"/>
                  <a:pt x="0" y="7296404"/>
                </a:cubicBezTo>
                <a:cubicBezTo>
                  <a:pt x="-49485" y="6993780"/>
                  <a:pt x="39088" y="6991125"/>
                  <a:pt x="0" y="6722787"/>
                </a:cubicBezTo>
                <a:cubicBezTo>
                  <a:pt x="-39088" y="6454449"/>
                  <a:pt x="10414" y="6551784"/>
                  <a:pt x="0" y="6458924"/>
                </a:cubicBezTo>
                <a:cubicBezTo>
                  <a:pt x="-10414" y="6366064"/>
                  <a:pt x="13588" y="5948124"/>
                  <a:pt x="0" y="5782056"/>
                </a:cubicBezTo>
                <a:cubicBezTo>
                  <a:pt x="-13588" y="5615988"/>
                  <a:pt x="68668" y="5394455"/>
                  <a:pt x="0" y="5208439"/>
                </a:cubicBezTo>
                <a:cubicBezTo>
                  <a:pt x="-68668" y="5022423"/>
                  <a:pt x="9616" y="5007650"/>
                  <a:pt x="0" y="4944576"/>
                </a:cubicBezTo>
                <a:cubicBezTo>
                  <a:pt x="-9616" y="4881502"/>
                  <a:pt x="18622" y="4445470"/>
                  <a:pt x="0" y="4164457"/>
                </a:cubicBezTo>
                <a:cubicBezTo>
                  <a:pt x="-18622" y="3883444"/>
                  <a:pt x="37763" y="3863637"/>
                  <a:pt x="0" y="3590840"/>
                </a:cubicBezTo>
                <a:cubicBezTo>
                  <a:pt x="-37763" y="3318043"/>
                  <a:pt x="8972" y="3393097"/>
                  <a:pt x="0" y="3326977"/>
                </a:cubicBezTo>
                <a:cubicBezTo>
                  <a:pt x="-8972" y="3260857"/>
                  <a:pt x="9415" y="3115724"/>
                  <a:pt x="0" y="2959862"/>
                </a:cubicBezTo>
                <a:cubicBezTo>
                  <a:pt x="-9415" y="2804001"/>
                  <a:pt x="35446" y="2667122"/>
                  <a:pt x="0" y="2592747"/>
                </a:cubicBezTo>
                <a:cubicBezTo>
                  <a:pt x="-35446" y="2518372"/>
                  <a:pt x="16990" y="2191841"/>
                  <a:pt x="0" y="1915880"/>
                </a:cubicBezTo>
                <a:cubicBezTo>
                  <a:pt x="-16990" y="1639919"/>
                  <a:pt x="39533" y="1639990"/>
                  <a:pt x="0" y="1548765"/>
                </a:cubicBezTo>
                <a:cubicBezTo>
                  <a:pt x="-39533" y="1457541"/>
                  <a:pt x="1191" y="1020812"/>
                  <a:pt x="0" y="768646"/>
                </a:cubicBezTo>
                <a:cubicBezTo>
                  <a:pt x="-1191" y="516480"/>
                  <a:pt x="31021" y="614323"/>
                  <a:pt x="0" y="504783"/>
                </a:cubicBezTo>
                <a:cubicBezTo>
                  <a:pt x="-31021" y="395243"/>
                  <a:pt x="37721" y="210253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15240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1850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47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추천 높은 게시글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최상단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게시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10146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게 시 판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957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433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9" y="4681835"/>
            <a:ext cx="475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게시판 글쓰기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 </a:t>
            </a:r>
            <a:r>
              <a:rPr kumimoji="1" lang="en-US" altLang="ko-KR" sz="2400" dirty="0"/>
              <a:t>(CK Editor)</a:t>
            </a:r>
            <a:endParaRPr kumimoji="1" lang="ko-Kore-KR" altLang="en-US" sz="2400" dirty="0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14400" y="46698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14400" y="44971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174171" y="61196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556766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추천기능</a:t>
            </a:r>
            <a:endParaRPr kumimoji="1" lang="ko-Kore-KR" altLang="en-US" sz="2400" dirty="0"/>
          </a:p>
        </p:txBody>
      </p:sp>
      <p:sp>
        <p:nvSpPr>
          <p:cNvPr id="88" name="액자 87">
            <a:extLst>
              <a:ext uri="{FF2B5EF4-FFF2-40B4-BE49-F238E27FC236}">
                <a16:creationId xmlns:a16="http://schemas.microsoft.com/office/drawing/2014/main" id="{C5B5D1DF-D7D7-98A7-3558-F0A83D722B48}"/>
              </a:ext>
            </a:extLst>
          </p:cNvPr>
          <p:cNvSpPr/>
          <p:nvPr/>
        </p:nvSpPr>
        <p:spPr>
          <a:xfrm>
            <a:off x="936171" y="5544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D2EAE-5E18-AD19-35DA-63218ECEDFF2}"/>
              </a:ext>
            </a:extLst>
          </p:cNvPr>
          <p:cNvSpPr txBox="1"/>
          <p:nvPr/>
        </p:nvSpPr>
        <p:spPr>
          <a:xfrm>
            <a:off x="936171" y="5372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5C770B-1900-A0F8-275C-44FC1959CACF}"/>
              </a:ext>
            </a:extLst>
          </p:cNvPr>
          <p:cNvSpPr txBox="1"/>
          <p:nvPr/>
        </p:nvSpPr>
        <p:spPr>
          <a:xfrm>
            <a:off x="1471860" y="2656247"/>
            <a:ext cx="431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카테고리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메인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공지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문의게시판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C09CF8F-58E2-602D-BE27-A37ABE7D12E7}"/>
              </a:ext>
            </a:extLst>
          </p:cNvPr>
          <p:cNvGrpSpPr/>
          <p:nvPr/>
        </p:nvGrpSpPr>
        <p:grpSpPr>
          <a:xfrm>
            <a:off x="174171" y="6945753"/>
            <a:ext cx="6008929" cy="90694"/>
            <a:chOff x="2133333" y="7159654"/>
            <a:chExt cx="6008929" cy="90694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8FF75E42-7FD2-2F1B-A292-CCB2CA867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9B8E7F-35C8-0AE9-104D-00A76AED31FD}"/>
              </a:ext>
            </a:extLst>
          </p:cNvPr>
          <p:cNvSpPr txBox="1"/>
          <p:nvPr/>
        </p:nvSpPr>
        <p:spPr>
          <a:xfrm>
            <a:off x="1432750" y="6449350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댓글 작성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</a:t>
            </a:r>
            <a:endParaRPr kumimoji="1" lang="ko-Kore-KR" altLang="en-US" sz="2400" dirty="0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D7ED7EA3-FF6D-E2B3-2DB8-38D107FDC268}"/>
              </a:ext>
            </a:extLst>
          </p:cNvPr>
          <p:cNvSpPr/>
          <p:nvPr/>
        </p:nvSpPr>
        <p:spPr>
          <a:xfrm>
            <a:off x="936171" y="6437392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6AE77-2792-29AC-FE73-26BD2AEE3E54}"/>
              </a:ext>
            </a:extLst>
          </p:cNvPr>
          <p:cNvSpPr txBox="1"/>
          <p:nvPr/>
        </p:nvSpPr>
        <p:spPr>
          <a:xfrm>
            <a:off x="936171" y="6264684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43" name="그림 42" descr="테이블이(가) 표시된 사진&#10;&#10;자동 생성된 설명">
            <a:extLst>
              <a:ext uri="{FF2B5EF4-FFF2-40B4-BE49-F238E27FC236}">
                <a16:creationId xmlns:a16="http://schemas.microsoft.com/office/drawing/2014/main" id="{BA0D239C-BDEA-A869-815C-D6C7126F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38300"/>
            <a:ext cx="11687739" cy="7391943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B2A1C3-3AB1-F61B-740B-13AF4DE756A8}"/>
              </a:ext>
            </a:extLst>
          </p:cNvPr>
          <p:cNvSpPr/>
          <p:nvPr/>
        </p:nvSpPr>
        <p:spPr>
          <a:xfrm>
            <a:off x="17068800" y="3577325"/>
            <a:ext cx="822040" cy="4199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위로 굽은 화살표[B] 57">
            <a:extLst>
              <a:ext uri="{FF2B5EF4-FFF2-40B4-BE49-F238E27FC236}">
                <a16:creationId xmlns:a16="http://schemas.microsoft.com/office/drawing/2014/main" id="{1C53E1FD-F324-21BB-23AA-6120FFE27A08}"/>
              </a:ext>
            </a:extLst>
          </p:cNvPr>
          <p:cNvSpPr/>
          <p:nvPr/>
        </p:nvSpPr>
        <p:spPr>
          <a:xfrm rot="16200000">
            <a:off x="16930091" y="3048000"/>
            <a:ext cx="838200" cy="30480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E92ABA-D84C-4540-04FD-23B3DBE26779}"/>
              </a:ext>
            </a:extLst>
          </p:cNvPr>
          <p:cNvSpPr txBox="1"/>
          <p:nvPr/>
        </p:nvSpPr>
        <p:spPr>
          <a:xfrm>
            <a:off x="13661046" y="2652939"/>
            <a:ext cx="4656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추천 높은 게시글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최상단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게시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79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0" y="-38100"/>
            <a:ext cx="6477000" cy="10325100"/>
          </a:xfrm>
          <a:custGeom>
            <a:avLst/>
            <a:gdLst>
              <a:gd name="connsiteX0" fmla="*/ 0 w 6477000"/>
              <a:gd name="connsiteY0" fmla="*/ 0 h 10325100"/>
              <a:gd name="connsiteX1" fmla="*/ 653588 w 6477000"/>
              <a:gd name="connsiteY1" fmla="*/ 0 h 10325100"/>
              <a:gd name="connsiteX2" fmla="*/ 1242406 w 6477000"/>
              <a:gd name="connsiteY2" fmla="*/ 0 h 10325100"/>
              <a:gd name="connsiteX3" fmla="*/ 1766455 w 6477000"/>
              <a:gd name="connsiteY3" fmla="*/ 0 h 10325100"/>
              <a:gd name="connsiteX4" fmla="*/ 2160963 w 6477000"/>
              <a:gd name="connsiteY4" fmla="*/ 0 h 10325100"/>
              <a:gd name="connsiteX5" fmla="*/ 2879321 w 6477000"/>
              <a:gd name="connsiteY5" fmla="*/ 0 h 10325100"/>
              <a:gd name="connsiteX6" fmla="*/ 3468139 w 6477000"/>
              <a:gd name="connsiteY6" fmla="*/ 0 h 10325100"/>
              <a:gd name="connsiteX7" fmla="*/ 4056957 w 6477000"/>
              <a:gd name="connsiteY7" fmla="*/ 0 h 10325100"/>
              <a:gd name="connsiteX8" fmla="*/ 4710545 w 6477000"/>
              <a:gd name="connsiteY8" fmla="*/ 0 h 10325100"/>
              <a:gd name="connsiteX9" fmla="*/ 5169824 w 6477000"/>
              <a:gd name="connsiteY9" fmla="*/ 0 h 10325100"/>
              <a:gd name="connsiteX10" fmla="*/ 5564332 w 6477000"/>
              <a:gd name="connsiteY10" fmla="*/ 0 h 10325100"/>
              <a:gd name="connsiteX11" fmla="*/ 6477000 w 6477000"/>
              <a:gd name="connsiteY11" fmla="*/ 0 h 10325100"/>
              <a:gd name="connsiteX12" fmla="*/ 6477000 w 6477000"/>
              <a:gd name="connsiteY12" fmla="*/ 676868 h 10325100"/>
              <a:gd name="connsiteX13" fmla="*/ 6477000 w 6477000"/>
              <a:gd name="connsiteY13" fmla="*/ 1353735 h 10325100"/>
              <a:gd name="connsiteX14" fmla="*/ 6477000 w 6477000"/>
              <a:gd name="connsiteY14" fmla="*/ 2030603 h 10325100"/>
              <a:gd name="connsiteX15" fmla="*/ 6477000 w 6477000"/>
              <a:gd name="connsiteY15" fmla="*/ 2810722 h 10325100"/>
              <a:gd name="connsiteX16" fmla="*/ 6477000 w 6477000"/>
              <a:gd name="connsiteY16" fmla="*/ 3590840 h 10325100"/>
              <a:gd name="connsiteX17" fmla="*/ 6477000 w 6477000"/>
              <a:gd name="connsiteY17" fmla="*/ 4370959 h 10325100"/>
              <a:gd name="connsiteX18" fmla="*/ 6477000 w 6477000"/>
              <a:gd name="connsiteY18" fmla="*/ 5047827 h 10325100"/>
              <a:gd name="connsiteX19" fmla="*/ 6477000 w 6477000"/>
              <a:gd name="connsiteY19" fmla="*/ 5311690 h 10325100"/>
              <a:gd name="connsiteX20" fmla="*/ 6477000 w 6477000"/>
              <a:gd name="connsiteY20" fmla="*/ 6091809 h 10325100"/>
              <a:gd name="connsiteX21" fmla="*/ 6477000 w 6477000"/>
              <a:gd name="connsiteY21" fmla="*/ 6562175 h 10325100"/>
              <a:gd name="connsiteX22" fmla="*/ 6477000 w 6477000"/>
              <a:gd name="connsiteY22" fmla="*/ 7032540 h 10325100"/>
              <a:gd name="connsiteX23" fmla="*/ 6477000 w 6477000"/>
              <a:gd name="connsiteY23" fmla="*/ 7296404 h 10325100"/>
              <a:gd name="connsiteX24" fmla="*/ 6477000 w 6477000"/>
              <a:gd name="connsiteY24" fmla="*/ 7870021 h 10325100"/>
              <a:gd name="connsiteX25" fmla="*/ 6477000 w 6477000"/>
              <a:gd name="connsiteY25" fmla="*/ 8546888 h 10325100"/>
              <a:gd name="connsiteX26" fmla="*/ 6477000 w 6477000"/>
              <a:gd name="connsiteY26" fmla="*/ 9223756 h 10325100"/>
              <a:gd name="connsiteX27" fmla="*/ 6477000 w 6477000"/>
              <a:gd name="connsiteY27" fmla="*/ 10325100 h 10325100"/>
              <a:gd name="connsiteX28" fmla="*/ 5823412 w 6477000"/>
              <a:gd name="connsiteY28" fmla="*/ 10325100 h 10325100"/>
              <a:gd name="connsiteX29" fmla="*/ 5105054 w 6477000"/>
              <a:gd name="connsiteY29" fmla="*/ 10325100 h 10325100"/>
              <a:gd name="connsiteX30" fmla="*/ 4581005 w 6477000"/>
              <a:gd name="connsiteY30" fmla="*/ 10325100 h 10325100"/>
              <a:gd name="connsiteX31" fmla="*/ 4056957 w 6477000"/>
              <a:gd name="connsiteY31" fmla="*/ 10325100 h 10325100"/>
              <a:gd name="connsiteX32" fmla="*/ 3403369 w 6477000"/>
              <a:gd name="connsiteY32" fmla="*/ 10325100 h 10325100"/>
              <a:gd name="connsiteX33" fmla="*/ 2944091 w 6477000"/>
              <a:gd name="connsiteY33" fmla="*/ 10325100 h 10325100"/>
              <a:gd name="connsiteX34" fmla="*/ 2290503 w 6477000"/>
              <a:gd name="connsiteY34" fmla="*/ 10325100 h 10325100"/>
              <a:gd name="connsiteX35" fmla="*/ 1766455 w 6477000"/>
              <a:gd name="connsiteY35" fmla="*/ 10325100 h 10325100"/>
              <a:gd name="connsiteX36" fmla="*/ 1371946 w 6477000"/>
              <a:gd name="connsiteY36" fmla="*/ 10325100 h 10325100"/>
              <a:gd name="connsiteX37" fmla="*/ 912668 w 6477000"/>
              <a:gd name="connsiteY37" fmla="*/ 10325100 h 10325100"/>
              <a:gd name="connsiteX38" fmla="*/ 518160 w 6477000"/>
              <a:gd name="connsiteY38" fmla="*/ 10325100 h 10325100"/>
              <a:gd name="connsiteX39" fmla="*/ 0 w 6477000"/>
              <a:gd name="connsiteY39" fmla="*/ 10325100 h 10325100"/>
              <a:gd name="connsiteX40" fmla="*/ 0 w 6477000"/>
              <a:gd name="connsiteY40" fmla="*/ 9854734 h 10325100"/>
              <a:gd name="connsiteX41" fmla="*/ 0 w 6477000"/>
              <a:gd name="connsiteY41" fmla="*/ 9177867 h 10325100"/>
              <a:gd name="connsiteX42" fmla="*/ 0 w 6477000"/>
              <a:gd name="connsiteY42" fmla="*/ 8914003 h 10325100"/>
              <a:gd name="connsiteX43" fmla="*/ 0 w 6477000"/>
              <a:gd name="connsiteY43" fmla="*/ 8650139 h 10325100"/>
              <a:gd name="connsiteX44" fmla="*/ 0 w 6477000"/>
              <a:gd name="connsiteY44" fmla="*/ 8076523 h 10325100"/>
              <a:gd name="connsiteX45" fmla="*/ 0 w 6477000"/>
              <a:gd name="connsiteY45" fmla="*/ 7502906 h 10325100"/>
              <a:gd name="connsiteX46" fmla="*/ 0 w 6477000"/>
              <a:gd name="connsiteY46" fmla="*/ 7032540 h 10325100"/>
              <a:gd name="connsiteX47" fmla="*/ 0 w 6477000"/>
              <a:gd name="connsiteY47" fmla="*/ 6458924 h 10325100"/>
              <a:gd name="connsiteX48" fmla="*/ 0 w 6477000"/>
              <a:gd name="connsiteY48" fmla="*/ 5678805 h 10325100"/>
              <a:gd name="connsiteX49" fmla="*/ 0 w 6477000"/>
              <a:gd name="connsiteY49" fmla="*/ 5311690 h 10325100"/>
              <a:gd name="connsiteX50" fmla="*/ 0 w 6477000"/>
              <a:gd name="connsiteY50" fmla="*/ 4531572 h 10325100"/>
              <a:gd name="connsiteX51" fmla="*/ 0 w 6477000"/>
              <a:gd name="connsiteY51" fmla="*/ 4061206 h 10325100"/>
              <a:gd name="connsiteX52" fmla="*/ 0 w 6477000"/>
              <a:gd name="connsiteY52" fmla="*/ 3281087 h 10325100"/>
              <a:gd name="connsiteX53" fmla="*/ 0 w 6477000"/>
              <a:gd name="connsiteY53" fmla="*/ 2810722 h 10325100"/>
              <a:gd name="connsiteX54" fmla="*/ 0 w 6477000"/>
              <a:gd name="connsiteY54" fmla="*/ 2030603 h 10325100"/>
              <a:gd name="connsiteX55" fmla="*/ 0 w 6477000"/>
              <a:gd name="connsiteY55" fmla="*/ 1456986 h 10325100"/>
              <a:gd name="connsiteX56" fmla="*/ 0 w 6477000"/>
              <a:gd name="connsiteY56" fmla="*/ 1089872 h 10325100"/>
              <a:gd name="connsiteX57" fmla="*/ 0 w 6477000"/>
              <a:gd name="connsiteY5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477000" h="10325100" fill="none" extrusionOk="0">
                <a:moveTo>
                  <a:pt x="0" y="0"/>
                </a:moveTo>
                <a:cubicBezTo>
                  <a:pt x="177382" y="-43879"/>
                  <a:pt x="448277" y="36987"/>
                  <a:pt x="653588" y="0"/>
                </a:cubicBezTo>
                <a:cubicBezTo>
                  <a:pt x="858899" y="-36987"/>
                  <a:pt x="975238" y="16921"/>
                  <a:pt x="1242406" y="0"/>
                </a:cubicBezTo>
                <a:cubicBezTo>
                  <a:pt x="1509574" y="-16921"/>
                  <a:pt x="1601855" y="44611"/>
                  <a:pt x="1766455" y="0"/>
                </a:cubicBezTo>
                <a:cubicBezTo>
                  <a:pt x="1931055" y="-44611"/>
                  <a:pt x="2067663" y="1214"/>
                  <a:pt x="2160963" y="0"/>
                </a:cubicBezTo>
                <a:cubicBezTo>
                  <a:pt x="2254263" y="-1214"/>
                  <a:pt x="2647923" y="76766"/>
                  <a:pt x="2879321" y="0"/>
                </a:cubicBezTo>
                <a:cubicBezTo>
                  <a:pt x="3110719" y="-76766"/>
                  <a:pt x="3227380" y="64672"/>
                  <a:pt x="3468139" y="0"/>
                </a:cubicBezTo>
                <a:cubicBezTo>
                  <a:pt x="3708898" y="-64672"/>
                  <a:pt x="3887579" y="57125"/>
                  <a:pt x="4056957" y="0"/>
                </a:cubicBezTo>
                <a:cubicBezTo>
                  <a:pt x="4226335" y="-57125"/>
                  <a:pt x="4528100" y="75380"/>
                  <a:pt x="4710545" y="0"/>
                </a:cubicBezTo>
                <a:cubicBezTo>
                  <a:pt x="4892990" y="-75380"/>
                  <a:pt x="5043690" y="3844"/>
                  <a:pt x="5169824" y="0"/>
                </a:cubicBezTo>
                <a:cubicBezTo>
                  <a:pt x="5295958" y="-3844"/>
                  <a:pt x="5388821" y="13004"/>
                  <a:pt x="5564332" y="0"/>
                </a:cubicBezTo>
                <a:cubicBezTo>
                  <a:pt x="5739843" y="-13004"/>
                  <a:pt x="6269041" y="53297"/>
                  <a:pt x="6477000" y="0"/>
                </a:cubicBezTo>
                <a:cubicBezTo>
                  <a:pt x="6507754" y="294868"/>
                  <a:pt x="6455126" y="426644"/>
                  <a:pt x="6477000" y="676868"/>
                </a:cubicBezTo>
                <a:cubicBezTo>
                  <a:pt x="6498874" y="927092"/>
                  <a:pt x="6465782" y="1023695"/>
                  <a:pt x="6477000" y="1353735"/>
                </a:cubicBezTo>
                <a:cubicBezTo>
                  <a:pt x="6488218" y="1683775"/>
                  <a:pt x="6474900" y="1700301"/>
                  <a:pt x="6477000" y="2030603"/>
                </a:cubicBezTo>
                <a:cubicBezTo>
                  <a:pt x="6479100" y="2360905"/>
                  <a:pt x="6414669" y="2491917"/>
                  <a:pt x="6477000" y="2810722"/>
                </a:cubicBezTo>
                <a:cubicBezTo>
                  <a:pt x="6539331" y="3129527"/>
                  <a:pt x="6390132" y="3275515"/>
                  <a:pt x="6477000" y="3590840"/>
                </a:cubicBezTo>
                <a:cubicBezTo>
                  <a:pt x="6563868" y="3906165"/>
                  <a:pt x="6400983" y="3991721"/>
                  <a:pt x="6477000" y="4370959"/>
                </a:cubicBezTo>
                <a:cubicBezTo>
                  <a:pt x="6553017" y="4750197"/>
                  <a:pt x="6475716" y="4894867"/>
                  <a:pt x="6477000" y="5047827"/>
                </a:cubicBezTo>
                <a:cubicBezTo>
                  <a:pt x="6478284" y="5200787"/>
                  <a:pt x="6471153" y="5229067"/>
                  <a:pt x="6477000" y="5311690"/>
                </a:cubicBezTo>
                <a:cubicBezTo>
                  <a:pt x="6482847" y="5394313"/>
                  <a:pt x="6409993" y="5803204"/>
                  <a:pt x="6477000" y="6091809"/>
                </a:cubicBezTo>
                <a:cubicBezTo>
                  <a:pt x="6544007" y="6380414"/>
                  <a:pt x="6460611" y="6411658"/>
                  <a:pt x="6477000" y="6562175"/>
                </a:cubicBezTo>
                <a:cubicBezTo>
                  <a:pt x="6493389" y="6712692"/>
                  <a:pt x="6424922" y="6823714"/>
                  <a:pt x="6477000" y="7032540"/>
                </a:cubicBezTo>
                <a:cubicBezTo>
                  <a:pt x="6529078" y="7241367"/>
                  <a:pt x="6449127" y="7237533"/>
                  <a:pt x="6477000" y="7296404"/>
                </a:cubicBezTo>
                <a:cubicBezTo>
                  <a:pt x="6504873" y="7355275"/>
                  <a:pt x="6454259" y="7663878"/>
                  <a:pt x="6477000" y="7870021"/>
                </a:cubicBezTo>
                <a:cubicBezTo>
                  <a:pt x="6499741" y="8076164"/>
                  <a:pt x="6397262" y="8304737"/>
                  <a:pt x="6477000" y="8546888"/>
                </a:cubicBezTo>
                <a:cubicBezTo>
                  <a:pt x="6556738" y="8789039"/>
                  <a:pt x="6420425" y="8926647"/>
                  <a:pt x="6477000" y="9223756"/>
                </a:cubicBezTo>
                <a:cubicBezTo>
                  <a:pt x="6533575" y="9520865"/>
                  <a:pt x="6429655" y="10096917"/>
                  <a:pt x="6477000" y="10325100"/>
                </a:cubicBezTo>
                <a:cubicBezTo>
                  <a:pt x="6277643" y="10391755"/>
                  <a:pt x="6137124" y="10253400"/>
                  <a:pt x="5823412" y="10325100"/>
                </a:cubicBezTo>
                <a:cubicBezTo>
                  <a:pt x="5509700" y="10396800"/>
                  <a:pt x="5443141" y="10243333"/>
                  <a:pt x="5105054" y="10325100"/>
                </a:cubicBezTo>
                <a:cubicBezTo>
                  <a:pt x="4766967" y="10406867"/>
                  <a:pt x="4779851" y="10292916"/>
                  <a:pt x="4581005" y="10325100"/>
                </a:cubicBezTo>
                <a:cubicBezTo>
                  <a:pt x="4382159" y="10357284"/>
                  <a:pt x="4194941" y="10264973"/>
                  <a:pt x="4056957" y="10325100"/>
                </a:cubicBezTo>
                <a:cubicBezTo>
                  <a:pt x="3918973" y="10385227"/>
                  <a:pt x="3624128" y="10317262"/>
                  <a:pt x="3403369" y="10325100"/>
                </a:cubicBezTo>
                <a:cubicBezTo>
                  <a:pt x="3182610" y="10332938"/>
                  <a:pt x="3041639" y="10290499"/>
                  <a:pt x="2944091" y="10325100"/>
                </a:cubicBezTo>
                <a:cubicBezTo>
                  <a:pt x="2846543" y="10359701"/>
                  <a:pt x="2608658" y="10262032"/>
                  <a:pt x="2290503" y="10325100"/>
                </a:cubicBezTo>
                <a:cubicBezTo>
                  <a:pt x="1972348" y="10388168"/>
                  <a:pt x="1952828" y="10321026"/>
                  <a:pt x="1766455" y="10325100"/>
                </a:cubicBezTo>
                <a:cubicBezTo>
                  <a:pt x="1580082" y="10329174"/>
                  <a:pt x="1561224" y="10324006"/>
                  <a:pt x="1371946" y="10325100"/>
                </a:cubicBezTo>
                <a:cubicBezTo>
                  <a:pt x="1182668" y="10326194"/>
                  <a:pt x="1113309" y="10296982"/>
                  <a:pt x="912668" y="10325100"/>
                </a:cubicBezTo>
                <a:cubicBezTo>
                  <a:pt x="712027" y="10353218"/>
                  <a:pt x="619053" y="10309277"/>
                  <a:pt x="518160" y="10325100"/>
                </a:cubicBezTo>
                <a:cubicBezTo>
                  <a:pt x="417267" y="10340923"/>
                  <a:pt x="109963" y="10296088"/>
                  <a:pt x="0" y="10325100"/>
                </a:cubicBezTo>
                <a:cubicBezTo>
                  <a:pt x="-46472" y="10206811"/>
                  <a:pt x="12080" y="10017245"/>
                  <a:pt x="0" y="9854734"/>
                </a:cubicBezTo>
                <a:cubicBezTo>
                  <a:pt x="-12080" y="9692223"/>
                  <a:pt x="56913" y="9323188"/>
                  <a:pt x="0" y="9177867"/>
                </a:cubicBezTo>
                <a:cubicBezTo>
                  <a:pt x="-56913" y="9032546"/>
                  <a:pt x="17133" y="9006065"/>
                  <a:pt x="0" y="8914003"/>
                </a:cubicBezTo>
                <a:cubicBezTo>
                  <a:pt x="-17133" y="8821941"/>
                  <a:pt x="15076" y="8756193"/>
                  <a:pt x="0" y="8650139"/>
                </a:cubicBezTo>
                <a:cubicBezTo>
                  <a:pt x="-15076" y="8544085"/>
                  <a:pt x="55165" y="8310622"/>
                  <a:pt x="0" y="8076523"/>
                </a:cubicBezTo>
                <a:cubicBezTo>
                  <a:pt x="-55165" y="7842424"/>
                  <a:pt x="19545" y="7669071"/>
                  <a:pt x="0" y="7502906"/>
                </a:cubicBezTo>
                <a:cubicBezTo>
                  <a:pt x="-19545" y="7336741"/>
                  <a:pt x="54927" y="7150326"/>
                  <a:pt x="0" y="7032540"/>
                </a:cubicBezTo>
                <a:cubicBezTo>
                  <a:pt x="-54927" y="6914754"/>
                  <a:pt x="17235" y="6643639"/>
                  <a:pt x="0" y="6458924"/>
                </a:cubicBezTo>
                <a:cubicBezTo>
                  <a:pt x="-17235" y="6274209"/>
                  <a:pt x="69132" y="6007449"/>
                  <a:pt x="0" y="5678805"/>
                </a:cubicBezTo>
                <a:cubicBezTo>
                  <a:pt x="-69132" y="5350161"/>
                  <a:pt x="19820" y="5490276"/>
                  <a:pt x="0" y="5311690"/>
                </a:cubicBezTo>
                <a:cubicBezTo>
                  <a:pt x="-19820" y="5133104"/>
                  <a:pt x="9100" y="4864665"/>
                  <a:pt x="0" y="4531572"/>
                </a:cubicBezTo>
                <a:cubicBezTo>
                  <a:pt x="-9100" y="4198479"/>
                  <a:pt x="30422" y="4172903"/>
                  <a:pt x="0" y="4061206"/>
                </a:cubicBezTo>
                <a:cubicBezTo>
                  <a:pt x="-30422" y="3949509"/>
                  <a:pt x="86542" y="3643963"/>
                  <a:pt x="0" y="3281087"/>
                </a:cubicBezTo>
                <a:cubicBezTo>
                  <a:pt x="-86542" y="2918211"/>
                  <a:pt x="52086" y="3025157"/>
                  <a:pt x="0" y="2810722"/>
                </a:cubicBezTo>
                <a:cubicBezTo>
                  <a:pt x="-52086" y="2596288"/>
                  <a:pt x="86085" y="2358408"/>
                  <a:pt x="0" y="2030603"/>
                </a:cubicBezTo>
                <a:cubicBezTo>
                  <a:pt x="-86085" y="1702798"/>
                  <a:pt x="58472" y="1593718"/>
                  <a:pt x="0" y="1456986"/>
                </a:cubicBezTo>
                <a:cubicBezTo>
                  <a:pt x="-58472" y="1320254"/>
                  <a:pt x="6369" y="1231020"/>
                  <a:pt x="0" y="1089872"/>
                </a:cubicBezTo>
                <a:cubicBezTo>
                  <a:pt x="-6369" y="948724"/>
                  <a:pt x="32639" y="334138"/>
                  <a:pt x="0" y="0"/>
                </a:cubicBezTo>
                <a:close/>
              </a:path>
              <a:path w="6477000" h="10325100" stroke="0" extrusionOk="0">
                <a:moveTo>
                  <a:pt x="0" y="0"/>
                </a:moveTo>
                <a:cubicBezTo>
                  <a:pt x="263153" y="-53112"/>
                  <a:pt x="392807" y="29425"/>
                  <a:pt x="718358" y="0"/>
                </a:cubicBezTo>
                <a:cubicBezTo>
                  <a:pt x="1043909" y="-29425"/>
                  <a:pt x="1009897" y="18541"/>
                  <a:pt x="1112866" y="0"/>
                </a:cubicBezTo>
                <a:cubicBezTo>
                  <a:pt x="1215835" y="-18541"/>
                  <a:pt x="1387549" y="36912"/>
                  <a:pt x="1636915" y="0"/>
                </a:cubicBezTo>
                <a:cubicBezTo>
                  <a:pt x="1886281" y="-36912"/>
                  <a:pt x="2002357" y="28275"/>
                  <a:pt x="2225733" y="0"/>
                </a:cubicBezTo>
                <a:cubicBezTo>
                  <a:pt x="2449109" y="-28275"/>
                  <a:pt x="2478765" y="40606"/>
                  <a:pt x="2620241" y="0"/>
                </a:cubicBezTo>
                <a:cubicBezTo>
                  <a:pt x="2761717" y="-40606"/>
                  <a:pt x="2890883" y="17780"/>
                  <a:pt x="3014749" y="0"/>
                </a:cubicBezTo>
                <a:cubicBezTo>
                  <a:pt x="3138615" y="-17780"/>
                  <a:pt x="3384477" y="5662"/>
                  <a:pt x="3538797" y="0"/>
                </a:cubicBezTo>
                <a:cubicBezTo>
                  <a:pt x="3693117" y="-5662"/>
                  <a:pt x="3769289" y="21987"/>
                  <a:pt x="3998075" y="0"/>
                </a:cubicBezTo>
                <a:cubicBezTo>
                  <a:pt x="4226861" y="-21987"/>
                  <a:pt x="4442926" y="31434"/>
                  <a:pt x="4651664" y="0"/>
                </a:cubicBezTo>
                <a:cubicBezTo>
                  <a:pt x="4860402" y="-31434"/>
                  <a:pt x="5120261" y="59566"/>
                  <a:pt x="5240482" y="0"/>
                </a:cubicBezTo>
                <a:cubicBezTo>
                  <a:pt x="5360703" y="-59566"/>
                  <a:pt x="5548750" y="22997"/>
                  <a:pt x="5764530" y="0"/>
                </a:cubicBezTo>
                <a:cubicBezTo>
                  <a:pt x="5980310" y="-22997"/>
                  <a:pt x="6319406" y="8790"/>
                  <a:pt x="6477000" y="0"/>
                </a:cubicBezTo>
                <a:cubicBezTo>
                  <a:pt x="6540324" y="137706"/>
                  <a:pt x="6407908" y="479744"/>
                  <a:pt x="6477000" y="676868"/>
                </a:cubicBezTo>
                <a:cubicBezTo>
                  <a:pt x="6546092" y="873992"/>
                  <a:pt x="6453345" y="872690"/>
                  <a:pt x="6477000" y="1043982"/>
                </a:cubicBezTo>
                <a:cubicBezTo>
                  <a:pt x="6500655" y="1215274"/>
                  <a:pt x="6445693" y="1213196"/>
                  <a:pt x="6477000" y="1307846"/>
                </a:cubicBezTo>
                <a:cubicBezTo>
                  <a:pt x="6508307" y="1402496"/>
                  <a:pt x="6456206" y="1800144"/>
                  <a:pt x="6477000" y="1984714"/>
                </a:cubicBezTo>
                <a:cubicBezTo>
                  <a:pt x="6497794" y="2169284"/>
                  <a:pt x="6467901" y="2162118"/>
                  <a:pt x="6477000" y="2248577"/>
                </a:cubicBezTo>
                <a:cubicBezTo>
                  <a:pt x="6486099" y="2335036"/>
                  <a:pt x="6426600" y="2536171"/>
                  <a:pt x="6477000" y="2718943"/>
                </a:cubicBezTo>
                <a:cubicBezTo>
                  <a:pt x="6527400" y="2901715"/>
                  <a:pt x="6454776" y="2895856"/>
                  <a:pt x="6477000" y="2982807"/>
                </a:cubicBezTo>
                <a:cubicBezTo>
                  <a:pt x="6499224" y="3069758"/>
                  <a:pt x="6408809" y="3463692"/>
                  <a:pt x="6477000" y="3762925"/>
                </a:cubicBezTo>
                <a:cubicBezTo>
                  <a:pt x="6545191" y="4062158"/>
                  <a:pt x="6435549" y="4121008"/>
                  <a:pt x="6477000" y="4439793"/>
                </a:cubicBezTo>
                <a:cubicBezTo>
                  <a:pt x="6518451" y="4758578"/>
                  <a:pt x="6464622" y="4648324"/>
                  <a:pt x="6477000" y="4703657"/>
                </a:cubicBezTo>
                <a:cubicBezTo>
                  <a:pt x="6489378" y="4758990"/>
                  <a:pt x="6466914" y="4936924"/>
                  <a:pt x="6477000" y="5070771"/>
                </a:cubicBezTo>
                <a:cubicBezTo>
                  <a:pt x="6487086" y="5204618"/>
                  <a:pt x="6463394" y="5340051"/>
                  <a:pt x="6477000" y="5437886"/>
                </a:cubicBezTo>
                <a:cubicBezTo>
                  <a:pt x="6490606" y="5535722"/>
                  <a:pt x="6451505" y="5886420"/>
                  <a:pt x="6477000" y="6114754"/>
                </a:cubicBezTo>
                <a:cubicBezTo>
                  <a:pt x="6502495" y="6343088"/>
                  <a:pt x="6444670" y="6483632"/>
                  <a:pt x="6477000" y="6585119"/>
                </a:cubicBezTo>
                <a:cubicBezTo>
                  <a:pt x="6509330" y="6686606"/>
                  <a:pt x="6467169" y="7002446"/>
                  <a:pt x="6477000" y="7365238"/>
                </a:cubicBezTo>
                <a:cubicBezTo>
                  <a:pt x="6486831" y="7728030"/>
                  <a:pt x="6415794" y="7773057"/>
                  <a:pt x="6477000" y="8042106"/>
                </a:cubicBezTo>
                <a:cubicBezTo>
                  <a:pt x="6538206" y="8311155"/>
                  <a:pt x="6452436" y="8348232"/>
                  <a:pt x="6477000" y="8615722"/>
                </a:cubicBezTo>
                <a:cubicBezTo>
                  <a:pt x="6501564" y="8883212"/>
                  <a:pt x="6400425" y="9221979"/>
                  <a:pt x="6477000" y="9395841"/>
                </a:cubicBezTo>
                <a:cubicBezTo>
                  <a:pt x="6553575" y="9569703"/>
                  <a:pt x="6434346" y="10091842"/>
                  <a:pt x="6477000" y="10325100"/>
                </a:cubicBezTo>
                <a:cubicBezTo>
                  <a:pt x="6328202" y="10351302"/>
                  <a:pt x="6163058" y="10318284"/>
                  <a:pt x="6082492" y="10325100"/>
                </a:cubicBezTo>
                <a:cubicBezTo>
                  <a:pt x="6001926" y="10331916"/>
                  <a:pt x="5760140" y="10278361"/>
                  <a:pt x="5493674" y="10325100"/>
                </a:cubicBezTo>
                <a:cubicBezTo>
                  <a:pt x="5227208" y="10371839"/>
                  <a:pt x="5134211" y="10316426"/>
                  <a:pt x="4840085" y="10325100"/>
                </a:cubicBezTo>
                <a:cubicBezTo>
                  <a:pt x="4545959" y="10333774"/>
                  <a:pt x="4406542" y="10258948"/>
                  <a:pt x="4251267" y="10325100"/>
                </a:cubicBezTo>
                <a:cubicBezTo>
                  <a:pt x="4095992" y="10391252"/>
                  <a:pt x="3887193" y="10312302"/>
                  <a:pt x="3532909" y="10325100"/>
                </a:cubicBezTo>
                <a:cubicBezTo>
                  <a:pt x="3178625" y="10337898"/>
                  <a:pt x="3212529" y="10290641"/>
                  <a:pt x="3073631" y="10325100"/>
                </a:cubicBezTo>
                <a:cubicBezTo>
                  <a:pt x="2934733" y="10359559"/>
                  <a:pt x="2807443" y="10282616"/>
                  <a:pt x="2614353" y="10325100"/>
                </a:cubicBezTo>
                <a:cubicBezTo>
                  <a:pt x="2421263" y="10367584"/>
                  <a:pt x="2380217" y="10282721"/>
                  <a:pt x="2155075" y="10325100"/>
                </a:cubicBezTo>
                <a:cubicBezTo>
                  <a:pt x="1929933" y="10367479"/>
                  <a:pt x="1879066" y="10283492"/>
                  <a:pt x="1760566" y="10325100"/>
                </a:cubicBezTo>
                <a:cubicBezTo>
                  <a:pt x="1642066" y="10366708"/>
                  <a:pt x="1348282" y="10256325"/>
                  <a:pt x="1171748" y="10325100"/>
                </a:cubicBezTo>
                <a:cubicBezTo>
                  <a:pt x="995214" y="10393875"/>
                  <a:pt x="905419" y="10316087"/>
                  <a:pt x="712470" y="10325100"/>
                </a:cubicBezTo>
                <a:cubicBezTo>
                  <a:pt x="519521" y="10334113"/>
                  <a:pt x="319838" y="10287019"/>
                  <a:pt x="0" y="10325100"/>
                </a:cubicBezTo>
                <a:cubicBezTo>
                  <a:pt x="-5735" y="10243969"/>
                  <a:pt x="6538" y="10140641"/>
                  <a:pt x="0" y="10061236"/>
                </a:cubicBezTo>
                <a:cubicBezTo>
                  <a:pt x="-6538" y="9981831"/>
                  <a:pt x="18719" y="9861577"/>
                  <a:pt x="0" y="9797373"/>
                </a:cubicBezTo>
                <a:cubicBezTo>
                  <a:pt x="-18719" y="9733169"/>
                  <a:pt x="13437" y="9443711"/>
                  <a:pt x="0" y="9327007"/>
                </a:cubicBezTo>
                <a:cubicBezTo>
                  <a:pt x="-13437" y="9210303"/>
                  <a:pt x="8192" y="8794655"/>
                  <a:pt x="0" y="8650139"/>
                </a:cubicBezTo>
                <a:cubicBezTo>
                  <a:pt x="-8192" y="8505623"/>
                  <a:pt x="54212" y="8134531"/>
                  <a:pt x="0" y="7973272"/>
                </a:cubicBezTo>
                <a:cubicBezTo>
                  <a:pt x="-54212" y="7812013"/>
                  <a:pt x="49485" y="7599028"/>
                  <a:pt x="0" y="7296404"/>
                </a:cubicBezTo>
                <a:cubicBezTo>
                  <a:pt x="-49485" y="6993780"/>
                  <a:pt x="39088" y="6991125"/>
                  <a:pt x="0" y="6722787"/>
                </a:cubicBezTo>
                <a:cubicBezTo>
                  <a:pt x="-39088" y="6454449"/>
                  <a:pt x="10414" y="6551784"/>
                  <a:pt x="0" y="6458924"/>
                </a:cubicBezTo>
                <a:cubicBezTo>
                  <a:pt x="-10414" y="6366064"/>
                  <a:pt x="13588" y="5948124"/>
                  <a:pt x="0" y="5782056"/>
                </a:cubicBezTo>
                <a:cubicBezTo>
                  <a:pt x="-13588" y="5615988"/>
                  <a:pt x="68668" y="5394455"/>
                  <a:pt x="0" y="5208439"/>
                </a:cubicBezTo>
                <a:cubicBezTo>
                  <a:pt x="-68668" y="5022423"/>
                  <a:pt x="9616" y="5007650"/>
                  <a:pt x="0" y="4944576"/>
                </a:cubicBezTo>
                <a:cubicBezTo>
                  <a:pt x="-9616" y="4881502"/>
                  <a:pt x="18622" y="4445470"/>
                  <a:pt x="0" y="4164457"/>
                </a:cubicBezTo>
                <a:cubicBezTo>
                  <a:pt x="-18622" y="3883444"/>
                  <a:pt x="37763" y="3863637"/>
                  <a:pt x="0" y="3590840"/>
                </a:cubicBezTo>
                <a:cubicBezTo>
                  <a:pt x="-37763" y="3318043"/>
                  <a:pt x="8972" y="3393097"/>
                  <a:pt x="0" y="3326977"/>
                </a:cubicBezTo>
                <a:cubicBezTo>
                  <a:pt x="-8972" y="3260857"/>
                  <a:pt x="9415" y="3115724"/>
                  <a:pt x="0" y="2959862"/>
                </a:cubicBezTo>
                <a:cubicBezTo>
                  <a:pt x="-9415" y="2804001"/>
                  <a:pt x="35446" y="2667122"/>
                  <a:pt x="0" y="2592747"/>
                </a:cubicBezTo>
                <a:cubicBezTo>
                  <a:pt x="-35446" y="2518372"/>
                  <a:pt x="16990" y="2191841"/>
                  <a:pt x="0" y="1915880"/>
                </a:cubicBezTo>
                <a:cubicBezTo>
                  <a:pt x="-16990" y="1639919"/>
                  <a:pt x="39533" y="1639990"/>
                  <a:pt x="0" y="1548765"/>
                </a:cubicBezTo>
                <a:cubicBezTo>
                  <a:pt x="-39533" y="1457541"/>
                  <a:pt x="1191" y="1020812"/>
                  <a:pt x="0" y="768646"/>
                </a:cubicBezTo>
                <a:cubicBezTo>
                  <a:pt x="-1191" y="516480"/>
                  <a:pt x="31021" y="614323"/>
                  <a:pt x="0" y="504783"/>
                </a:cubicBezTo>
                <a:cubicBezTo>
                  <a:pt x="-31021" y="395243"/>
                  <a:pt x="37721" y="210253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15240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1850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47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 높은 게시글 </a:t>
            </a:r>
            <a:r>
              <a:rPr kumimoji="1" lang="ko-KR" altLang="en-US" sz="2400" dirty="0" err="1"/>
              <a:t>최상단</a:t>
            </a:r>
            <a:r>
              <a:rPr kumimoji="1" lang="ko-KR" altLang="en-US" sz="2400" dirty="0"/>
              <a:t> 게시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10146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게 시 판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79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065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8" y="4681835"/>
            <a:ext cx="496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게시판 글쓰기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수정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삭제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(CK Editor)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14400" y="46698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14400" y="4497169"/>
            <a:ext cx="426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174171" y="61196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556766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추천기능</a:t>
            </a:r>
            <a:endParaRPr kumimoji="1" lang="ko-Kore-KR" altLang="en-US" sz="2400" dirty="0"/>
          </a:p>
        </p:txBody>
      </p:sp>
      <p:sp>
        <p:nvSpPr>
          <p:cNvPr id="88" name="액자 87">
            <a:extLst>
              <a:ext uri="{FF2B5EF4-FFF2-40B4-BE49-F238E27FC236}">
                <a16:creationId xmlns:a16="http://schemas.microsoft.com/office/drawing/2014/main" id="{C5B5D1DF-D7D7-98A7-3558-F0A83D722B48}"/>
              </a:ext>
            </a:extLst>
          </p:cNvPr>
          <p:cNvSpPr/>
          <p:nvPr/>
        </p:nvSpPr>
        <p:spPr>
          <a:xfrm>
            <a:off x="936171" y="5544808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D2EAE-5E18-AD19-35DA-63218ECEDFF2}"/>
              </a:ext>
            </a:extLst>
          </p:cNvPr>
          <p:cNvSpPr txBox="1"/>
          <p:nvPr/>
        </p:nvSpPr>
        <p:spPr>
          <a:xfrm>
            <a:off x="936171" y="5372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5C770B-1900-A0F8-275C-44FC1959CACF}"/>
              </a:ext>
            </a:extLst>
          </p:cNvPr>
          <p:cNvSpPr txBox="1"/>
          <p:nvPr/>
        </p:nvSpPr>
        <p:spPr>
          <a:xfrm>
            <a:off x="1471860" y="2656247"/>
            <a:ext cx="431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카테고리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메인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공지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문의게시판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C09CF8F-58E2-602D-BE27-A37ABE7D12E7}"/>
              </a:ext>
            </a:extLst>
          </p:cNvPr>
          <p:cNvGrpSpPr/>
          <p:nvPr/>
        </p:nvGrpSpPr>
        <p:grpSpPr>
          <a:xfrm>
            <a:off x="174171" y="6945753"/>
            <a:ext cx="6008929" cy="90694"/>
            <a:chOff x="2133333" y="7159654"/>
            <a:chExt cx="6008929" cy="90694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8FF75E42-7FD2-2F1B-A292-CCB2CA867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9B8E7F-35C8-0AE9-104D-00A76AED31FD}"/>
              </a:ext>
            </a:extLst>
          </p:cNvPr>
          <p:cNvSpPr txBox="1"/>
          <p:nvPr/>
        </p:nvSpPr>
        <p:spPr>
          <a:xfrm>
            <a:off x="1432750" y="6449350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댓글 작성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</a:t>
            </a:r>
            <a:endParaRPr kumimoji="1" lang="ko-Kore-KR" altLang="en-US" sz="2400" dirty="0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D7ED7EA3-FF6D-E2B3-2DB8-38D107FDC268}"/>
              </a:ext>
            </a:extLst>
          </p:cNvPr>
          <p:cNvSpPr/>
          <p:nvPr/>
        </p:nvSpPr>
        <p:spPr>
          <a:xfrm>
            <a:off x="936171" y="6437392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6AE77-2792-29AC-FE73-26BD2AEE3E54}"/>
              </a:ext>
            </a:extLst>
          </p:cNvPr>
          <p:cNvSpPr txBox="1"/>
          <p:nvPr/>
        </p:nvSpPr>
        <p:spPr>
          <a:xfrm>
            <a:off x="936171" y="6264684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EB49945-AC41-479F-D30C-694204102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8" y="1343994"/>
            <a:ext cx="11741142" cy="68475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A93361-C395-D0A5-3362-7083897AE258}"/>
              </a:ext>
            </a:extLst>
          </p:cNvPr>
          <p:cNvSpPr/>
          <p:nvPr/>
        </p:nvSpPr>
        <p:spPr>
          <a:xfrm>
            <a:off x="7086600" y="4487443"/>
            <a:ext cx="11049000" cy="1221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로 굽은 화살표[B] 37">
            <a:extLst>
              <a:ext uri="{FF2B5EF4-FFF2-40B4-BE49-F238E27FC236}">
                <a16:creationId xmlns:a16="http://schemas.microsoft.com/office/drawing/2014/main" id="{D4503A74-B0CE-3E38-B352-622AF55D28DA}"/>
              </a:ext>
            </a:extLst>
          </p:cNvPr>
          <p:cNvSpPr/>
          <p:nvPr/>
        </p:nvSpPr>
        <p:spPr>
          <a:xfrm rot="16200000">
            <a:off x="16930091" y="3920408"/>
            <a:ext cx="838200" cy="30480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A75B05-45C6-0B23-7E02-47719287D954}"/>
              </a:ext>
            </a:extLst>
          </p:cNvPr>
          <p:cNvSpPr txBox="1"/>
          <p:nvPr/>
        </p:nvSpPr>
        <p:spPr>
          <a:xfrm>
            <a:off x="12743118" y="3491180"/>
            <a:ext cx="5614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게시판 글쓰기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CK Editor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사용했다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A09A6D-9E4A-C8AC-7C7A-AF64C7BBA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8" y="1257300"/>
            <a:ext cx="11741142" cy="79883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02EF43-AC76-98D3-9A6F-085924A78B68}"/>
              </a:ext>
            </a:extLst>
          </p:cNvPr>
          <p:cNvSpPr/>
          <p:nvPr/>
        </p:nvSpPr>
        <p:spPr>
          <a:xfrm>
            <a:off x="11690520" y="5535532"/>
            <a:ext cx="5506271" cy="1817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31EFE-BE7E-7F97-39C2-6504926396C3}"/>
              </a:ext>
            </a:extLst>
          </p:cNvPr>
          <p:cNvSpPr txBox="1"/>
          <p:nvPr/>
        </p:nvSpPr>
        <p:spPr>
          <a:xfrm>
            <a:off x="11734800" y="5609991"/>
            <a:ext cx="5461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수정하기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Ck</a:t>
            </a:r>
            <a:r>
              <a:rPr kumimoji="1" lang="ko-KR" altLang="en-US" b="1" dirty="0">
                <a:solidFill>
                  <a:srgbClr val="FF0000"/>
                </a:solidFill>
              </a:rPr>
              <a:t>에디터를 사용해 기존 글의 내용</a:t>
            </a:r>
            <a:r>
              <a:rPr kumimoji="1" lang="en-US" altLang="ko-KR" b="1" dirty="0">
                <a:solidFill>
                  <a:srgbClr val="FF0000"/>
                </a:solidFill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</a:rPr>
              <a:t>이미지위치도 그대로 가지고 온다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ore-KR" b="1" dirty="0">
              <a:solidFill>
                <a:srgbClr val="FF0000"/>
              </a:solidFill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</a:rPr>
              <a:t>게시물 수정 및 삭제는 본인 또는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</a:rPr>
              <a:t> 관리자 등급일 경우에 가능하다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8" grpId="0" animBg="1"/>
      <p:bldP spid="41" grpId="0"/>
      <p:bldP spid="35" grpId="0" animBg="1"/>
      <p:bldP spid="35" grpId="1" animBg="1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0" y="-38100"/>
            <a:ext cx="6477000" cy="10325100"/>
          </a:xfrm>
          <a:custGeom>
            <a:avLst/>
            <a:gdLst>
              <a:gd name="connsiteX0" fmla="*/ 0 w 6477000"/>
              <a:gd name="connsiteY0" fmla="*/ 0 h 10325100"/>
              <a:gd name="connsiteX1" fmla="*/ 653588 w 6477000"/>
              <a:gd name="connsiteY1" fmla="*/ 0 h 10325100"/>
              <a:gd name="connsiteX2" fmla="*/ 1242406 w 6477000"/>
              <a:gd name="connsiteY2" fmla="*/ 0 h 10325100"/>
              <a:gd name="connsiteX3" fmla="*/ 1766455 w 6477000"/>
              <a:gd name="connsiteY3" fmla="*/ 0 h 10325100"/>
              <a:gd name="connsiteX4" fmla="*/ 2160963 w 6477000"/>
              <a:gd name="connsiteY4" fmla="*/ 0 h 10325100"/>
              <a:gd name="connsiteX5" fmla="*/ 2879321 w 6477000"/>
              <a:gd name="connsiteY5" fmla="*/ 0 h 10325100"/>
              <a:gd name="connsiteX6" fmla="*/ 3468139 w 6477000"/>
              <a:gd name="connsiteY6" fmla="*/ 0 h 10325100"/>
              <a:gd name="connsiteX7" fmla="*/ 4056957 w 6477000"/>
              <a:gd name="connsiteY7" fmla="*/ 0 h 10325100"/>
              <a:gd name="connsiteX8" fmla="*/ 4710545 w 6477000"/>
              <a:gd name="connsiteY8" fmla="*/ 0 h 10325100"/>
              <a:gd name="connsiteX9" fmla="*/ 5169824 w 6477000"/>
              <a:gd name="connsiteY9" fmla="*/ 0 h 10325100"/>
              <a:gd name="connsiteX10" fmla="*/ 5564332 w 6477000"/>
              <a:gd name="connsiteY10" fmla="*/ 0 h 10325100"/>
              <a:gd name="connsiteX11" fmla="*/ 6477000 w 6477000"/>
              <a:gd name="connsiteY11" fmla="*/ 0 h 10325100"/>
              <a:gd name="connsiteX12" fmla="*/ 6477000 w 6477000"/>
              <a:gd name="connsiteY12" fmla="*/ 676868 h 10325100"/>
              <a:gd name="connsiteX13" fmla="*/ 6477000 w 6477000"/>
              <a:gd name="connsiteY13" fmla="*/ 1353735 h 10325100"/>
              <a:gd name="connsiteX14" fmla="*/ 6477000 w 6477000"/>
              <a:gd name="connsiteY14" fmla="*/ 2030603 h 10325100"/>
              <a:gd name="connsiteX15" fmla="*/ 6477000 w 6477000"/>
              <a:gd name="connsiteY15" fmla="*/ 2810722 h 10325100"/>
              <a:gd name="connsiteX16" fmla="*/ 6477000 w 6477000"/>
              <a:gd name="connsiteY16" fmla="*/ 3590840 h 10325100"/>
              <a:gd name="connsiteX17" fmla="*/ 6477000 w 6477000"/>
              <a:gd name="connsiteY17" fmla="*/ 4370959 h 10325100"/>
              <a:gd name="connsiteX18" fmla="*/ 6477000 w 6477000"/>
              <a:gd name="connsiteY18" fmla="*/ 5047827 h 10325100"/>
              <a:gd name="connsiteX19" fmla="*/ 6477000 w 6477000"/>
              <a:gd name="connsiteY19" fmla="*/ 5311690 h 10325100"/>
              <a:gd name="connsiteX20" fmla="*/ 6477000 w 6477000"/>
              <a:gd name="connsiteY20" fmla="*/ 6091809 h 10325100"/>
              <a:gd name="connsiteX21" fmla="*/ 6477000 w 6477000"/>
              <a:gd name="connsiteY21" fmla="*/ 6562175 h 10325100"/>
              <a:gd name="connsiteX22" fmla="*/ 6477000 w 6477000"/>
              <a:gd name="connsiteY22" fmla="*/ 7032540 h 10325100"/>
              <a:gd name="connsiteX23" fmla="*/ 6477000 w 6477000"/>
              <a:gd name="connsiteY23" fmla="*/ 7296404 h 10325100"/>
              <a:gd name="connsiteX24" fmla="*/ 6477000 w 6477000"/>
              <a:gd name="connsiteY24" fmla="*/ 7870021 h 10325100"/>
              <a:gd name="connsiteX25" fmla="*/ 6477000 w 6477000"/>
              <a:gd name="connsiteY25" fmla="*/ 8546888 h 10325100"/>
              <a:gd name="connsiteX26" fmla="*/ 6477000 w 6477000"/>
              <a:gd name="connsiteY26" fmla="*/ 9223756 h 10325100"/>
              <a:gd name="connsiteX27" fmla="*/ 6477000 w 6477000"/>
              <a:gd name="connsiteY27" fmla="*/ 10325100 h 10325100"/>
              <a:gd name="connsiteX28" fmla="*/ 5823412 w 6477000"/>
              <a:gd name="connsiteY28" fmla="*/ 10325100 h 10325100"/>
              <a:gd name="connsiteX29" fmla="*/ 5105054 w 6477000"/>
              <a:gd name="connsiteY29" fmla="*/ 10325100 h 10325100"/>
              <a:gd name="connsiteX30" fmla="*/ 4581005 w 6477000"/>
              <a:gd name="connsiteY30" fmla="*/ 10325100 h 10325100"/>
              <a:gd name="connsiteX31" fmla="*/ 4056957 w 6477000"/>
              <a:gd name="connsiteY31" fmla="*/ 10325100 h 10325100"/>
              <a:gd name="connsiteX32" fmla="*/ 3403369 w 6477000"/>
              <a:gd name="connsiteY32" fmla="*/ 10325100 h 10325100"/>
              <a:gd name="connsiteX33" fmla="*/ 2944091 w 6477000"/>
              <a:gd name="connsiteY33" fmla="*/ 10325100 h 10325100"/>
              <a:gd name="connsiteX34" fmla="*/ 2290503 w 6477000"/>
              <a:gd name="connsiteY34" fmla="*/ 10325100 h 10325100"/>
              <a:gd name="connsiteX35" fmla="*/ 1766455 w 6477000"/>
              <a:gd name="connsiteY35" fmla="*/ 10325100 h 10325100"/>
              <a:gd name="connsiteX36" fmla="*/ 1371946 w 6477000"/>
              <a:gd name="connsiteY36" fmla="*/ 10325100 h 10325100"/>
              <a:gd name="connsiteX37" fmla="*/ 912668 w 6477000"/>
              <a:gd name="connsiteY37" fmla="*/ 10325100 h 10325100"/>
              <a:gd name="connsiteX38" fmla="*/ 518160 w 6477000"/>
              <a:gd name="connsiteY38" fmla="*/ 10325100 h 10325100"/>
              <a:gd name="connsiteX39" fmla="*/ 0 w 6477000"/>
              <a:gd name="connsiteY39" fmla="*/ 10325100 h 10325100"/>
              <a:gd name="connsiteX40" fmla="*/ 0 w 6477000"/>
              <a:gd name="connsiteY40" fmla="*/ 9854734 h 10325100"/>
              <a:gd name="connsiteX41" fmla="*/ 0 w 6477000"/>
              <a:gd name="connsiteY41" fmla="*/ 9177867 h 10325100"/>
              <a:gd name="connsiteX42" fmla="*/ 0 w 6477000"/>
              <a:gd name="connsiteY42" fmla="*/ 8914003 h 10325100"/>
              <a:gd name="connsiteX43" fmla="*/ 0 w 6477000"/>
              <a:gd name="connsiteY43" fmla="*/ 8650139 h 10325100"/>
              <a:gd name="connsiteX44" fmla="*/ 0 w 6477000"/>
              <a:gd name="connsiteY44" fmla="*/ 8076523 h 10325100"/>
              <a:gd name="connsiteX45" fmla="*/ 0 w 6477000"/>
              <a:gd name="connsiteY45" fmla="*/ 7502906 h 10325100"/>
              <a:gd name="connsiteX46" fmla="*/ 0 w 6477000"/>
              <a:gd name="connsiteY46" fmla="*/ 7032540 h 10325100"/>
              <a:gd name="connsiteX47" fmla="*/ 0 w 6477000"/>
              <a:gd name="connsiteY47" fmla="*/ 6458924 h 10325100"/>
              <a:gd name="connsiteX48" fmla="*/ 0 w 6477000"/>
              <a:gd name="connsiteY48" fmla="*/ 5678805 h 10325100"/>
              <a:gd name="connsiteX49" fmla="*/ 0 w 6477000"/>
              <a:gd name="connsiteY49" fmla="*/ 5311690 h 10325100"/>
              <a:gd name="connsiteX50" fmla="*/ 0 w 6477000"/>
              <a:gd name="connsiteY50" fmla="*/ 4531572 h 10325100"/>
              <a:gd name="connsiteX51" fmla="*/ 0 w 6477000"/>
              <a:gd name="connsiteY51" fmla="*/ 4061206 h 10325100"/>
              <a:gd name="connsiteX52" fmla="*/ 0 w 6477000"/>
              <a:gd name="connsiteY52" fmla="*/ 3281087 h 10325100"/>
              <a:gd name="connsiteX53" fmla="*/ 0 w 6477000"/>
              <a:gd name="connsiteY53" fmla="*/ 2810722 h 10325100"/>
              <a:gd name="connsiteX54" fmla="*/ 0 w 6477000"/>
              <a:gd name="connsiteY54" fmla="*/ 2030603 h 10325100"/>
              <a:gd name="connsiteX55" fmla="*/ 0 w 6477000"/>
              <a:gd name="connsiteY55" fmla="*/ 1456986 h 10325100"/>
              <a:gd name="connsiteX56" fmla="*/ 0 w 6477000"/>
              <a:gd name="connsiteY56" fmla="*/ 1089872 h 10325100"/>
              <a:gd name="connsiteX57" fmla="*/ 0 w 6477000"/>
              <a:gd name="connsiteY5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477000" h="10325100" fill="none" extrusionOk="0">
                <a:moveTo>
                  <a:pt x="0" y="0"/>
                </a:moveTo>
                <a:cubicBezTo>
                  <a:pt x="177382" y="-43879"/>
                  <a:pt x="448277" y="36987"/>
                  <a:pt x="653588" y="0"/>
                </a:cubicBezTo>
                <a:cubicBezTo>
                  <a:pt x="858899" y="-36987"/>
                  <a:pt x="975238" y="16921"/>
                  <a:pt x="1242406" y="0"/>
                </a:cubicBezTo>
                <a:cubicBezTo>
                  <a:pt x="1509574" y="-16921"/>
                  <a:pt x="1601855" y="44611"/>
                  <a:pt x="1766455" y="0"/>
                </a:cubicBezTo>
                <a:cubicBezTo>
                  <a:pt x="1931055" y="-44611"/>
                  <a:pt x="2067663" y="1214"/>
                  <a:pt x="2160963" y="0"/>
                </a:cubicBezTo>
                <a:cubicBezTo>
                  <a:pt x="2254263" y="-1214"/>
                  <a:pt x="2647923" y="76766"/>
                  <a:pt x="2879321" y="0"/>
                </a:cubicBezTo>
                <a:cubicBezTo>
                  <a:pt x="3110719" y="-76766"/>
                  <a:pt x="3227380" y="64672"/>
                  <a:pt x="3468139" y="0"/>
                </a:cubicBezTo>
                <a:cubicBezTo>
                  <a:pt x="3708898" y="-64672"/>
                  <a:pt x="3887579" y="57125"/>
                  <a:pt x="4056957" y="0"/>
                </a:cubicBezTo>
                <a:cubicBezTo>
                  <a:pt x="4226335" y="-57125"/>
                  <a:pt x="4528100" y="75380"/>
                  <a:pt x="4710545" y="0"/>
                </a:cubicBezTo>
                <a:cubicBezTo>
                  <a:pt x="4892990" y="-75380"/>
                  <a:pt x="5043690" y="3844"/>
                  <a:pt x="5169824" y="0"/>
                </a:cubicBezTo>
                <a:cubicBezTo>
                  <a:pt x="5295958" y="-3844"/>
                  <a:pt x="5388821" y="13004"/>
                  <a:pt x="5564332" y="0"/>
                </a:cubicBezTo>
                <a:cubicBezTo>
                  <a:pt x="5739843" y="-13004"/>
                  <a:pt x="6269041" y="53297"/>
                  <a:pt x="6477000" y="0"/>
                </a:cubicBezTo>
                <a:cubicBezTo>
                  <a:pt x="6507754" y="294868"/>
                  <a:pt x="6455126" y="426644"/>
                  <a:pt x="6477000" y="676868"/>
                </a:cubicBezTo>
                <a:cubicBezTo>
                  <a:pt x="6498874" y="927092"/>
                  <a:pt x="6465782" y="1023695"/>
                  <a:pt x="6477000" y="1353735"/>
                </a:cubicBezTo>
                <a:cubicBezTo>
                  <a:pt x="6488218" y="1683775"/>
                  <a:pt x="6474900" y="1700301"/>
                  <a:pt x="6477000" y="2030603"/>
                </a:cubicBezTo>
                <a:cubicBezTo>
                  <a:pt x="6479100" y="2360905"/>
                  <a:pt x="6414669" y="2491917"/>
                  <a:pt x="6477000" y="2810722"/>
                </a:cubicBezTo>
                <a:cubicBezTo>
                  <a:pt x="6539331" y="3129527"/>
                  <a:pt x="6390132" y="3275515"/>
                  <a:pt x="6477000" y="3590840"/>
                </a:cubicBezTo>
                <a:cubicBezTo>
                  <a:pt x="6563868" y="3906165"/>
                  <a:pt x="6400983" y="3991721"/>
                  <a:pt x="6477000" y="4370959"/>
                </a:cubicBezTo>
                <a:cubicBezTo>
                  <a:pt x="6553017" y="4750197"/>
                  <a:pt x="6475716" y="4894867"/>
                  <a:pt x="6477000" y="5047827"/>
                </a:cubicBezTo>
                <a:cubicBezTo>
                  <a:pt x="6478284" y="5200787"/>
                  <a:pt x="6471153" y="5229067"/>
                  <a:pt x="6477000" y="5311690"/>
                </a:cubicBezTo>
                <a:cubicBezTo>
                  <a:pt x="6482847" y="5394313"/>
                  <a:pt x="6409993" y="5803204"/>
                  <a:pt x="6477000" y="6091809"/>
                </a:cubicBezTo>
                <a:cubicBezTo>
                  <a:pt x="6544007" y="6380414"/>
                  <a:pt x="6460611" y="6411658"/>
                  <a:pt x="6477000" y="6562175"/>
                </a:cubicBezTo>
                <a:cubicBezTo>
                  <a:pt x="6493389" y="6712692"/>
                  <a:pt x="6424922" y="6823714"/>
                  <a:pt x="6477000" y="7032540"/>
                </a:cubicBezTo>
                <a:cubicBezTo>
                  <a:pt x="6529078" y="7241367"/>
                  <a:pt x="6449127" y="7237533"/>
                  <a:pt x="6477000" y="7296404"/>
                </a:cubicBezTo>
                <a:cubicBezTo>
                  <a:pt x="6504873" y="7355275"/>
                  <a:pt x="6454259" y="7663878"/>
                  <a:pt x="6477000" y="7870021"/>
                </a:cubicBezTo>
                <a:cubicBezTo>
                  <a:pt x="6499741" y="8076164"/>
                  <a:pt x="6397262" y="8304737"/>
                  <a:pt x="6477000" y="8546888"/>
                </a:cubicBezTo>
                <a:cubicBezTo>
                  <a:pt x="6556738" y="8789039"/>
                  <a:pt x="6420425" y="8926647"/>
                  <a:pt x="6477000" y="9223756"/>
                </a:cubicBezTo>
                <a:cubicBezTo>
                  <a:pt x="6533575" y="9520865"/>
                  <a:pt x="6429655" y="10096917"/>
                  <a:pt x="6477000" y="10325100"/>
                </a:cubicBezTo>
                <a:cubicBezTo>
                  <a:pt x="6277643" y="10391755"/>
                  <a:pt x="6137124" y="10253400"/>
                  <a:pt x="5823412" y="10325100"/>
                </a:cubicBezTo>
                <a:cubicBezTo>
                  <a:pt x="5509700" y="10396800"/>
                  <a:pt x="5443141" y="10243333"/>
                  <a:pt x="5105054" y="10325100"/>
                </a:cubicBezTo>
                <a:cubicBezTo>
                  <a:pt x="4766967" y="10406867"/>
                  <a:pt x="4779851" y="10292916"/>
                  <a:pt x="4581005" y="10325100"/>
                </a:cubicBezTo>
                <a:cubicBezTo>
                  <a:pt x="4382159" y="10357284"/>
                  <a:pt x="4194941" y="10264973"/>
                  <a:pt x="4056957" y="10325100"/>
                </a:cubicBezTo>
                <a:cubicBezTo>
                  <a:pt x="3918973" y="10385227"/>
                  <a:pt x="3624128" y="10317262"/>
                  <a:pt x="3403369" y="10325100"/>
                </a:cubicBezTo>
                <a:cubicBezTo>
                  <a:pt x="3182610" y="10332938"/>
                  <a:pt x="3041639" y="10290499"/>
                  <a:pt x="2944091" y="10325100"/>
                </a:cubicBezTo>
                <a:cubicBezTo>
                  <a:pt x="2846543" y="10359701"/>
                  <a:pt x="2608658" y="10262032"/>
                  <a:pt x="2290503" y="10325100"/>
                </a:cubicBezTo>
                <a:cubicBezTo>
                  <a:pt x="1972348" y="10388168"/>
                  <a:pt x="1952828" y="10321026"/>
                  <a:pt x="1766455" y="10325100"/>
                </a:cubicBezTo>
                <a:cubicBezTo>
                  <a:pt x="1580082" y="10329174"/>
                  <a:pt x="1561224" y="10324006"/>
                  <a:pt x="1371946" y="10325100"/>
                </a:cubicBezTo>
                <a:cubicBezTo>
                  <a:pt x="1182668" y="10326194"/>
                  <a:pt x="1113309" y="10296982"/>
                  <a:pt x="912668" y="10325100"/>
                </a:cubicBezTo>
                <a:cubicBezTo>
                  <a:pt x="712027" y="10353218"/>
                  <a:pt x="619053" y="10309277"/>
                  <a:pt x="518160" y="10325100"/>
                </a:cubicBezTo>
                <a:cubicBezTo>
                  <a:pt x="417267" y="10340923"/>
                  <a:pt x="109963" y="10296088"/>
                  <a:pt x="0" y="10325100"/>
                </a:cubicBezTo>
                <a:cubicBezTo>
                  <a:pt x="-46472" y="10206811"/>
                  <a:pt x="12080" y="10017245"/>
                  <a:pt x="0" y="9854734"/>
                </a:cubicBezTo>
                <a:cubicBezTo>
                  <a:pt x="-12080" y="9692223"/>
                  <a:pt x="56913" y="9323188"/>
                  <a:pt x="0" y="9177867"/>
                </a:cubicBezTo>
                <a:cubicBezTo>
                  <a:pt x="-56913" y="9032546"/>
                  <a:pt x="17133" y="9006065"/>
                  <a:pt x="0" y="8914003"/>
                </a:cubicBezTo>
                <a:cubicBezTo>
                  <a:pt x="-17133" y="8821941"/>
                  <a:pt x="15076" y="8756193"/>
                  <a:pt x="0" y="8650139"/>
                </a:cubicBezTo>
                <a:cubicBezTo>
                  <a:pt x="-15076" y="8544085"/>
                  <a:pt x="55165" y="8310622"/>
                  <a:pt x="0" y="8076523"/>
                </a:cubicBezTo>
                <a:cubicBezTo>
                  <a:pt x="-55165" y="7842424"/>
                  <a:pt x="19545" y="7669071"/>
                  <a:pt x="0" y="7502906"/>
                </a:cubicBezTo>
                <a:cubicBezTo>
                  <a:pt x="-19545" y="7336741"/>
                  <a:pt x="54927" y="7150326"/>
                  <a:pt x="0" y="7032540"/>
                </a:cubicBezTo>
                <a:cubicBezTo>
                  <a:pt x="-54927" y="6914754"/>
                  <a:pt x="17235" y="6643639"/>
                  <a:pt x="0" y="6458924"/>
                </a:cubicBezTo>
                <a:cubicBezTo>
                  <a:pt x="-17235" y="6274209"/>
                  <a:pt x="69132" y="6007449"/>
                  <a:pt x="0" y="5678805"/>
                </a:cubicBezTo>
                <a:cubicBezTo>
                  <a:pt x="-69132" y="5350161"/>
                  <a:pt x="19820" y="5490276"/>
                  <a:pt x="0" y="5311690"/>
                </a:cubicBezTo>
                <a:cubicBezTo>
                  <a:pt x="-19820" y="5133104"/>
                  <a:pt x="9100" y="4864665"/>
                  <a:pt x="0" y="4531572"/>
                </a:cubicBezTo>
                <a:cubicBezTo>
                  <a:pt x="-9100" y="4198479"/>
                  <a:pt x="30422" y="4172903"/>
                  <a:pt x="0" y="4061206"/>
                </a:cubicBezTo>
                <a:cubicBezTo>
                  <a:pt x="-30422" y="3949509"/>
                  <a:pt x="86542" y="3643963"/>
                  <a:pt x="0" y="3281087"/>
                </a:cubicBezTo>
                <a:cubicBezTo>
                  <a:pt x="-86542" y="2918211"/>
                  <a:pt x="52086" y="3025157"/>
                  <a:pt x="0" y="2810722"/>
                </a:cubicBezTo>
                <a:cubicBezTo>
                  <a:pt x="-52086" y="2596288"/>
                  <a:pt x="86085" y="2358408"/>
                  <a:pt x="0" y="2030603"/>
                </a:cubicBezTo>
                <a:cubicBezTo>
                  <a:pt x="-86085" y="1702798"/>
                  <a:pt x="58472" y="1593718"/>
                  <a:pt x="0" y="1456986"/>
                </a:cubicBezTo>
                <a:cubicBezTo>
                  <a:pt x="-58472" y="1320254"/>
                  <a:pt x="6369" y="1231020"/>
                  <a:pt x="0" y="1089872"/>
                </a:cubicBezTo>
                <a:cubicBezTo>
                  <a:pt x="-6369" y="948724"/>
                  <a:pt x="32639" y="334138"/>
                  <a:pt x="0" y="0"/>
                </a:cubicBezTo>
                <a:close/>
              </a:path>
              <a:path w="6477000" h="10325100" stroke="0" extrusionOk="0">
                <a:moveTo>
                  <a:pt x="0" y="0"/>
                </a:moveTo>
                <a:cubicBezTo>
                  <a:pt x="263153" y="-53112"/>
                  <a:pt x="392807" y="29425"/>
                  <a:pt x="718358" y="0"/>
                </a:cubicBezTo>
                <a:cubicBezTo>
                  <a:pt x="1043909" y="-29425"/>
                  <a:pt x="1009897" y="18541"/>
                  <a:pt x="1112866" y="0"/>
                </a:cubicBezTo>
                <a:cubicBezTo>
                  <a:pt x="1215835" y="-18541"/>
                  <a:pt x="1387549" y="36912"/>
                  <a:pt x="1636915" y="0"/>
                </a:cubicBezTo>
                <a:cubicBezTo>
                  <a:pt x="1886281" y="-36912"/>
                  <a:pt x="2002357" y="28275"/>
                  <a:pt x="2225733" y="0"/>
                </a:cubicBezTo>
                <a:cubicBezTo>
                  <a:pt x="2449109" y="-28275"/>
                  <a:pt x="2478765" y="40606"/>
                  <a:pt x="2620241" y="0"/>
                </a:cubicBezTo>
                <a:cubicBezTo>
                  <a:pt x="2761717" y="-40606"/>
                  <a:pt x="2890883" y="17780"/>
                  <a:pt x="3014749" y="0"/>
                </a:cubicBezTo>
                <a:cubicBezTo>
                  <a:pt x="3138615" y="-17780"/>
                  <a:pt x="3384477" y="5662"/>
                  <a:pt x="3538797" y="0"/>
                </a:cubicBezTo>
                <a:cubicBezTo>
                  <a:pt x="3693117" y="-5662"/>
                  <a:pt x="3769289" y="21987"/>
                  <a:pt x="3998075" y="0"/>
                </a:cubicBezTo>
                <a:cubicBezTo>
                  <a:pt x="4226861" y="-21987"/>
                  <a:pt x="4442926" y="31434"/>
                  <a:pt x="4651664" y="0"/>
                </a:cubicBezTo>
                <a:cubicBezTo>
                  <a:pt x="4860402" y="-31434"/>
                  <a:pt x="5120261" y="59566"/>
                  <a:pt x="5240482" y="0"/>
                </a:cubicBezTo>
                <a:cubicBezTo>
                  <a:pt x="5360703" y="-59566"/>
                  <a:pt x="5548750" y="22997"/>
                  <a:pt x="5764530" y="0"/>
                </a:cubicBezTo>
                <a:cubicBezTo>
                  <a:pt x="5980310" y="-22997"/>
                  <a:pt x="6319406" y="8790"/>
                  <a:pt x="6477000" y="0"/>
                </a:cubicBezTo>
                <a:cubicBezTo>
                  <a:pt x="6540324" y="137706"/>
                  <a:pt x="6407908" y="479744"/>
                  <a:pt x="6477000" y="676868"/>
                </a:cubicBezTo>
                <a:cubicBezTo>
                  <a:pt x="6546092" y="873992"/>
                  <a:pt x="6453345" y="872690"/>
                  <a:pt x="6477000" y="1043982"/>
                </a:cubicBezTo>
                <a:cubicBezTo>
                  <a:pt x="6500655" y="1215274"/>
                  <a:pt x="6445693" y="1213196"/>
                  <a:pt x="6477000" y="1307846"/>
                </a:cubicBezTo>
                <a:cubicBezTo>
                  <a:pt x="6508307" y="1402496"/>
                  <a:pt x="6456206" y="1800144"/>
                  <a:pt x="6477000" y="1984714"/>
                </a:cubicBezTo>
                <a:cubicBezTo>
                  <a:pt x="6497794" y="2169284"/>
                  <a:pt x="6467901" y="2162118"/>
                  <a:pt x="6477000" y="2248577"/>
                </a:cubicBezTo>
                <a:cubicBezTo>
                  <a:pt x="6486099" y="2335036"/>
                  <a:pt x="6426600" y="2536171"/>
                  <a:pt x="6477000" y="2718943"/>
                </a:cubicBezTo>
                <a:cubicBezTo>
                  <a:pt x="6527400" y="2901715"/>
                  <a:pt x="6454776" y="2895856"/>
                  <a:pt x="6477000" y="2982807"/>
                </a:cubicBezTo>
                <a:cubicBezTo>
                  <a:pt x="6499224" y="3069758"/>
                  <a:pt x="6408809" y="3463692"/>
                  <a:pt x="6477000" y="3762925"/>
                </a:cubicBezTo>
                <a:cubicBezTo>
                  <a:pt x="6545191" y="4062158"/>
                  <a:pt x="6435549" y="4121008"/>
                  <a:pt x="6477000" y="4439793"/>
                </a:cubicBezTo>
                <a:cubicBezTo>
                  <a:pt x="6518451" y="4758578"/>
                  <a:pt x="6464622" y="4648324"/>
                  <a:pt x="6477000" y="4703657"/>
                </a:cubicBezTo>
                <a:cubicBezTo>
                  <a:pt x="6489378" y="4758990"/>
                  <a:pt x="6466914" y="4936924"/>
                  <a:pt x="6477000" y="5070771"/>
                </a:cubicBezTo>
                <a:cubicBezTo>
                  <a:pt x="6487086" y="5204618"/>
                  <a:pt x="6463394" y="5340051"/>
                  <a:pt x="6477000" y="5437886"/>
                </a:cubicBezTo>
                <a:cubicBezTo>
                  <a:pt x="6490606" y="5535722"/>
                  <a:pt x="6451505" y="5886420"/>
                  <a:pt x="6477000" y="6114754"/>
                </a:cubicBezTo>
                <a:cubicBezTo>
                  <a:pt x="6502495" y="6343088"/>
                  <a:pt x="6444670" y="6483632"/>
                  <a:pt x="6477000" y="6585119"/>
                </a:cubicBezTo>
                <a:cubicBezTo>
                  <a:pt x="6509330" y="6686606"/>
                  <a:pt x="6467169" y="7002446"/>
                  <a:pt x="6477000" y="7365238"/>
                </a:cubicBezTo>
                <a:cubicBezTo>
                  <a:pt x="6486831" y="7728030"/>
                  <a:pt x="6415794" y="7773057"/>
                  <a:pt x="6477000" y="8042106"/>
                </a:cubicBezTo>
                <a:cubicBezTo>
                  <a:pt x="6538206" y="8311155"/>
                  <a:pt x="6452436" y="8348232"/>
                  <a:pt x="6477000" y="8615722"/>
                </a:cubicBezTo>
                <a:cubicBezTo>
                  <a:pt x="6501564" y="8883212"/>
                  <a:pt x="6400425" y="9221979"/>
                  <a:pt x="6477000" y="9395841"/>
                </a:cubicBezTo>
                <a:cubicBezTo>
                  <a:pt x="6553575" y="9569703"/>
                  <a:pt x="6434346" y="10091842"/>
                  <a:pt x="6477000" y="10325100"/>
                </a:cubicBezTo>
                <a:cubicBezTo>
                  <a:pt x="6328202" y="10351302"/>
                  <a:pt x="6163058" y="10318284"/>
                  <a:pt x="6082492" y="10325100"/>
                </a:cubicBezTo>
                <a:cubicBezTo>
                  <a:pt x="6001926" y="10331916"/>
                  <a:pt x="5760140" y="10278361"/>
                  <a:pt x="5493674" y="10325100"/>
                </a:cubicBezTo>
                <a:cubicBezTo>
                  <a:pt x="5227208" y="10371839"/>
                  <a:pt x="5134211" y="10316426"/>
                  <a:pt x="4840085" y="10325100"/>
                </a:cubicBezTo>
                <a:cubicBezTo>
                  <a:pt x="4545959" y="10333774"/>
                  <a:pt x="4406542" y="10258948"/>
                  <a:pt x="4251267" y="10325100"/>
                </a:cubicBezTo>
                <a:cubicBezTo>
                  <a:pt x="4095992" y="10391252"/>
                  <a:pt x="3887193" y="10312302"/>
                  <a:pt x="3532909" y="10325100"/>
                </a:cubicBezTo>
                <a:cubicBezTo>
                  <a:pt x="3178625" y="10337898"/>
                  <a:pt x="3212529" y="10290641"/>
                  <a:pt x="3073631" y="10325100"/>
                </a:cubicBezTo>
                <a:cubicBezTo>
                  <a:pt x="2934733" y="10359559"/>
                  <a:pt x="2807443" y="10282616"/>
                  <a:pt x="2614353" y="10325100"/>
                </a:cubicBezTo>
                <a:cubicBezTo>
                  <a:pt x="2421263" y="10367584"/>
                  <a:pt x="2380217" y="10282721"/>
                  <a:pt x="2155075" y="10325100"/>
                </a:cubicBezTo>
                <a:cubicBezTo>
                  <a:pt x="1929933" y="10367479"/>
                  <a:pt x="1879066" y="10283492"/>
                  <a:pt x="1760566" y="10325100"/>
                </a:cubicBezTo>
                <a:cubicBezTo>
                  <a:pt x="1642066" y="10366708"/>
                  <a:pt x="1348282" y="10256325"/>
                  <a:pt x="1171748" y="10325100"/>
                </a:cubicBezTo>
                <a:cubicBezTo>
                  <a:pt x="995214" y="10393875"/>
                  <a:pt x="905419" y="10316087"/>
                  <a:pt x="712470" y="10325100"/>
                </a:cubicBezTo>
                <a:cubicBezTo>
                  <a:pt x="519521" y="10334113"/>
                  <a:pt x="319838" y="10287019"/>
                  <a:pt x="0" y="10325100"/>
                </a:cubicBezTo>
                <a:cubicBezTo>
                  <a:pt x="-5735" y="10243969"/>
                  <a:pt x="6538" y="10140641"/>
                  <a:pt x="0" y="10061236"/>
                </a:cubicBezTo>
                <a:cubicBezTo>
                  <a:pt x="-6538" y="9981831"/>
                  <a:pt x="18719" y="9861577"/>
                  <a:pt x="0" y="9797373"/>
                </a:cubicBezTo>
                <a:cubicBezTo>
                  <a:pt x="-18719" y="9733169"/>
                  <a:pt x="13437" y="9443711"/>
                  <a:pt x="0" y="9327007"/>
                </a:cubicBezTo>
                <a:cubicBezTo>
                  <a:pt x="-13437" y="9210303"/>
                  <a:pt x="8192" y="8794655"/>
                  <a:pt x="0" y="8650139"/>
                </a:cubicBezTo>
                <a:cubicBezTo>
                  <a:pt x="-8192" y="8505623"/>
                  <a:pt x="54212" y="8134531"/>
                  <a:pt x="0" y="7973272"/>
                </a:cubicBezTo>
                <a:cubicBezTo>
                  <a:pt x="-54212" y="7812013"/>
                  <a:pt x="49485" y="7599028"/>
                  <a:pt x="0" y="7296404"/>
                </a:cubicBezTo>
                <a:cubicBezTo>
                  <a:pt x="-49485" y="6993780"/>
                  <a:pt x="39088" y="6991125"/>
                  <a:pt x="0" y="6722787"/>
                </a:cubicBezTo>
                <a:cubicBezTo>
                  <a:pt x="-39088" y="6454449"/>
                  <a:pt x="10414" y="6551784"/>
                  <a:pt x="0" y="6458924"/>
                </a:cubicBezTo>
                <a:cubicBezTo>
                  <a:pt x="-10414" y="6366064"/>
                  <a:pt x="13588" y="5948124"/>
                  <a:pt x="0" y="5782056"/>
                </a:cubicBezTo>
                <a:cubicBezTo>
                  <a:pt x="-13588" y="5615988"/>
                  <a:pt x="68668" y="5394455"/>
                  <a:pt x="0" y="5208439"/>
                </a:cubicBezTo>
                <a:cubicBezTo>
                  <a:pt x="-68668" y="5022423"/>
                  <a:pt x="9616" y="5007650"/>
                  <a:pt x="0" y="4944576"/>
                </a:cubicBezTo>
                <a:cubicBezTo>
                  <a:pt x="-9616" y="4881502"/>
                  <a:pt x="18622" y="4445470"/>
                  <a:pt x="0" y="4164457"/>
                </a:cubicBezTo>
                <a:cubicBezTo>
                  <a:pt x="-18622" y="3883444"/>
                  <a:pt x="37763" y="3863637"/>
                  <a:pt x="0" y="3590840"/>
                </a:cubicBezTo>
                <a:cubicBezTo>
                  <a:pt x="-37763" y="3318043"/>
                  <a:pt x="8972" y="3393097"/>
                  <a:pt x="0" y="3326977"/>
                </a:cubicBezTo>
                <a:cubicBezTo>
                  <a:pt x="-8972" y="3260857"/>
                  <a:pt x="9415" y="3115724"/>
                  <a:pt x="0" y="2959862"/>
                </a:cubicBezTo>
                <a:cubicBezTo>
                  <a:pt x="-9415" y="2804001"/>
                  <a:pt x="35446" y="2667122"/>
                  <a:pt x="0" y="2592747"/>
                </a:cubicBezTo>
                <a:cubicBezTo>
                  <a:pt x="-35446" y="2518372"/>
                  <a:pt x="16990" y="2191841"/>
                  <a:pt x="0" y="1915880"/>
                </a:cubicBezTo>
                <a:cubicBezTo>
                  <a:pt x="-16990" y="1639919"/>
                  <a:pt x="39533" y="1639990"/>
                  <a:pt x="0" y="1548765"/>
                </a:cubicBezTo>
                <a:cubicBezTo>
                  <a:pt x="-39533" y="1457541"/>
                  <a:pt x="1191" y="1020812"/>
                  <a:pt x="0" y="768646"/>
                </a:cubicBezTo>
                <a:cubicBezTo>
                  <a:pt x="-1191" y="516480"/>
                  <a:pt x="31021" y="614323"/>
                  <a:pt x="0" y="504783"/>
                </a:cubicBezTo>
                <a:cubicBezTo>
                  <a:pt x="-31021" y="395243"/>
                  <a:pt x="37721" y="210253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15240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1850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47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 높은 게시글 </a:t>
            </a:r>
            <a:r>
              <a:rPr kumimoji="1" lang="ko-KR" altLang="en-US" sz="2400" dirty="0" err="1"/>
              <a:t>최상단</a:t>
            </a:r>
            <a:r>
              <a:rPr kumimoji="1" lang="ko-KR" altLang="en-US" sz="2400" dirty="0"/>
              <a:t> 게시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10146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게 시 판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79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065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8" y="4681835"/>
            <a:ext cx="496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게시판 글쓰기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 </a:t>
            </a:r>
            <a:r>
              <a:rPr kumimoji="1" lang="en-US" altLang="ko-KR" sz="2400" dirty="0"/>
              <a:t>(CK Editor)</a:t>
            </a:r>
            <a:endParaRPr kumimoji="1" lang="ko-Kore-KR" altLang="en-US" sz="2400" dirty="0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44880" y="5584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44880" y="5411569"/>
            <a:ext cx="426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174171" y="61196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556766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추천기능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8" name="액자 87">
            <a:extLst>
              <a:ext uri="{FF2B5EF4-FFF2-40B4-BE49-F238E27FC236}">
                <a16:creationId xmlns:a16="http://schemas.microsoft.com/office/drawing/2014/main" id="{C5B5D1DF-D7D7-98A7-3558-F0A83D722B48}"/>
              </a:ext>
            </a:extLst>
          </p:cNvPr>
          <p:cNvSpPr/>
          <p:nvPr/>
        </p:nvSpPr>
        <p:spPr>
          <a:xfrm>
            <a:off x="936171" y="46101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D2EAE-5E18-AD19-35DA-63218ECEDFF2}"/>
              </a:ext>
            </a:extLst>
          </p:cNvPr>
          <p:cNvSpPr txBox="1"/>
          <p:nvPr/>
        </p:nvSpPr>
        <p:spPr>
          <a:xfrm>
            <a:off x="936171" y="44577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5C770B-1900-A0F8-275C-44FC1959CACF}"/>
              </a:ext>
            </a:extLst>
          </p:cNvPr>
          <p:cNvSpPr txBox="1"/>
          <p:nvPr/>
        </p:nvSpPr>
        <p:spPr>
          <a:xfrm>
            <a:off x="1471860" y="2656247"/>
            <a:ext cx="431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카테고리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메인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공지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문의게시판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C09CF8F-58E2-602D-BE27-A37ABE7D12E7}"/>
              </a:ext>
            </a:extLst>
          </p:cNvPr>
          <p:cNvGrpSpPr/>
          <p:nvPr/>
        </p:nvGrpSpPr>
        <p:grpSpPr>
          <a:xfrm>
            <a:off x="174171" y="6945753"/>
            <a:ext cx="6008929" cy="90694"/>
            <a:chOff x="2133333" y="7159654"/>
            <a:chExt cx="6008929" cy="90694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8FF75E42-7FD2-2F1B-A292-CCB2CA867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9B8E7F-35C8-0AE9-104D-00A76AED31FD}"/>
              </a:ext>
            </a:extLst>
          </p:cNvPr>
          <p:cNvSpPr txBox="1"/>
          <p:nvPr/>
        </p:nvSpPr>
        <p:spPr>
          <a:xfrm>
            <a:off x="1432750" y="6449350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댓글 작성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</a:t>
            </a:r>
            <a:endParaRPr kumimoji="1" lang="ko-Kore-KR" altLang="en-US" sz="2400" dirty="0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D7ED7EA3-FF6D-E2B3-2DB8-38D107FDC268}"/>
              </a:ext>
            </a:extLst>
          </p:cNvPr>
          <p:cNvSpPr/>
          <p:nvPr/>
        </p:nvSpPr>
        <p:spPr>
          <a:xfrm>
            <a:off x="936171" y="6437392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6AE77-2792-29AC-FE73-26BD2AEE3E54}"/>
              </a:ext>
            </a:extLst>
          </p:cNvPr>
          <p:cNvSpPr txBox="1"/>
          <p:nvPr/>
        </p:nvSpPr>
        <p:spPr>
          <a:xfrm>
            <a:off x="936171" y="6264684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DD48BE9-89BA-4610-730C-AE4BB7AB6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8" y="2000570"/>
            <a:ext cx="5917332" cy="59810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848C1C-426E-661E-C2B7-86C354E16BA2}"/>
              </a:ext>
            </a:extLst>
          </p:cNvPr>
          <p:cNvSpPr/>
          <p:nvPr/>
        </p:nvSpPr>
        <p:spPr>
          <a:xfrm>
            <a:off x="9448800" y="6590656"/>
            <a:ext cx="838200" cy="762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BD93DE0-DE4D-7D8C-AFB6-13F7BC026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228" y="1952347"/>
            <a:ext cx="5769771" cy="608675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2B8C61-EA2D-C849-9388-F5F92E3C5CC4}"/>
              </a:ext>
            </a:extLst>
          </p:cNvPr>
          <p:cNvSpPr/>
          <p:nvPr/>
        </p:nvSpPr>
        <p:spPr>
          <a:xfrm>
            <a:off x="15365013" y="6667500"/>
            <a:ext cx="762000" cy="639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503C3-1109-51AF-5005-FCB084B36F9F}"/>
              </a:ext>
            </a:extLst>
          </p:cNvPr>
          <p:cNvSpPr txBox="1"/>
          <p:nvPr/>
        </p:nvSpPr>
        <p:spPr>
          <a:xfrm>
            <a:off x="10077822" y="8017014"/>
            <a:ext cx="836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본인 게시물은 추천 불가 타인의 게시물만 추천가능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r>
              <a:rPr kumimoji="1" lang="en-US" altLang="ko-KR" sz="20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중복추천 불가능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추천취소가능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위로 굽은 화살표[B] 31">
            <a:extLst>
              <a:ext uri="{FF2B5EF4-FFF2-40B4-BE49-F238E27FC236}">
                <a16:creationId xmlns:a16="http://schemas.microsoft.com/office/drawing/2014/main" id="{76DA6B83-89C3-CF08-0982-99B5F6D1FCD8}"/>
              </a:ext>
            </a:extLst>
          </p:cNvPr>
          <p:cNvSpPr/>
          <p:nvPr/>
        </p:nvSpPr>
        <p:spPr>
          <a:xfrm rot="5400000">
            <a:off x="9448800" y="7649459"/>
            <a:ext cx="838200" cy="30480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7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6" grpId="0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0" y="-38100"/>
            <a:ext cx="6477000" cy="10325100"/>
          </a:xfrm>
          <a:custGeom>
            <a:avLst/>
            <a:gdLst>
              <a:gd name="connsiteX0" fmla="*/ 0 w 6477000"/>
              <a:gd name="connsiteY0" fmla="*/ 0 h 10325100"/>
              <a:gd name="connsiteX1" fmla="*/ 653588 w 6477000"/>
              <a:gd name="connsiteY1" fmla="*/ 0 h 10325100"/>
              <a:gd name="connsiteX2" fmla="*/ 1242406 w 6477000"/>
              <a:gd name="connsiteY2" fmla="*/ 0 h 10325100"/>
              <a:gd name="connsiteX3" fmla="*/ 1766455 w 6477000"/>
              <a:gd name="connsiteY3" fmla="*/ 0 h 10325100"/>
              <a:gd name="connsiteX4" fmla="*/ 2160963 w 6477000"/>
              <a:gd name="connsiteY4" fmla="*/ 0 h 10325100"/>
              <a:gd name="connsiteX5" fmla="*/ 2879321 w 6477000"/>
              <a:gd name="connsiteY5" fmla="*/ 0 h 10325100"/>
              <a:gd name="connsiteX6" fmla="*/ 3468139 w 6477000"/>
              <a:gd name="connsiteY6" fmla="*/ 0 h 10325100"/>
              <a:gd name="connsiteX7" fmla="*/ 4056957 w 6477000"/>
              <a:gd name="connsiteY7" fmla="*/ 0 h 10325100"/>
              <a:gd name="connsiteX8" fmla="*/ 4710545 w 6477000"/>
              <a:gd name="connsiteY8" fmla="*/ 0 h 10325100"/>
              <a:gd name="connsiteX9" fmla="*/ 5169824 w 6477000"/>
              <a:gd name="connsiteY9" fmla="*/ 0 h 10325100"/>
              <a:gd name="connsiteX10" fmla="*/ 5564332 w 6477000"/>
              <a:gd name="connsiteY10" fmla="*/ 0 h 10325100"/>
              <a:gd name="connsiteX11" fmla="*/ 6477000 w 6477000"/>
              <a:gd name="connsiteY11" fmla="*/ 0 h 10325100"/>
              <a:gd name="connsiteX12" fmla="*/ 6477000 w 6477000"/>
              <a:gd name="connsiteY12" fmla="*/ 676868 h 10325100"/>
              <a:gd name="connsiteX13" fmla="*/ 6477000 w 6477000"/>
              <a:gd name="connsiteY13" fmla="*/ 1353735 h 10325100"/>
              <a:gd name="connsiteX14" fmla="*/ 6477000 w 6477000"/>
              <a:gd name="connsiteY14" fmla="*/ 2030603 h 10325100"/>
              <a:gd name="connsiteX15" fmla="*/ 6477000 w 6477000"/>
              <a:gd name="connsiteY15" fmla="*/ 2810722 h 10325100"/>
              <a:gd name="connsiteX16" fmla="*/ 6477000 w 6477000"/>
              <a:gd name="connsiteY16" fmla="*/ 3590840 h 10325100"/>
              <a:gd name="connsiteX17" fmla="*/ 6477000 w 6477000"/>
              <a:gd name="connsiteY17" fmla="*/ 4370959 h 10325100"/>
              <a:gd name="connsiteX18" fmla="*/ 6477000 w 6477000"/>
              <a:gd name="connsiteY18" fmla="*/ 5047827 h 10325100"/>
              <a:gd name="connsiteX19" fmla="*/ 6477000 w 6477000"/>
              <a:gd name="connsiteY19" fmla="*/ 5311690 h 10325100"/>
              <a:gd name="connsiteX20" fmla="*/ 6477000 w 6477000"/>
              <a:gd name="connsiteY20" fmla="*/ 6091809 h 10325100"/>
              <a:gd name="connsiteX21" fmla="*/ 6477000 w 6477000"/>
              <a:gd name="connsiteY21" fmla="*/ 6562175 h 10325100"/>
              <a:gd name="connsiteX22" fmla="*/ 6477000 w 6477000"/>
              <a:gd name="connsiteY22" fmla="*/ 7032540 h 10325100"/>
              <a:gd name="connsiteX23" fmla="*/ 6477000 w 6477000"/>
              <a:gd name="connsiteY23" fmla="*/ 7296404 h 10325100"/>
              <a:gd name="connsiteX24" fmla="*/ 6477000 w 6477000"/>
              <a:gd name="connsiteY24" fmla="*/ 7870021 h 10325100"/>
              <a:gd name="connsiteX25" fmla="*/ 6477000 w 6477000"/>
              <a:gd name="connsiteY25" fmla="*/ 8546888 h 10325100"/>
              <a:gd name="connsiteX26" fmla="*/ 6477000 w 6477000"/>
              <a:gd name="connsiteY26" fmla="*/ 9223756 h 10325100"/>
              <a:gd name="connsiteX27" fmla="*/ 6477000 w 6477000"/>
              <a:gd name="connsiteY27" fmla="*/ 10325100 h 10325100"/>
              <a:gd name="connsiteX28" fmla="*/ 5823412 w 6477000"/>
              <a:gd name="connsiteY28" fmla="*/ 10325100 h 10325100"/>
              <a:gd name="connsiteX29" fmla="*/ 5105054 w 6477000"/>
              <a:gd name="connsiteY29" fmla="*/ 10325100 h 10325100"/>
              <a:gd name="connsiteX30" fmla="*/ 4581005 w 6477000"/>
              <a:gd name="connsiteY30" fmla="*/ 10325100 h 10325100"/>
              <a:gd name="connsiteX31" fmla="*/ 4056957 w 6477000"/>
              <a:gd name="connsiteY31" fmla="*/ 10325100 h 10325100"/>
              <a:gd name="connsiteX32" fmla="*/ 3403369 w 6477000"/>
              <a:gd name="connsiteY32" fmla="*/ 10325100 h 10325100"/>
              <a:gd name="connsiteX33" fmla="*/ 2944091 w 6477000"/>
              <a:gd name="connsiteY33" fmla="*/ 10325100 h 10325100"/>
              <a:gd name="connsiteX34" fmla="*/ 2290503 w 6477000"/>
              <a:gd name="connsiteY34" fmla="*/ 10325100 h 10325100"/>
              <a:gd name="connsiteX35" fmla="*/ 1766455 w 6477000"/>
              <a:gd name="connsiteY35" fmla="*/ 10325100 h 10325100"/>
              <a:gd name="connsiteX36" fmla="*/ 1371946 w 6477000"/>
              <a:gd name="connsiteY36" fmla="*/ 10325100 h 10325100"/>
              <a:gd name="connsiteX37" fmla="*/ 912668 w 6477000"/>
              <a:gd name="connsiteY37" fmla="*/ 10325100 h 10325100"/>
              <a:gd name="connsiteX38" fmla="*/ 518160 w 6477000"/>
              <a:gd name="connsiteY38" fmla="*/ 10325100 h 10325100"/>
              <a:gd name="connsiteX39" fmla="*/ 0 w 6477000"/>
              <a:gd name="connsiteY39" fmla="*/ 10325100 h 10325100"/>
              <a:gd name="connsiteX40" fmla="*/ 0 w 6477000"/>
              <a:gd name="connsiteY40" fmla="*/ 9854734 h 10325100"/>
              <a:gd name="connsiteX41" fmla="*/ 0 w 6477000"/>
              <a:gd name="connsiteY41" fmla="*/ 9177867 h 10325100"/>
              <a:gd name="connsiteX42" fmla="*/ 0 w 6477000"/>
              <a:gd name="connsiteY42" fmla="*/ 8914003 h 10325100"/>
              <a:gd name="connsiteX43" fmla="*/ 0 w 6477000"/>
              <a:gd name="connsiteY43" fmla="*/ 8650139 h 10325100"/>
              <a:gd name="connsiteX44" fmla="*/ 0 w 6477000"/>
              <a:gd name="connsiteY44" fmla="*/ 8076523 h 10325100"/>
              <a:gd name="connsiteX45" fmla="*/ 0 w 6477000"/>
              <a:gd name="connsiteY45" fmla="*/ 7502906 h 10325100"/>
              <a:gd name="connsiteX46" fmla="*/ 0 w 6477000"/>
              <a:gd name="connsiteY46" fmla="*/ 7032540 h 10325100"/>
              <a:gd name="connsiteX47" fmla="*/ 0 w 6477000"/>
              <a:gd name="connsiteY47" fmla="*/ 6458924 h 10325100"/>
              <a:gd name="connsiteX48" fmla="*/ 0 w 6477000"/>
              <a:gd name="connsiteY48" fmla="*/ 5678805 h 10325100"/>
              <a:gd name="connsiteX49" fmla="*/ 0 w 6477000"/>
              <a:gd name="connsiteY49" fmla="*/ 5311690 h 10325100"/>
              <a:gd name="connsiteX50" fmla="*/ 0 w 6477000"/>
              <a:gd name="connsiteY50" fmla="*/ 4531572 h 10325100"/>
              <a:gd name="connsiteX51" fmla="*/ 0 w 6477000"/>
              <a:gd name="connsiteY51" fmla="*/ 4061206 h 10325100"/>
              <a:gd name="connsiteX52" fmla="*/ 0 w 6477000"/>
              <a:gd name="connsiteY52" fmla="*/ 3281087 h 10325100"/>
              <a:gd name="connsiteX53" fmla="*/ 0 w 6477000"/>
              <a:gd name="connsiteY53" fmla="*/ 2810722 h 10325100"/>
              <a:gd name="connsiteX54" fmla="*/ 0 w 6477000"/>
              <a:gd name="connsiteY54" fmla="*/ 2030603 h 10325100"/>
              <a:gd name="connsiteX55" fmla="*/ 0 w 6477000"/>
              <a:gd name="connsiteY55" fmla="*/ 1456986 h 10325100"/>
              <a:gd name="connsiteX56" fmla="*/ 0 w 6477000"/>
              <a:gd name="connsiteY56" fmla="*/ 1089872 h 10325100"/>
              <a:gd name="connsiteX57" fmla="*/ 0 w 6477000"/>
              <a:gd name="connsiteY5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477000" h="10325100" fill="none" extrusionOk="0">
                <a:moveTo>
                  <a:pt x="0" y="0"/>
                </a:moveTo>
                <a:cubicBezTo>
                  <a:pt x="177382" y="-43879"/>
                  <a:pt x="448277" y="36987"/>
                  <a:pt x="653588" y="0"/>
                </a:cubicBezTo>
                <a:cubicBezTo>
                  <a:pt x="858899" y="-36987"/>
                  <a:pt x="975238" y="16921"/>
                  <a:pt x="1242406" y="0"/>
                </a:cubicBezTo>
                <a:cubicBezTo>
                  <a:pt x="1509574" y="-16921"/>
                  <a:pt x="1601855" y="44611"/>
                  <a:pt x="1766455" y="0"/>
                </a:cubicBezTo>
                <a:cubicBezTo>
                  <a:pt x="1931055" y="-44611"/>
                  <a:pt x="2067663" y="1214"/>
                  <a:pt x="2160963" y="0"/>
                </a:cubicBezTo>
                <a:cubicBezTo>
                  <a:pt x="2254263" y="-1214"/>
                  <a:pt x="2647923" y="76766"/>
                  <a:pt x="2879321" y="0"/>
                </a:cubicBezTo>
                <a:cubicBezTo>
                  <a:pt x="3110719" y="-76766"/>
                  <a:pt x="3227380" y="64672"/>
                  <a:pt x="3468139" y="0"/>
                </a:cubicBezTo>
                <a:cubicBezTo>
                  <a:pt x="3708898" y="-64672"/>
                  <a:pt x="3887579" y="57125"/>
                  <a:pt x="4056957" y="0"/>
                </a:cubicBezTo>
                <a:cubicBezTo>
                  <a:pt x="4226335" y="-57125"/>
                  <a:pt x="4528100" y="75380"/>
                  <a:pt x="4710545" y="0"/>
                </a:cubicBezTo>
                <a:cubicBezTo>
                  <a:pt x="4892990" y="-75380"/>
                  <a:pt x="5043690" y="3844"/>
                  <a:pt x="5169824" y="0"/>
                </a:cubicBezTo>
                <a:cubicBezTo>
                  <a:pt x="5295958" y="-3844"/>
                  <a:pt x="5388821" y="13004"/>
                  <a:pt x="5564332" y="0"/>
                </a:cubicBezTo>
                <a:cubicBezTo>
                  <a:pt x="5739843" y="-13004"/>
                  <a:pt x="6269041" y="53297"/>
                  <a:pt x="6477000" y="0"/>
                </a:cubicBezTo>
                <a:cubicBezTo>
                  <a:pt x="6507754" y="294868"/>
                  <a:pt x="6455126" y="426644"/>
                  <a:pt x="6477000" y="676868"/>
                </a:cubicBezTo>
                <a:cubicBezTo>
                  <a:pt x="6498874" y="927092"/>
                  <a:pt x="6465782" y="1023695"/>
                  <a:pt x="6477000" y="1353735"/>
                </a:cubicBezTo>
                <a:cubicBezTo>
                  <a:pt x="6488218" y="1683775"/>
                  <a:pt x="6474900" y="1700301"/>
                  <a:pt x="6477000" y="2030603"/>
                </a:cubicBezTo>
                <a:cubicBezTo>
                  <a:pt x="6479100" y="2360905"/>
                  <a:pt x="6414669" y="2491917"/>
                  <a:pt x="6477000" y="2810722"/>
                </a:cubicBezTo>
                <a:cubicBezTo>
                  <a:pt x="6539331" y="3129527"/>
                  <a:pt x="6390132" y="3275515"/>
                  <a:pt x="6477000" y="3590840"/>
                </a:cubicBezTo>
                <a:cubicBezTo>
                  <a:pt x="6563868" y="3906165"/>
                  <a:pt x="6400983" y="3991721"/>
                  <a:pt x="6477000" y="4370959"/>
                </a:cubicBezTo>
                <a:cubicBezTo>
                  <a:pt x="6553017" y="4750197"/>
                  <a:pt x="6475716" y="4894867"/>
                  <a:pt x="6477000" y="5047827"/>
                </a:cubicBezTo>
                <a:cubicBezTo>
                  <a:pt x="6478284" y="5200787"/>
                  <a:pt x="6471153" y="5229067"/>
                  <a:pt x="6477000" y="5311690"/>
                </a:cubicBezTo>
                <a:cubicBezTo>
                  <a:pt x="6482847" y="5394313"/>
                  <a:pt x="6409993" y="5803204"/>
                  <a:pt x="6477000" y="6091809"/>
                </a:cubicBezTo>
                <a:cubicBezTo>
                  <a:pt x="6544007" y="6380414"/>
                  <a:pt x="6460611" y="6411658"/>
                  <a:pt x="6477000" y="6562175"/>
                </a:cubicBezTo>
                <a:cubicBezTo>
                  <a:pt x="6493389" y="6712692"/>
                  <a:pt x="6424922" y="6823714"/>
                  <a:pt x="6477000" y="7032540"/>
                </a:cubicBezTo>
                <a:cubicBezTo>
                  <a:pt x="6529078" y="7241367"/>
                  <a:pt x="6449127" y="7237533"/>
                  <a:pt x="6477000" y="7296404"/>
                </a:cubicBezTo>
                <a:cubicBezTo>
                  <a:pt x="6504873" y="7355275"/>
                  <a:pt x="6454259" y="7663878"/>
                  <a:pt x="6477000" y="7870021"/>
                </a:cubicBezTo>
                <a:cubicBezTo>
                  <a:pt x="6499741" y="8076164"/>
                  <a:pt x="6397262" y="8304737"/>
                  <a:pt x="6477000" y="8546888"/>
                </a:cubicBezTo>
                <a:cubicBezTo>
                  <a:pt x="6556738" y="8789039"/>
                  <a:pt x="6420425" y="8926647"/>
                  <a:pt x="6477000" y="9223756"/>
                </a:cubicBezTo>
                <a:cubicBezTo>
                  <a:pt x="6533575" y="9520865"/>
                  <a:pt x="6429655" y="10096917"/>
                  <a:pt x="6477000" y="10325100"/>
                </a:cubicBezTo>
                <a:cubicBezTo>
                  <a:pt x="6277643" y="10391755"/>
                  <a:pt x="6137124" y="10253400"/>
                  <a:pt x="5823412" y="10325100"/>
                </a:cubicBezTo>
                <a:cubicBezTo>
                  <a:pt x="5509700" y="10396800"/>
                  <a:pt x="5443141" y="10243333"/>
                  <a:pt x="5105054" y="10325100"/>
                </a:cubicBezTo>
                <a:cubicBezTo>
                  <a:pt x="4766967" y="10406867"/>
                  <a:pt x="4779851" y="10292916"/>
                  <a:pt x="4581005" y="10325100"/>
                </a:cubicBezTo>
                <a:cubicBezTo>
                  <a:pt x="4382159" y="10357284"/>
                  <a:pt x="4194941" y="10264973"/>
                  <a:pt x="4056957" y="10325100"/>
                </a:cubicBezTo>
                <a:cubicBezTo>
                  <a:pt x="3918973" y="10385227"/>
                  <a:pt x="3624128" y="10317262"/>
                  <a:pt x="3403369" y="10325100"/>
                </a:cubicBezTo>
                <a:cubicBezTo>
                  <a:pt x="3182610" y="10332938"/>
                  <a:pt x="3041639" y="10290499"/>
                  <a:pt x="2944091" y="10325100"/>
                </a:cubicBezTo>
                <a:cubicBezTo>
                  <a:pt x="2846543" y="10359701"/>
                  <a:pt x="2608658" y="10262032"/>
                  <a:pt x="2290503" y="10325100"/>
                </a:cubicBezTo>
                <a:cubicBezTo>
                  <a:pt x="1972348" y="10388168"/>
                  <a:pt x="1952828" y="10321026"/>
                  <a:pt x="1766455" y="10325100"/>
                </a:cubicBezTo>
                <a:cubicBezTo>
                  <a:pt x="1580082" y="10329174"/>
                  <a:pt x="1561224" y="10324006"/>
                  <a:pt x="1371946" y="10325100"/>
                </a:cubicBezTo>
                <a:cubicBezTo>
                  <a:pt x="1182668" y="10326194"/>
                  <a:pt x="1113309" y="10296982"/>
                  <a:pt x="912668" y="10325100"/>
                </a:cubicBezTo>
                <a:cubicBezTo>
                  <a:pt x="712027" y="10353218"/>
                  <a:pt x="619053" y="10309277"/>
                  <a:pt x="518160" y="10325100"/>
                </a:cubicBezTo>
                <a:cubicBezTo>
                  <a:pt x="417267" y="10340923"/>
                  <a:pt x="109963" y="10296088"/>
                  <a:pt x="0" y="10325100"/>
                </a:cubicBezTo>
                <a:cubicBezTo>
                  <a:pt x="-46472" y="10206811"/>
                  <a:pt x="12080" y="10017245"/>
                  <a:pt x="0" y="9854734"/>
                </a:cubicBezTo>
                <a:cubicBezTo>
                  <a:pt x="-12080" y="9692223"/>
                  <a:pt x="56913" y="9323188"/>
                  <a:pt x="0" y="9177867"/>
                </a:cubicBezTo>
                <a:cubicBezTo>
                  <a:pt x="-56913" y="9032546"/>
                  <a:pt x="17133" y="9006065"/>
                  <a:pt x="0" y="8914003"/>
                </a:cubicBezTo>
                <a:cubicBezTo>
                  <a:pt x="-17133" y="8821941"/>
                  <a:pt x="15076" y="8756193"/>
                  <a:pt x="0" y="8650139"/>
                </a:cubicBezTo>
                <a:cubicBezTo>
                  <a:pt x="-15076" y="8544085"/>
                  <a:pt x="55165" y="8310622"/>
                  <a:pt x="0" y="8076523"/>
                </a:cubicBezTo>
                <a:cubicBezTo>
                  <a:pt x="-55165" y="7842424"/>
                  <a:pt x="19545" y="7669071"/>
                  <a:pt x="0" y="7502906"/>
                </a:cubicBezTo>
                <a:cubicBezTo>
                  <a:pt x="-19545" y="7336741"/>
                  <a:pt x="54927" y="7150326"/>
                  <a:pt x="0" y="7032540"/>
                </a:cubicBezTo>
                <a:cubicBezTo>
                  <a:pt x="-54927" y="6914754"/>
                  <a:pt x="17235" y="6643639"/>
                  <a:pt x="0" y="6458924"/>
                </a:cubicBezTo>
                <a:cubicBezTo>
                  <a:pt x="-17235" y="6274209"/>
                  <a:pt x="69132" y="6007449"/>
                  <a:pt x="0" y="5678805"/>
                </a:cubicBezTo>
                <a:cubicBezTo>
                  <a:pt x="-69132" y="5350161"/>
                  <a:pt x="19820" y="5490276"/>
                  <a:pt x="0" y="5311690"/>
                </a:cubicBezTo>
                <a:cubicBezTo>
                  <a:pt x="-19820" y="5133104"/>
                  <a:pt x="9100" y="4864665"/>
                  <a:pt x="0" y="4531572"/>
                </a:cubicBezTo>
                <a:cubicBezTo>
                  <a:pt x="-9100" y="4198479"/>
                  <a:pt x="30422" y="4172903"/>
                  <a:pt x="0" y="4061206"/>
                </a:cubicBezTo>
                <a:cubicBezTo>
                  <a:pt x="-30422" y="3949509"/>
                  <a:pt x="86542" y="3643963"/>
                  <a:pt x="0" y="3281087"/>
                </a:cubicBezTo>
                <a:cubicBezTo>
                  <a:pt x="-86542" y="2918211"/>
                  <a:pt x="52086" y="3025157"/>
                  <a:pt x="0" y="2810722"/>
                </a:cubicBezTo>
                <a:cubicBezTo>
                  <a:pt x="-52086" y="2596288"/>
                  <a:pt x="86085" y="2358408"/>
                  <a:pt x="0" y="2030603"/>
                </a:cubicBezTo>
                <a:cubicBezTo>
                  <a:pt x="-86085" y="1702798"/>
                  <a:pt x="58472" y="1593718"/>
                  <a:pt x="0" y="1456986"/>
                </a:cubicBezTo>
                <a:cubicBezTo>
                  <a:pt x="-58472" y="1320254"/>
                  <a:pt x="6369" y="1231020"/>
                  <a:pt x="0" y="1089872"/>
                </a:cubicBezTo>
                <a:cubicBezTo>
                  <a:pt x="-6369" y="948724"/>
                  <a:pt x="32639" y="334138"/>
                  <a:pt x="0" y="0"/>
                </a:cubicBezTo>
                <a:close/>
              </a:path>
              <a:path w="6477000" h="10325100" stroke="0" extrusionOk="0">
                <a:moveTo>
                  <a:pt x="0" y="0"/>
                </a:moveTo>
                <a:cubicBezTo>
                  <a:pt x="263153" y="-53112"/>
                  <a:pt x="392807" y="29425"/>
                  <a:pt x="718358" y="0"/>
                </a:cubicBezTo>
                <a:cubicBezTo>
                  <a:pt x="1043909" y="-29425"/>
                  <a:pt x="1009897" y="18541"/>
                  <a:pt x="1112866" y="0"/>
                </a:cubicBezTo>
                <a:cubicBezTo>
                  <a:pt x="1215835" y="-18541"/>
                  <a:pt x="1387549" y="36912"/>
                  <a:pt x="1636915" y="0"/>
                </a:cubicBezTo>
                <a:cubicBezTo>
                  <a:pt x="1886281" y="-36912"/>
                  <a:pt x="2002357" y="28275"/>
                  <a:pt x="2225733" y="0"/>
                </a:cubicBezTo>
                <a:cubicBezTo>
                  <a:pt x="2449109" y="-28275"/>
                  <a:pt x="2478765" y="40606"/>
                  <a:pt x="2620241" y="0"/>
                </a:cubicBezTo>
                <a:cubicBezTo>
                  <a:pt x="2761717" y="-40606"/>
                  <a:pt x="2890883" y="17780"/>
                  <a:pt x="3014749" y="0"/>
                </a:cubicBezTo>
                <a:cubicBezTo>
                  <a:pt x="3138615" y="-17780"/>
                  <a:pt x="3384477" y="5662"/>
                  <a:pt x="3538797" y="0"/>
                </a:cubicBezTo>
                <a:cubicBezTo>
                  <a:pt x="3693117" y="-5662"/>
                  <a:pt x="3769289" y="21987"/>
                  <a:pt x="3998075" y="0"/>
                </a:cubicBezTo>
                <a:cubicBezTo>
                  <a:pt x="4226861" y="-21987"/>
                  <a:pt x="4442926" y="31434"/>
                  <a:pt x="4651664" y="0"/>
                </a:cubicBezTo>
                <a:cubicBezTo>
                  <a:pt x="4860402" y="-31434"/>
                  <a:pt x="5120261" y="59566"/>
                  <a:pt x="5240482" y="0"/>
                </a:cubicBezTo>
                <a:cubicBezTo>
                  <a:pt x="5360703" y="-59566"/>
                  <a:pt x="5548750" y="22997"/>
                  <a:pt x="5764530" y="0"/>
                </a:cubicBezTo>
                <a:cubicBezTo>
                  <a:pt x="5980310" y="-22997"/>
                  <a:pt x="6319406" y="8790"/>
                  <a:pt x="6477000" y="0"/>
                </a:cubicBezTo>
                <a:cubicBezTo>
                  <a:pt x="6540324" y="137706"/>
                  <a:pt x="6407908" y="479744"/>
                  <a:pt x="6477000" y="676868"/>
                </a:cubicBezTo>
                <a:cubicBezTo>
                  <a:pt x="6546092" y="873992"/>
                  <a:pt x="6453345" y="872690"/>
                  <a:pt x="6477000" y="1043982"/>
                </a:cubicBezTo>
                <a:cubicBezTo>
                  <a:pt x="6500655" y="1215274"/>
                  <a:pt x="6445693" y="1213196"/>
                  <a:pt x="6477000" y="1307846"/>
                </a:cubicBezTo>
                <a:cubicBezTo>
                  <a:pt x="6508307" y="1402496"/>
                  <a:pt x="6456206" y="1800144"/>
                  <a:pt x="6477000" y="1984714"/>
                </a:cubicBezTo>
                <a:cubicBezTo>
                  <a:pt x="6497794" y="2169284"/>
                  <a:pt x="6467901" y="2162118"/>
                  <a:pt x="6477000" y="2248577"/>
                </a:cubicBezTo>
                <a:cubicBezTo>
                  <a:pt x="6486099" y="2335036"/>
                  <a:pt x="6426600" y="2536171"/>
                  <a:pt x="6477000" y="2718943"/>
                </a:cubicBezTo>
                <a:cubicBezTo>
                  <a:pt x="6527400" y="2901715"/>
                  <a:pt x="6454776" y="2895856"/>
                  <a:pt x="6477000" y="2982807"/>
                </a:cubicBezTo>
                <a:cubicBezTo>
                  <a:pt x="6499224" y="3069758"/>
                  <a:pt x="6408809" y="3463692"/>
                  <a:pt x="6477000" y="3762925"/>
                </a:cubicBezTo>
                <a:cubicBezTo>
                  <a:pt x="6545191" y="4062158"/>
                  <a:pt x="6435549" y="4121008"/>
                  <a:pt x="6477000" y="4439793"/>
                </a:cubicBezTo>
                <a:cubicBezTo>
                  <a:pt x="6518451" y="4758578"/>
                  <a:pt x="6464622" y="4648324"/>
                  <a:pt x="6477000" y="4703657"/>
                </a:cubicBezTo>
                <a:cubicBezTo>
                  <a:pt x="6489378" y="4758990"/>
                  <a:pt x="6466914" y="4936924"/>
                  <a:pt x="6477000" y="5070771"/>
                </a:cubicBezTo>
                <a:cubicBezTo>
                  <a:pt x="6487086" y="5204618"/>
                  <a:pt x="6463394" y="5340051"/>
                  <a:pt x="6477000" y="5437886"/>
                </a:cubicBezTo>
                <a:cubicBezTo>
                  <a:pt x="6490606" y="5535722"/>
                  <a:pt x="6451505" y="5886420"/>
                  <a:pt x="6477000" y="6114754"/>
                </a:cubicBezTo>
                <a:cubicBezTo>
                  <a:pt x="6502495" y="6343088"/>
                  <a:pt x="6444670" y="6483632"/>
                  <a:pt x="6477000" y="6585119"/>
                </a:cubicBezTo>
                <a:cubicBezTo>
                  <a:pt x="6509330" y="6686606"/>
                  <a:pt x="6467169" y="7002446"/>
                  <a:pt x="6477000" y="7365238"/>
                </a:cubicBezTo>
                <a:cubicBezTo>
                  <a:pt x="6486831" y="7728030"/>
                  <a:pt x="6415794" y="7773057"/>
                  <a:pt x="6477000" y="8042106"/>
                </a:cubicBezTo>
                <a:cubicBezTo>
                  <a:pt x="6538206" y="8311155"/>
                  <a:pt x="6452436" y="8348232"/>
                  <a:pt x="6477000" y="8615722"/>
                </a:cubicBezTo>
                <a:cubicBezTo>
                  <a:pt x="6501564" y="8883212"/>
                  <a:pt x="6400425" y="9221979"/>
                  <a:pt x="6477000" y="9395841"/>
                </a:cubicBezTo>
                <a:cubicBezTo>
                  <a:pt x="6553575" y="9569703"/>
                  <a:pt x="6434346" y="10091842"/>
                  <a:pt x="6477000" y="10325100"/>
                </a:cubicBezTo>
                <a:cubicBezTo>
                  <a:pt x="6328202" y="10351302"/>
                  <a:pt x="6163058" y="10318284"/>
                  <a:pt x="6082492" y="10325100"/>
                </a:cubicBezTo>
                <a:cubicBezTo>
                  <a:pt x="6001926" y="10331916"/>
                  <a:pt x="5760140" y="10278361"/>
                  <a:pt x="5493674" y="10325100"/>
                </a:cubicBezTo>
                <a:cubicBezTo>
                  <a:pt x="5227208" y="10371839"/>
                  <a:pt x="5134211" y="10316426"/>
                  <a:pt x="4840085" y="10325100"/>
                </a:cubicBezTo>
                <a:cubicBezTo>
                  <a:pt x="4545959" y="10333774"/>
                  <a:pt x="4406542" y="10258948"/>
                  <a:pt x="4251267" y="10325100"/>
                </a:cubicBezTo>
                <a:cubicBezTo>
                  <a:pt x="4095992" y="10391252"/>
                  <a:pt x="3887193" y="10312302"/>
                  <a:pt x="3532909" y="10325100"/>
                </a:cubicBezTo>
                <a:cubicBezTo>
                  <a:pt x="3178625" y="10337898"/>
                  <a:pt x="3212529" y="10290641"/>
                  <a:pt x="3073631" y="10325100"/>
                </a:cubicBezTo>
                <a:cubicBezTo>
                  <a:pt x="2934733" y="10359559"/>
                  <a:pt x="2807443" y="10282616"/>
                  <a:pt x="2614353" y="10325100"/>
                </a:cubicBezTo>
                <a:cubicBezTo>
                  <a:pt x="2421263" y="10367584"/>
                  <a:pt x="2380217" y="10282721"/>
                  <a:pt x="2155075" y="10325100"/>
                </a:cubicBezTo>
                <a:cubicBezTo>
                  <a:pt x="1929933" y="10367479"/>
                  <a:pt x="1879066" y="10283492"/>
                  <a:pt x="1760566" y="10325100"/>
                </a:cubicBezTo>
                <a:cubicBezTo>
                  <a:pt x="1642066" y="10366708"/>
                  <a:pt x="1348282" y="10256325"/>
                  <a:pt x="1171748" y="10325100"/>
                </a:cubicBezTo>
                <a:cubicBezTo>
                  <a:pt x="995214" y="10393875"/>
                  <a:pt x="905419" y="10316087"/>
                  <a:pt x="712470" y="10325100"/>
                </a:cubicBezTo>
                <a:cubicBezTo>
                  <a:pt x="519521" y="10334113"/>
                  <a:pt x="319838" y="10287019"/>
                  <a:pt x="0" y="10325100"/>
                </a:cubicBezTo>
                <a:cubicBezTo>
                  <a:pt x="-5735" y="10243969"/>
                  <a:pt x="6538" y="10140641"/>
                  <a:pt x="0" y="10061236"/>
                </a:cubicBezTo>
                <a:cubicBezTo>
                  <a:pt x="-6538" y="9981831"/>
                  <a:pt x="18719" y="9861577"/>
                  <a:pt x="0" y="9797373"/>
                </a:cubicBezTo>
                <a:cubicBezTo>
                  <a:pt x="-18719" y="9733169"/>
                  <a:pt x="13437" y="9443711"/>
                  <a:pt x="0" y="9327007"/>
                </a:cubicBezTo>
                <a:cubicBezTo>
                  <a:pt x="-13437" y="9210303"/>
                  <a:pt x="8192" y="8794655"/>
                  <a:pt x="0" y="8650139"/>
                </a:cubicBezTo>
                <a:cubicBezTo>
                  <a:pt x="-8192" y="8505623"/>
                  <a:pt x="54212" y="8134531"/>
                  <a:pt x="0" y="7973272"/>
                </a:cubicBezTo>
                <a:cubicBezTo>
                  <a:pt x="-54212" y="7812013"/>
                  <a:pt x="49485" y="7599028"/>
                  <a:pt x="0" y="7296404"/>
                </a:cubicBezTo>
                <a:cubicBezTo>
                  <a:pt x="-49485" y="6993780"/>
                  <a:pt x="39088" y="6991125"/>
                  <a:pt x="0" y="6722787"/>
                </a:cubicBezTo>
                <a:cubicBezTo>
                  <a:pt x="-39088" y="6454449"/>
                  <a:pt x="10414" y="6551784"/>
                  <a:pt x="0" y="6458924"/>
                </a:cubicBezTo>
                <a:cubicBezTo>
                  <a:pt x="-10414" y="6366064"/>
                  <a:pt x="13588" y="5948124"/>
                  <a:pt x="0" y="5782056"/>
                </a:cubicBezTo>
                <a:cubicBezTo>
                  <a:pt x="-13588" y="5615988"/>
                  <a:pt x="68668" y="5394455"/>
                  <a:pt x="0" y="5208439"/>
                </a:cubicBezTo>
                <a:cubicBezTo>
                  <a:pt x="-68668" y="5022423"/>
                  <a:pt x="9616" y="5007650"/>
                  <a:pt x="0" y="4944576"/>
                </a:cubicBezTo>
                <a:cubicBezTo>
                  <a:pt x="-9616" y="4881502"/>
                  <a:pt x="18622" y="4445470"/>
                  <a:pt x="0" y="4164457"/>
                </a:cubicBezTo>
                <a:cubicBezTo>
                  <a:pt x="-18622" y="3883444"/>
                  <a:pt x="37763" y="3863637"/>
                  <a:pt x="0" y="3590840"/>
                </a:cubicBezTo>
                <a:cubicBezTo>
                  <a:pt x="-37763" y="3318043"/>
                  <a:pt x="8972" y="3393097"/>
                  <a:pt x="0" y="3326977"/>
                </a:cubicBezTo>
                <a:cubicBezTo>
                  <a:pt x="-8972" y="3260857"/>
                  <a:pt x="9415" y="3115724"/>
                  <a:pt x="0" y="2959862"/>
                </a:cubicBezTo>
                <a:cubicBezTo>
                  <a:pt x="-9415" y="2804001"/>
                  <a:pt x="35446" y="2667122"/>
                  <a:pt x="0" y="2592747"/>
                </a:cubicBezTo>
                <a:cubicBezTo>
                  <a:pt x="-35446" y="2518372"/>
                  <a:pt x="16990" y="2191841"/>
                  <a:pt x="0" y="1915880"/>
                </a:cubicBezTo>
                <a:cubicBezTo>
                  <a:pt x="-16990" y="1639919"/>
                  <a:pt x="39533" y="1639990"/>
                  <a:pt x="0" y="1548765"/>
                </a:cubicBezTo>
                <a:cubicBezTo>
                  <a:pt x="-39533" y="1457541"/>
                  <a:pt x="1191" y="1020812"/>
                  <a:pt x="0" y="768646"/>
                </a:cubicBezTo>
                <a:cubicBezTo>
                  <a:pt x="-1191" y="516480"/>
                  <a:pt x="31021" y="614323"/>
                  <a:pt x="0" y="504783"/>
                </a:cubicBezTo>
                <a:cubicBezTo>
                  <a:pt x="-31021" y="395243"/>
                  <a:pt x="37721" y="210253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15240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1850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47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 높은 게시글 </a:t>
            </a:r>
            <a:r>
              <a:rPr kumimoji="1" lang="ko-KR" altLang="en-US" sz="2400" dirty="0" err="1"/>
              <a:t>최상단</a:t>
            </a:r>
            <a:r>
              <a:rPr kumimoji="1" lang="ko-KR" altLang="en-US" sz="2400" dirty="0"/>
              <a:t> 게시</a:t>
            </a:r>
            <a:endParaRPr kumimoji="1" lang="ko-Kore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10146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게 시 판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79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06569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410978" y="4681835"/>
            <a:ext cx="496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게시판 글쓰기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수정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삭제 </a:t>
            </a:r>
            <a:r>
              <a:rPr kumimoji="1" lang="en-US" altLang="ko-KR" sz="2400" dirty="0"/>
              <a:t>(CK Editor)</a:t>
            </a:r>
            <a:endParaRPr kumimoji="1" lang="ko-Kore-KR" altLang="en-US" sz="2400" dirty="0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14400" y="64224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14400" y="6249769"/>
            <a:ext cx="426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19BF9E60-ACCA-0F54-797D-7E86112B5EC7}"/>
              </a:ext>
            </a:extLst>
          </p:cNvPr>
          <p:cNvGrpSpPr/>
          <p:nvPr/>
        </p:nvGrpSpPr>
        <p:grpSpPr>
          <a:xfrm>
            <a:off x="174171" y="6119606"/>
            <a:ext cx="6008929" cy="90694"/>
            <a:chOff x="2133333" y="7159654"/>
            <a:chExt cx="6008929" cy="90694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3129F4B6-4556-9CA0-A4C5-C71D1D1C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BEA36A-ACD7-D562-660E-EF5DAD564298}"/>
              </a:ext>
            </a:extLst>
          </p:cNvPr>
          <p:cNvSpPr txBox="1"/>
          <p:nvPr/>
        </p:nvSpPr>
        <p:spPr>
          <a:xfrm>
            <a:off x="1432750" y="5556766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추천기능</a:t>
            </a:r>
            <a:endParaRPr kumimoji="1" lang="ko-Kore-KR" altLang="en-US" sz="2400" dirty="0"/>
          </a:p>
        </p:txBody>
      </p:sp>
      <p:sp>
        <p:nvSpPr>
          <p:cNvPr id="88" name="액자 87">
            <a:extLst>
              <a:ext uri="{FF2B5EF4-FFF2-40B4-BE49-F238E27FC236}">
                <a16:creationId xmlns:a16="http://schemas.microsoft.com/office/drawing/2014/main" id="{C5B5D1DF-D7D7-98A7-3558-F0A83D722B48}"/>
              </a:ext>
            </a:extLst>
          </p:cNvPr>
          <p:cNvSpPr/>
          <p:nvPr/>
        </p:nvSpPr>
        <p:spPr>
          <a:xfrm>
            <a:off x="936171" y="46101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D2EAE-5E18-AD19-35DA-63218ECEDFF2}"/>
              </a:ext>
            </a:extLst>
          </p:cNvPr>
          <p:cNvSpPr txBox="1"/>
          <p:nvPr/>
        </p:nvSpPr>
        <p:spPr>
          <a:xfrm>
            <a:off x="936171" y="44577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5C770B-1900-A0F8-275C-44FC1959CACF}"/>
              </a:ext>
            </a:extLst>
          </p:cNvPr>
          <p:cNvSpPr txBox="1"/>
          <p:nvPr/>
        </p:nvSpPr>
        <p:spPr>
          <a:xfrm>
            <a:off x="1471860" y="2656247"/>
            <a:ext cx="431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카테고리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메인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공지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문의게시판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C09CF8F-58E2-602D-BE27-A37ABE7D12E7}"/>
              </a:ext>
            </a:extLst>
          </p:cNvPr>
          <p:cNvGrpSpPr/>
          <p:nvPr/>
        </p:nvGrpSpPr>
        <p:grpSpPr>
          <a:xfrm>
            <a:off x="174171" y="6945753"/>
            <a:ext cx="6008929" cy="90694"/>
            <a:chOff x="2133333" y="7159654"/>
            <a:chExt cx="6008929" cy="90694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8FF75E42-7FD2-2F1B-A292-CCB2CA867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DD771051-AA42-B4FB-E832-3BA65B61B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7" y="1763302"/>
            <a:ext cx="11693209" cy="5837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9B8E7F-35C8-0AE9-104D-00A76AED31FD}"/>
              </a:ext>
            </a:extLst>
          </p:cNvPr>
          <p:cNvSpPr txBox="1"/>
          <p:nvPr/>
        </p:nvSpPr>
        <p:spPr>
          <a:xfrm>
            <a:off x="1432750" y="6449350"/>
            <a:ext cx="346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댓글 작성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수정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삭제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D7ED7EA3-FF6D-E2B3-2DB8-38D107FDC268}"/>
              </a:ext>
            </a:extLst>
          </p:cNvPr>
          <p:cNvSpPr/>
          <p:nvPr/>
        </p:nvSpPr>
        <p:spPr>
          <a:xfrm>
            <a:off x="936171" y="5524500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6AE77-2792-29AC-FE73-26BD2AEE3E54}"/>
              </a:ext>
            </a:extLst>
          </p:cNvPr>
          <p:cNvSpPr txBox="1"/>
          <p:nvPr/>
        </p:nvSpPr>
        <p:spPr>
          <a:xfrm>
            <a:off x="936171" y="537210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pSp>
        <p:nvGrpSpPr>
          <p:cNvPr id="28" name="그룹 1004">
            <a:extLst>
              <a:ext uri="{FF2B5EF4-FFF2-40B4-BE49-F238E27FC236}">
                <a16:creationId xmlns:a16="http://schemas.microsoft.com/office/drawing/2014/main" id="{5E6D4F18-74C8-E425-2258-4B44EF98B7E1}"/>
              </a:ext>
            </a:extLst>
          </p:cNvPr>
          <p:cNvGrpSpPr/>
          <p:nvPr/>
        </p:nvGrpSpPr>
        <p:grpSpPr>
          <a:xfrm>
            <a:off x="163271" y="7811439"/>
            <a:ext cx="6008929" cy="90694"/>
            <a:chOff x="2133333" y="7159654"/>
            <a:chExt cx="6008929" cy="90694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35522BD0-7158-A1A5-ADF4-9425E8FE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64594-6A66-4069-7108-D3338A64FD69}"/>
              </a:ext>
            </a:extLst>
          </p:cNvPr>
          <p:cNvSpPr/>
          <p:nvPr/>
        </p:nvSpPr>
        <p:spPr>
          <a:xfrm>
            <a:off x="6781800" y="1940129"/>
            <a:ext cx="1905000" cy="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C4D19B8D-9846-BDAB-FAC0-0688F617A84B}"/>
              </a:ext>
            </a:extLst>
          </p:cNvPr>
          <p:cNvCxnSpPr/>
          <p:nvPr/>
        </p:nvCxnSpPr>
        <p:spPr>
          <a:xfrm flipV="1">
            <a:off x="7696200" y="1565071"/>
            <a:ext cx="838200" cy="378029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BE585C-D0CA-1058-A3A2-2147806B1593}"/>
              </a:ext>
            </a:extLst>
          </p:cNvPr>
          <p:cNvSpPr txBox="1"/>
          <p:nvPr/>
        </p:nvSpPr>
        <p:spPr>
          <a:xfrm>
            <a:off x="8686800" y="1421368"/>
            <a:ext cx="630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현재 로그인 된 사용자의 아이디가 자동으로 들어간다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28916008-0DD3-BD1C-80CB-B5139C0FA8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34100" y="7753351"/>
            <a:ext cx="685803" cy="4953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603603-E59B-F01C-2E2B-E1135333B499}"/>
              </a:ext>
            </a:extLst>
          </p:cNvPr>
          <p:cNvSpPr txBox="1"/>
          <p:nvPr/>
        </p:nvSpPr>
        <p:spPr>
          <a:xfrm>
            <a:off x="7010400" y="8496300"/>
            <a:ext cx="515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F0000"/>
                </a:solidFill>
              </a:rPr>
              <a:t>가장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최근에 작성한 댓글이 상단에 위치한다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028A0F-6930-22EF-2536-89366632717A}"/>
              </a:ext>
            </a:extLst>
          </p:cNvPr>
          <p:cNvSpPr/>
          <p:nvPr/>
        </p:nvSpPr>
        <p:spPr>
          <a:xfrm>
            <a:off x="6525087" y="266700"/>
            <a:ext cx="11693209" cy="929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83583FF-B8AC-EE27-3FE9-F27D7E7E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991582"/>
            <a:ext cx="11607800" cy="640377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BE94EF-E7EC-E3A8-EE1B-80BE56F3CC78}"/>
              </a:ext>
            </a:extLst>
          </p:cNvPr>
          <p:cNvSpPr/>
          <p:nvPr/>
        </p:nvSpPr>
        <p:spPr>
          <a:xfrm>
            <a:off x="7864532" y="4939716"/>
            <a:ext cx="1101201" cy="584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D33BFA-B600-B88D-8556-00C918BFE47A}"/>
              </a:ext>
            </a:extLst>
          </p:cNvPr>
          <p:cNvSpPr/>
          <p:nvPr/>
        </p:nvSpPr>
        <p:spPr>
          <a:xfrm>
            <a:off x="7848600" y="6134100"/>
            <a:ext cx="1101201" cy="584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C71AF-9793-15F5-FE5B-CEB99D19350A}"/>
              </a:ext>
            </a:extLst>
          </p:cNvPr>
          <p:cNvSpPr txBox="1"/>
          <p:nvPr/>
        </p:nvSpPr>
        <p:spPr>
          <a:xfrm>
            <a:off x="9220200" y="5048190"/>
            <a:ext cx="832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</a:rPr>
              <a:t>본인 또는 관리자 등급일 경우에 버튼이 보이고  수정 및 삭제가 가능하다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8" grpId="0"/>
      <p:bldP spid="3" grpId="0" animBg="1"/>
      <p:bldP spid="36" grpId="0" animBg="1"/>
      <p:bldP spid="53" grpId="0" animBg="1"/>
      <p:bldP spid="20" grpId="0"/>
      <p:bldP spid="2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-2" y="0"/>
            <a:ext cx="6172201" cy="10287000"/>
          </a:xfrm>
          <a:custGeom>
            <a:avLst/>
            <a:gdLst>
              <a:gd name="connsiteX0" fmla="*/ 0 w 6172201"/>
              <a:gd name="connsiteY0" fmla="*/ 0 h 10287000"/>
              <a:gd name="connsiteX1" fmla="*/ 622831 w 6172201"/>
              <a:gd name="connsiteY1" fmla="*/ 0 h 10287000"/>
              <a:gd name="connsiteX2" fmla="*/ 1183940 w 6172201"/>
              <a:gd name="connsiteY2" fmla="*/ 0 h 10287000"/>
              <a:gd name="connsiteX3" fmla="*/ 1683328 w 6172201"/>
              <a:gd name="connsiteY3" fmla="*/ 0 h 10287000"/>
              <a:gd name="connsiteX4" fmla="*/ 2059271 w 6172201"/>
              <a:gd name="connsiteY4" fmla="*/ 0 h 10287000"/>
              <a:gd name="connsiteX5" fmla="*/ 2743824 w 6172201"/>
              <a:gd name="connsiteY5" fmla="*/ 0 h 10287000"/>
              <a:gd name="connsiteX6" fmla="*/ 3304933 w 6172201"/>
              <a:gd name="connsiteY6" fmla="*/ 0 h 10287000"/>
              <a:gd name="connsiteX7" fmla="*/ 3866042 w 6172201"/>
              <a:gd name="connsiteY7" fmla="*/ 0 h 10287000"/>
              <a:gd name="connsiteX8" fmla="*/ 4488873 w 6172201"/>
              <a:gd name="connsiteY8" fmla="*/ 0 h 10287000"/>
              <a:gd name="connsiteX9" fmla="*/ 4926539 w 6172201"/>
              <a:gd name="connsiteY9" fmla="*/ 0 h 10287000"/>
              <a:gd name="connsiteX10" fmla="*/ 5302482 w 6172201"/>
              <a:gd name="connsiteY10" fmla="*/ 0 h 10287000"/>
              <a:gd name="connsiteX11" fmla="*/ 6172201 w 6172201"/>
              <a:gd name="connsiteY11" fmla="*/ 0 h 10287000"/>
              <a:gd name="connsiteX12" fmla="*/ 6172201 w 6172201"/>
              <a:gd name="connsiteY12" fmla="*/ 674370 h 10287000"/>
              <a:gd name="connsiteX13" fmla="*/ 6172201 w 6172201"/>
              <a:gd name="connsiteY13" fmla="*/ 1348740 h 10287000"/>
              <a:gd name="connsiteX14" fmla="*/ 6172201 w 6172201"/>
              <a:gd name="connsiteY14" fmla="*/ 2023110 h 10287000"/>
              <a:gd name="connsiteX15" fmla="*/ 6172201 w 6172201"/>
              <a:gd name="connsiteY15" fmla="*/ 2800350 h 10287000"/>
              <a:gd name="connsiteX16" fmla="*/ 6172201 w 6172201"/>
              <a:gd name="connsiteY16" fmla="*/ 3577590 h 10287000"/>
              <a:gd name="connsiteX17" fmla="*/ 6172201 w 6172201"/>
              <a:gd name="connsiteY17" fmla="*/ 4354830 h 10287000"/>
              <a:gd name="connsiteX18" fmla="*/ 6172201 w 6172201"/>
              <a:gd name="connsiteY18" fmla="*/ 5029200 h 10287000"/>
              <a:gd name="connsiteX19" fmla="*/ 6172201 w 6172201"/>
              <a:gd name="connsiteY19" fmla="*/ 5292090 h 10287000"/>
              <a:gd name="connsiteX20" fmla="*/ 6172201 w 6172201"/>
              <a:gd name="connsiteY20" fmla="*/ 6069330 h 10287000"/>
              <a:gd name="connsiteX21" fmla="*/ 6172201 w 6172201"/>
              <a:gd name="connsiteY21" fmla="*/ 6537960 h 10287000"/>
              <a:gd name="connsiteX22" fmla="*/ 6172201 w 6172201"/>
              <a:gd name="connsiteY22" fmla="*/ 7006590 h 10287000"/>
              <a:gd name="connsiteX23" fmla="*/ 6172201 w 6172201"/>
              <a:gd name="connsiteY23" fmla="*/ 7269480 h 10287000"/>
              <a:gd name="connsiteX24" fmla="*/ 6172201 w 6172201"/>
              <a:gd name="connsiteY24" fmla="*/ 7840980 h 10287000"/>
              <a:gd name="connsiteX25" fmla="*/ 6172201 w 6172201"/>
              <a:gd name="connsiteY25" fmla="*/ 8515350 h 10287000"/>
              <a:gd name="connsiteX26" fmla="*/ 6172201 w 6172201"/>
              <a:gd name="connsiteY26" fmla="*/ 9189720 h 10287000"/>
              <a:gd name="connsiteX27" fmla="*/ 6172201 w 6172201"/>
              <a:gd name="connsiteY27" fmla="*/ 10287000 h 10287000"/>
              <a:gd name="connsiteX28" fmla="*/ 5549370 w 6172201"/>
              <a:gd name="connsiteY28" fmla="*/ 10287000 h 10287000"/>
              <a:gd name="connsiteX29" fmla="*/ 4864817 w 6172201"/>
              <a:gd name="connsiteY29" fmla="*/ 10287000 h 10287000"/>
              <a:gd name="connsiteX30" fmla="*/ 4365429 w 6172201"/>
              <a:gd name="connsiteY30" fmla="*/ 10287000 h 10287000"/>
              <a:gd name="connsiteX31" fmla="*/ 3866042 w 6172201"/>
              <a:gd name="connsiteY31" fmla="*/ 10287000 h 10287000"/>
              <a:gd name="connsiteX32" fmla="*/ 3243211 w 6172201"/>
              <a:gd name="connsiteY32" fmla="*/ 10287000 h 10287000"/>
              <a:gd name="connsiteX33" fmla="*/ 2805546 w 6172201"/>
              <a:gd name="connsiteY33" fmla="*/ 10287000 h 10287000"/>
              <a:gd name="connsiteX34" fmla="*/ 2182715 w 6172201"/>
              <a:gd name="connsiteY34" fmla="*/ 10287000 h 10287000"/>
              <a:gd name="connsiteX35" fmla="*/ 1683328 w 6172201"/>
              <a:gd name="connsiteY35" fmla="*/ 10287000 h 10287000"/>
              <a:gd name="connsiteX36" fmla="*/ 1307384 w 6172201"/>
              <a:gd name="connsiteY36" fmla="*/ 10287000 h 10287000"/>
              <a:gd name="connsiteX37" fmla="*/ 869719 w 6172201"/>
              <a:gd name="connsiteY37" fmla="*/ 10287000 h 10287000"/>
              <a:gd name="connsiteX38" fmla="*/ 493776 w 6172201"/>
              <a:gd name="connsiteY38" fmla="*/ 10287000 h 10287000"/>
              <a:gd name="connsiteX39" fmla="*/ 0 w 6172201"/>
              <a:gd name="connsiteY39" fmla="*/ 10287000 h 10287000"/>
              <a:gd name="connsiteX40" fmla="*/ 0 w 6172201"/>
              <a:gd name="connsiteY40" fmla="*/ 9818370 h 10287000"/>
              <a:gd name="connsiteX41" fmla="*/ 0 w 6172201"/>
              <a:gd name="connsiteY41" fmla="*/ 9144000 h 10287000"/>
              <a:gd name="connsiteX42" fmla="*/ 0 w 6172201"/>
              <a:gd name="connsiteY42" fmla="*/ 8881110 h 10287000"/>
              <a:gd name="connsiteX43" fmla="*/ 0 w 6172201"/>
              <a:gd name="connsiteY43" fmla="*/ 8618220 h 10287000"/>
              <a:gd name="connsiteX44" fmla="*/ 0 w 6172201"/>
              <a:gd name="connsiteY44" fmla="*/ 8046720 h 10287000"/>
              <a:gd name="connsiteX45" fmla="*/ 0 w 6172201"/>
              <a:gd name="connsiteY45" fmla="*/ 7475220 h 10287000"/>
              <a:gd name="connsiteX46" fmla="*/ 0 w 6172201"/>
              <a:gd name="connsiteY46" fmla="*/ 7006590 h 10287000"/>
              <a:gd name="connsiteX47" fmla="*/ 0 w 6172201"/>
              <a:gd name="connsiteY47" fmla="*/ 6435090 h 10287000"/>
              <a:gd name="connsiteX48" fmla="*/ 0 w 6172201"/>
              <a:gd name="connsiteY48" fmla="*/ 5657850 h 10287000"/>
              <a:gd name="connsiteX49" fmla="*/ 0 w 6172201"/>
              <a:gd name="connsiteY49" fmla="*/ 5292090 h 10287000"/>
              <a:gd name="connsiteX50" fmla="*/ 0 w 6172201"/>
              <a:gd name="connsiteY50" fmla="*/ 4514850 h 10287000"/>
              <a:gd name="connsiteX51" fmla="*/ 0 w 6172201"/>
              <a:gd name="connsiteY51" fmla="*/ 4046220 h 10287000"/>
              <a:gd name="connsiteX52" fmla="*/ 0 w 6172201"/>
              <a:gd name="connsiteY52" fmla="*/ 3268980 h 10287000"/>
              <a:gd name="connsiteX53" fmla="*/ 0 w 6172201"/>
              <a:gd name="connsiteY53" fmla="*/ 2800350 h 10287000"/>
              <a:gd name="connsiteX54" fmla="*/ 0 w 6172201"/>
              <a:gd name="connsiteY54" fmla="*/ 2023110 h 10287000"/>
              <a:gd name="connsiteX55" fmla="*/ 0 w 6172201"/>
              <a:gd name="connsiteY55" fmla="*/ 1451610 h 10287000"/>
              <a:gd name="connsiteX56" fmla="*/ 0 w 6172201"/>
              <a:gd name="connsiteY56" fmla="*/ 1085850 h 10287000"/>
              <a:gd name="connsiteX57" fmla="*/ 0 w 6172201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72201" h="10287000" fill="none" extrusionOk="0">
                <a:moveTo>
                  <a:pt x="0" y="0"/>
                </a:moveTo>
                <a:cubicBezTo>
                  <a:pt x="269109" y="-45050"/>
                  <a:pt x="352078" y="10791"/>
                  <a:pt x="622831" y="0"/>
                </a:cubicBezTo>
                <a:cubicBezTo>
                  <a:pt x="893584" y="-10791"/>
                  <a:pt x="997878" y="62602"/>
                  <a:pt x="1183940" y="0"/>
                </a:cubicBezTo>
                <a:cubicBezTo>
                  <a:pt x="1370002" y="-62602"/>
                  <a:pt x="1514328" y="16843"/>
                  <a:pt x="1683328" y="0"/>
                </a:cubicBezTo>
                <a:cubicBezTo>
                  <a:pt x="1852328" y="-16843"/>
                  <a:pt x="1960869" y="26221"/>
                  <a:pt x="2059271" y="0"/>
                </a:cubicBezTo>
                <a:cubicBezTo>
                  <a:pt x="2157673" y="-26221"/>
                  <a:pt x="2482926" y="42234"/>
                  <a:pt x="2743824" y="0"/>
                </a:cubicBezTo>
                <a:cubicBezTo>
                  <a:pt x="3004722" y="-42234"/>
                  <a:pt x="3055048" y="38833"/>
                  <a:pt x="3304933" y="0"/>
                </a:cubicBezTo>
                <a:cubicBezTo>
                  <a:pt x="3554818" y="-38833"/>
                  <a:pt x="3622885" y="23824"/>
                  <a:pt x="3866042" y="0"/>
                </a:cubicBezTo>
                <a:cubicBezTo>
                  <a:pt x="4109199" y="-23824"/>
                  <a:pt x="4261791" y="14866"/>
                  <a:pt x="4488873" y="0"/>
                </a:cubicBezTo>
                <a:cubicBezTo>
                  <a:pt x="4715955" y="-14866"/>
                  <a:pt x="4735358" y="4631"/>
                  <a:pt x="4926539" y="0"/>
                </a:cubicBezTo>
                <a:cubicBezTo>
                  <a:pt x="5117720" y="-4631"/>
                  <a:pt x="5212048" y="40259"/>
                  <a:pt x="5302482" y="0"/>
                </a:cubicBezTo>
                <a:cubicBezTo>
                  <a:pt x="5392916" y="-40259"/>
                  <a:pt x="5788937" y="91894"/>
                  <a:pt x="6172201" y="0"/>
                </a:cubicBezTo>
                <a:cubicBezTo>
                  <a:pt x="6247730" y="223596"/>
                  <a:pt x="6136625" y="467085"/>
                  <a:pt x="6172201" y="674370"/>
                </a:cubicBezTo>
                <a:cubicBezTo>
                  <a:pt x="6207777" y="881655"/>
                  <a:pt x="6169916" y="1056579"/>
                  <a:pt x="6172201" y="1348740"/>
                </a:cubicBezTo>
                <a:cubicBezTo>
                  <a:pt x="6174486" y="1640901"/>
                  <a:pt x="6125064" y="1866835"/>
                  <a:pt x="6172201" y="2023110"/>
                </a:cubicBezTo>
                <a:cubicBezTo>
                  <a:pt x="6219338" y="2179385"/>
                  <a:pt x="6129508" y="2578844"/>
                  <a:pt x="6172201" y="2800350"/>
                </a:cubicBezTo>
                <a:cubicBezTo>
                  <a:pt x="6214894" y="3021856"/>
                  <a:pt x="6158528" y="3264457"/>
                  <a:pt x="6172201" y="3577590"/>
                </a:cubicBezTo>
                <a:cubicBezTo>
                  <a:pt x="6185874" y="3890723"/>
                  <a:pt x="6152130" y="4164157"/>
                  <a:pt x="6172201" y="4354830"/>
                </a:cubicBezTo>
                <a:cubicBezTo>
                  <a:pt x="6192272" y="4545503"/>
                  <a:pt x="6141819" y="4856926"/>
                  <a:pt x="6172201" y="5029200"/>
                </a:cubicBezTo>
                <a:cubicBezTo>
                  <a:pt x="6202583" y="5201474"/>
                  <a:pt x="6155317" y="5220309"/>
                  <a:pt x="6172201" y="5292090"/>
                </a:cubicBezTo>
                <a:cubicBezTo>
                  <a:pt x="6189085" y="5363871"/>
                  <a:pt x="6088816" y="5817513"/>
                  <a:pt x="6172201" y="6069330"/>
                </a:cubicBezTo>
                <a:cubicBezTo>
                  <a:pt x="6255586" y="6321147"/>
                  <a:pt x="6159275" y="6327713"/>
                  <a:pt x="6172201" y="6537960"/>
                </a:cubicBezTo>
                <a:cubicBezTo>
                  <a:pt x="6185127" y="6748207"/>
                  <a:pt x="6151226" y="6825842"/>
                  <a:pt x="6172201" y="7006590"/>
                </a:cubicBezTo>
                <a:cubicBezTo>
                  <a:pt x="6193176" y="7187338"/>
                  <a:pt x="6163706" y="7169306"/>
                  <a:pt x="6172201" y="7269480"/>
                </a:cubicBezTo>
                <a:cubicBezTo>
                  <a:pt x="6180696" y="7369654"/>
                  <a:pt x="6119934" y="7676542"/>
                  <a:pt x="6172201" y="7840980"/>
                </a:cubicBezTo>
                <a:cubicBezTo>
                  <a:pt x="6224468" y="8005418"/>
                  <a:pt x="6091916" y="8310294"/>
                  <a:pt x="6172201" y="8515350"/>
                </a:cubicBezTo>
                <a:cubicBezTo>
                  <a:pt x="6252486" y="8720406"/>
                  <a:pt x="6149510" y="8852830"/>
                  <a:pt x="6172201" y="9189720"/>
                </a:cubicBezTo>
                <a:cubicBezTo>
                  <a:pt x="6194892" y="9526610"/>
                  <a:pt x="6132659" y="9876720"/>
                  <a:pt x="6172201" y="10287000"/>
                </a:cubicBezTo>
                <a:cubicBezTo>
                  <a:pt x="5961261" y="10317001"/>
                  <a:pt x="5748752" y="10257327"/>
                  <a:pt x="5549370" y="10287000"/>
                </a:cubicBezTo>
                <a:cubicBezTo>
                  <a:pt x="5349988" y="10316673"/>
                  <a:pt x="5095027" y="10228730"/>
                  <a:pt x="4864817" y="10287000"/>
                </a:cubicBezTo>
                <a:cubicBezTo>
                  <a:pt x="4634607" y="10345270"/>
                  <a:pt x="4570133" y="10241421"/>
                  <a:pt x="4365429" y="10287000"/>
                </a:cubicBezTo>
                <a:cubicBezTo>
                  <a:pt x="4160725" y="10332579"/>
                  <a:pt x="4067154" y="10228148"/>
                  <a:pt x="3866042" y="10287000"/>
                </a:cubicBezTo>
                <a:cubicBezTo>
                  <a:pt x="3664930" y="10345852"/>
                  <a:pt x="3384807" y="10212988"/>
                  <a:pt x="3243211" y="10287000"/>
                </a:cubicBezTo>
                <a:cubicBezTo>
                  <a:pt x="3101615" y="10361012"/>
                  <a:pt x="2933534" y="10260881"/>
                  <a:pt x="2805546" y="10287000"/>
                </a:cubicBezTo>
                <a:cubicBezTo>
                  <a:pt x="2677559" y="10313119"/>
                  <a:pt x="2400389" y="10283450"/>
                  <a:pt x="2182715" y="10287000"/>
                </a:cubicBezTo>
                <a:cubicBezTo>
                  <a:pt x="1965041" y="10290550"/>
                  <a:pt x="1889126" y="10284311"/>
                  <a:pt x="1683328" y="10287000"/>
                </a:cubicBezTo>
                <a:cubicBezTo>
                  <a:pt x="1477530" y="10289689"/>
                  <a:pt x="1456495" y="10277861"/>
                  <a:pt x="1307384" y="10287000"/>
                </a:cubicBezTo>
                <a:cubicBezTo>
                  <a:pt x="1158273" y="10296139"/>
                  <a:pt x="974842" y="10257514"/>
                  <a:pt x="869719" y="10287000"/>
                </a:cubicBezTo>
                <a:cubicBezTo>
                  <a:pt x="764596" y="10316486"/>
                  <a:pt x="656252" y="10272285"/>
                  <a:pt x="493776" y="10287000"/>
                </a:cubicBezTo>
                <a:cubicBezTo>
                  <a:pt x="331300" y="10301715"/>
                  <a:pt x="203987" y="1026749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172201" h="10287000" stroke="0" extrusionOk="0">
                <a:moveTo>
                  <a:pt x="0" y="0"/>
                </a:moveTo>
                <a:cubicBezTo>
                  <a:pt x="146115" y="-11711"/>
                  <a:pt x="364652" y="25350"/>
                  <a:pt x="684553" y="0"/>
                </a:cubicBezTo>
                <a:cubicBezTo>
                  <a:pt x="1004454" y="-25350"/>
                  <a:pt x="872662" y="3245"/>
                  <a:pt x="1060496" y="0"/>
                </a:cubicBezTo>
                <a:cubicBezTo>
                  <a:pt x="1248330" y="-3245"/>
                  <a:pt x="1381247" y="15959"/>
                  <a:pt x="1559884" y="0"/>
                </a:cubicBezTo>
                <a:cubicBezTo>
                  <a:pt x="1738521" y="-15959"/>
                  <a:pt x="1875622" y="10223"/>
                  <a:pt x="2120993" y="0"/>
                </a:cubicBezTo>
                <a:cubicBezTo>
                  <a:pt x="2366364" y="-10223"/>
                  <a:pt x="2398593" y="38916"/>
                  <a:pt x="2496936" y="0"/>
                </a:cubicBezTo>
                <a:cubicBezTo>
                  <a:pt x="2595279" y="-38916"/>
                  <a:pt x="2769285" y="17721"/>
                  <a:pt x="2872879" y="0"/>
                </a:cubicBezTo>
                <a:cubicBezTo>
                  <a:pt x="2976473" y="-17721"/>
                  <a:pt x="3143516" y="12971"/>
                  <a:pt x="3372266" y="0"/>
                </a:cubicBezTo>
                <a:cubicBezTo>
                  <a:pt x="3601016" y="-12971"/>
                  <a:pt x="3708351" y="19506"/>
                  <a:pt x="3809931" y="0"/>
                </a:cubicBezTo>
                <a:cubicBezTo>
                  <a:pt x="3911511" y="-19506"/>
                  <a:pt x="4273595" y="2826"/>
                  <a:pt x="4432763" y="0"/>
                </a:cubicBezTo>
                <a:cubicBezTo>
                  <a:pt x="4591931" y="-2826"/>
                  <a:pt x="4718123" y="12044"/>
                  <a:pt x="4993872" y="0"/>
                </a:cubicBezTo>
                <a:cubicBezTo>
                  <a:pt x="5269621" y="-12044"/>
                  <a:pt x="5370575" y="34330"/>
                  <a:pt x="5493259" y="0"/>
                </a:cubicBezTo>
                <a:cubicBezTo>
                  <a:pt x="5615943" y="-34330"/>
                  <a:pt x="5995757" y="9795"/>
                  <a:pt x="6172201" y="0"/>
                </a:cubicBezTo>
                <a:cubicBezTo>
                  <a:pt x="6244586" y="165121"/>
                  <a:pt x="6113341" y="419479"/>
                  <a:pt x="6172201" y="674370"/>
                </a:cubicBezTo>
                <a:cubicBezTo>
                  <a:pt x="6231061" y="929261"/>
                  <a:pt x="6138318" y="962378"/>
                  <a:pt x="6172201" y="1040130"/>
                </a:cubicBezTo>
                <a:cubicBezTo>
                  <a:pt x="6206084" y="1117882"/>
                  <a:pt x="6172070" y="1217966"/>
                  <a:pt x="6172201" y="1303020"/>
                </a:cubicBezTo>
                <a:cubicBezTo>
                  <a:pt x="6172332" y="1388074"/>
                  <a:pt x="6121436" y="1824132"/>
                  <a:pt x="6172201" y="1977390"/>
                </a:cubicBezTo>
                <a:cubicBezTo>
                  <a:pt x="6222966" y="2130648"/>
                  <a:pt x="6168745" y="2171990"/>
                  <a:pt x="6172201" y="2240280"/>
                </a:cubicBezTo>
                <a:cubicBezTo>
                  <a:pt x="6175657" y="2308570"/>
                  <a:pt x="6158371" y="2611921"/>
                  <a:pt x="6172201" y="2708910"/>
                </a:cubicBezTo>
                <a:cubicBezTo>
                  <a:pt x="6186031" y="2805899"/>
                  <a:pt x="6170699" y="2885028"/>
                  <a:pt x="6172201" y="2971800"/>
                </a:cubicBezTo>
                <a:cubicBezTo>
                  <a:pt x="6173703" y="3058572"/>
                  <a:pt x="6112430" y="3519735"/>
                  <a:pt x="6172201" y="3749040"/>
                </a:cubicBezTo>
                <a:cubicBezTo>
                  <a:pt x="6231972" y="3978345"/>
                  <a:pt x="6167499" y="4250023"/>
                  <a:pt x="6172201" y="4423410"/>
                </a:cubicBezTo>
                <a:cubicBezTo>
                  <a:pt x="6176903" y="4596797"/>
                  <a:pt x="6144256" y="4626483"/>
                  <a:pt x="6172201" y="4686300"/>
                </a:cubicBezTo>
                <a:cubicBezTo>
                  <a:pt x="6200146" y="4746117"/>
                  <a:pt x="6131931" y="4893503"/>
                  <a:pt x="6172201" y="5052060"/>
                </a:cubicBezTo>
                <a:cubicBezTo>
                  <a:pt x="6212471" y="5210617"/>
                  <a:pt x="6159621" y="5344426"/>
                  <a:pt x="6172201" y="5417820"/>
                </a:cubicBezTo>
                <a:cubicBezTo>
                  <a:pt x="6184781" y="5491214"/>
                  <a:pt x="6105255" y="5910572"/>
                  <a:pt x="6172201" y="6092190"/>
                </a:cubicBezTo>
                <a:cubicBezTo>
                  <a:pt x="6239147" y="6273808"/>
                  <a:pt x="6146548" y="6451497"/>
                  <a:pt x="6172201" y="6560820"/>
                </a:cubicBezTo>
                <a:cubicBezTo>
                  <a:pt x="6197854" y="6670143"/>
                  <a:pt x="6153387" y="7112063"/>
                  <a:pt x="6172201" y="7338060"/>
                </a:cubicBezTo>
                <a:cubicBezTo>
                  <a:pt x="6191015" y="7564057"/>
                  <a:pt x="6102510" y="7802239"/>
                  <a:pt x="6172201" y="8012430"/>
                </a:cubicBezTo>
                <a:cubicBezTo>
                  <a:pt x="6241892" y="8222621"/>
                  <a:pt x="6122028" y="8373759"/>
                  <a:pt x="6172201" y="8583930"/>
                </a:cubicBezTo>
                <a:cubicBezTo>
                  <a:pt x="6222374" y="8794101"/>
                  <a:pt x="6126417" y="9114250"/>
                  <a:pt x="6172201" y="9361170"/>
                </a:cubicBezTo>
                <a:cubicBezTo>
                  <a:pt x="6217985" y="9608090"/>
                  <a:pt x="6093337" y="10008098"/>
                  <a:pt x="6172201" y="10287000"/>
                </a:cubicBezTo>
                <a:cubicBezTo>
                  <a:pt x="6069875" y="10325097"/>
                  <a:pt x="5909511" y="10250200"/>
                  <a:pt x="5796258" y="10287000"/>
                </a:cubicBezTo>
                <a:cubicBezTo>
                  <a:pt x="5683005" y="10323800"/>
                  <a:pt x="5374408" y="10272121"/>
                  <a:pt x="5235149" y="10287000"/>
                </a:cubicBezTo>
                <a:cubicBezTo>
                  <a:pt x="5095890" y="10301879"/>
                  <a:pt x="4815216" y="10238284"/>
                  <a:pt x="4612317" y="10287000"/>
                </a:cubicBezTo>
                <a:cubicBezTo>
                  <a:pt x="4409418" y="10335716"/>
                  <a:pt x="4285081" y="10284532"/>
                  <a:pt x="4051208" y="10287000"/>
                </a:cubicBezTo>
                <a:cubicBezTo>
                  <a:pt x="3817335" y="10289468"/>
                  <a:pt x="3671197" y="10208562"/>
                  <a:pt x="3366655" y="10287000"/>
                </a:cubicBezTo>
                <a:cubicBezTo>
                  <a:pt x="3062113" y="10365438"/>
                  <a:pt x="3139756" y="10255186"/>
                  <a:pt x="2928990" y="10287000"/>
                </a:cubicBezTo>
                <a:cubicBezTo>
                  <a:pt x="2718225" y="10318814"/>
                  <a:pt x="2666180" y="10265181"/>
                  <a:pt x="2491325" y="10287000"/>
                </a:cubicBezTo>
                <a:cubicBezTo>
                  <a:pt x="2316471" y="10308819"/>
                  <a:pt x="2186932" y="10251731"/>
                  <a:pt x="2053660" y="10287000"/>
                </a:cubicBezTo>
                <a:cubicBezTo>
                  <a:pt x="1920388" y="10322269"/>
                  <a:pt x="1831818" y="10257944"/>
                  <a:pt x="1677716" y="10287000"/>
                </a:cubicBezTo>
                <a:cubicBezTo>
                  <a:pt x="1523614" y="10316056"/>
                  <a:pt x="1269675" y="10263624"/>
                  <a:pt x="1116607" y="10287000"/>
                </a:cubicBezTo>
                <a:cubicBezTo>
                  <a:pt x="963539" y="10310376"/>
                  <a:pt x="870582" y="10274967"/>
                  <a:pt x="678942" y="10287000"/>
                </a:cubicBezTo>
                <a:cubicBezTo>
                  <a:pt x="487303" y="10299033"/>
                  <a:pt x="280510" y="10213715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326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회원가입 기능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C8ED5-8117-2493-BC48-1ED4A63B620B}"/>
              </a:ext>
            </a:extLst>
          </p:cNvPr>
          <p:cNvSpPr txBox="1"/>
          <p:nvPr/>
        </p:nvSpPr>
        <p:spPr>
          <a:xfrm>
            <a:off x="7860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회 원 관 리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79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06569"/>
            <a:ext cx="4363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b="1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398992" y="460563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관리자모드</a:t>
            </a:r>
            <a:r>
              <a:rPr kumimoji="1" lang="ko-KR" altLang="en-US" sz="2400" dirty="0"/>
              <a:t> 페이지</a:t>
            </a:r>
            <a:endParaRPr kumimoji="1" lang="ko-Kore-KR" altLang="en-US" sz="2400" dirty="0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02413" y="45936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02413" y="442096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CD70C65-746F-069D-9B95-E86B55C46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0" y="1391431"/>
            <a:ext cx="5753100" cy="20701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FBFBBF9-D72C-51EB-B885-32C3D6AA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00" y="6781800"/>
            <a:ext cx="5689600" cy="1790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AC2F42-4F44-CAFB-83A7-52C08B684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05" y="1128486"/>
            <a:ext cx="4671795" cy="782501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3D8A72F-038D-A16F-787B-C6DFCE65A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0" y="3848100"/>
            <a:ext cx="4394200" cy="23622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20EBF8-C78F-2B88-498B-854769D25D2C}"/>
              </a:ext>
            </a:extLst>
          </p:cNvPr>
          <p:cNvSpPr/>
          <p:nvPr/>
        </p:nvSpPr>
        <p:spPr>
          <a:xfrm>
            <a:off x="10210800" y="2185026"/>
            <a:ext cx="914400" cy="596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CEDF4-F4F0-5FB6-DB68-3BFF1749A3B2}"/>
              </a:ext>
            </a:extLst>
          </p:cNvPr>
          <p:cNvSpPr txBox="1"/>
          <p:nvPr/>
        </p:nvSpPr>
        <p:spPr>
          <a:xfrm>
            <a:off x="8153401" y="1333500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Ajax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로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DB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에 있는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ID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와 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r>
              <a:rPr kumimoji="1" lang="ko-KR" altLang="en-US" sz="2000" b="1" dirty="0">
                <a:solidFill>
                  <a:srgbClr val="FF0000"/>
                </a:solidFill>
              </a:rPr>
              <a:t>비교해서 중복을 체크한다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C285DE-118F-CADA-2721-72DD6B79FCDD}"/>
              </a:ext>
            </a:extLst>
          </p:cNvPr>
          <p:cNvSpPr txBox="1"/>
          <p:nvPr/>
        </p:nvSpPr>
        <p:spPr>
          <a:xfrm>
            <a:off x="7619896" y="6010245"/>
            <a:ext cx="490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F0000"/>
                </a:solidFill>
              </a:rPr>
              <a:t>회원가입시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본인 인증 이메일을 발송한다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.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999EA-E66F-35A4-9467-57189A28A0D1}"/>
              </a:ext>
            </a:extLst>
          </p:cNvPr>
          <p:cNvSpPr txBox="1"/>
          <p:nvPr/>
        </p:nvSpPr>
        <p:spPr>
          <a:xfrm>
            <a:off x="13824575" y="5656302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F0000"/>
                </a:solidFill>
              </a:rPr>
              <a:t>인증버튼을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누르면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알림창이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뜨고 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r>
              <a:rPr kumimoji="1" lang="ko-KR" altLang="en-US" sz="2000" b="1" dirty="0">
                <a:solidFill>
                  <a:srgbClr val="FF0000"/>
                </a:solidFill>
              </a:rPr>
              <a:t>자동으로 메인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index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로 이동한다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,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72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FFDEE-7486-0871-35F6-5C8510E1D9E2}"/>
              </a:ext>
            </a:extLst>
          </p:cNvPr>
          <p:cNvSpPr/>
          <p:nvPr/>
        </p:nvSpPr>
        <p:spPr>
          <a:xfrm>
            <a:off x="-2" y="0"/>
            <a:ext cx="6172201" cy="10287000"/>
          </a:xfrm>
          <a:custGeom>
            <a:avLst/>
            <a:gdLst>
              <a:gd name="connsiteX0" fmla="*/ 0 w 6172201"/>
              <a:gd name="connsiteY0" fmla="*/ 0 h 10287000"/>
              <a:gd name="connsiteX1" fmla="*/ 622831 w 6172201"/>
              <a:gd name="connsiteY1" fmla="*/ 0 h 10287000"/>
              <a:gd name="connsiteX2" fmla="*/ 1183940 w 6172201"/>
              <a:gd name="connsiteY2" fmla="*/ 0 h 10287000"/>
              <a:gd name="connsiteX3" fmla="*/ 1683328 w 6172201"/>
              <a:gd name="connsiteY3" fmla="*/ 0 h 10287000"/>
              <a:gd name="connsiteX4" fmla="*/ 2059271 w 6172201"/>
              <a:gd name="connsiteY4" fmla="*/ 0 h 10287000"/>
              <a:gd name="connsiteX5" fmla="*/ 2743824 w 6172201"/>
              <a:gd name="connsiteY5" fmla="*/ 0 h 10287000"/>
              <a:gd name="connsiteX6" fmla="*/ 3304933 w 6172201"/>
              <a:gd name="connsiteY6" fmla="*/ 0 h 10287000"/>
              <a:gd name="connsiteX7" fmla="*/ 3866042 w 6172201"/>
              <a:gd name="connsiteY7" fmla="*/ 0 h 10287000"/>
              <a:gd name="connsiteX8" fmla="*/ 4488873 w 6172201"/>
              <a:gd name="connsiteY8" fmla="*/ 0 h 10287000"/>
              <a:gd name="connsiteX9" fmla="*/ 4926539 w 6172201"/>
              <a:gd name="connsiteY9" fmla="*/ 0 h 10287000"/>
              <a:gd name="connsiteX10" fmla="*/ 5302482 w 6172201"/>
              <a:gd name="connsiteY10" fmla="*/ 0 h 10287000"/>
              <a:gd name="connsiteX11" fmla="*/ 6172201 w 6172201"/>
              <a:gd name="connsiteY11" fmla="*/ 0 h 10287000"/>
              <a:gd name="connsiteX12" fmla="*/ 6172201 w 6172201"/>
              <a:gd name="connsiteY12" fmla="*/ 674370 h 10287000"/>
              <a:gd name="connsiteX13" fmla="*/ 6172201 w 6172201"/>
              <a:gd name="connsiteY13" fmla="*/ 1348740 h 10287000"/>
              <a:gd name="connsiteX14" fmla="*/ 6172201 w 6172201"/>
              <a:gd name="connsiteY14" fmla="*/ 2023110 h 10287000"/>
              <a:gd name="connsiteX15" fmla="*/ 6172201 w 6172201"/>
              <a:gd name="connsiteY15" fmla="*/ 2800350 h 10287000"/>
              <a:gd name="connsiteX16" fmla="*/ 6172201 w 6172201"/>
              <a:gd name="connsiteY16" fmla="*/ 3577590 h 10287000"/>
              <a:gd name="connsiteX17" fmla="*/ 6172201 w 6172201"/>
              <a:gd name="connsiteY17" fmla="*/ 4354830 h 10287000"/>
              <a:gd name="connsiteX18" fmla="*/ 6172201 w 6172201"/>
              <a:gd name="connsiteY18" fmla="*/ 5029200 h 10287000"/>
              <a:gd name="connsiteX19" fmla="*/ 6172201 w 6172201"/>
              <a:gd name="connsiteY19" fmla="*/ 5292090 h 10287000"/>
              <a:gd name="connsiteX20" fmla="*/ 6172201 w 6172201"/>
              <a:gd name="connsiteY20" fmla="*/ 6069330 h 10287000"/>
              <a:gd name="connsiteX21" fmla="*/ 6172201 w 6172201"/>
              <a:gd name="connsiteY21" fmla="*/ 6537960 h 10287000"/>
              <a:gd name="connsiteX22" fmla="*/ 6172201 w 6172201"/>
              <a:gd name="connsiteY22" fmla="*/ 7006590 h 10287000"/>
              <a:gd name="connsiteX23" fmla="*/ 6172201 w 6172201"/>
              <a:gd name="connsiteY23" fmla="*/ 7269480 h 10287000"/>
              <a:gd name="connsiteX24" fmla="*/ 6172201 w 6172201"/>
              <a:gd name="connsiteY24" fmla="*/ 7840980 h 10287000"/>
              <a:gd name="connsiteX25" fmla="*/ 6172201 w 6172201"/>
              <a:gd name="connsiteY25" fmla="*/ 8515350 h 10287000"/>
              <a:gd name="connsiteX26" fmla="*/ 6172201 w 6172201"/>
              <a:gd name="connsiteY26" fmla="*/ 9189720 h 10287000"/>
              <a:gd name="connsiteX27" fmla="*/ 6172201 w 6172201"/>
              <a:gd name="connsiteY27" fmla="*/ 10287000 h 10287000"/>
              <a:gd name="connsiteX28" fmla="*/ 5549370 w 6172201"/>
              <a:gd name="connsiteY28" fmla="*/ 10287000 h 10287000"/>
              <a:gd name="connsiteX29" fmla="*/ 4864817 w 6172201"/>
              <a:gd name="connsiteY29" fmla="*/ 10287000 h 10287000"/>
              <a:gd name="connsiteX30" fmla="*/ 4365429 w 6172201"/>
              <a:gd name="connsiteY30" fmla="*/ 10287000 h 10287000"/>
              <a:gd name="connsiteX31" fmla="*/ 3866042 w 6172201"/>
              <a:gd name="connsiteY31" fmla="*/ 10287000 h 10287000"/>
              <a:gd name="connsiteX32" fmla="*/ 3243211 w 6172201"/>
              <a:gd name="connsiteY32" fmla="*/ 10287000 h 10287000"/>
              <a:gd name="connsiteX33" fmla="*/ 2805546 w 6172201"/>
              <a:gd name="connsiteY33" fmla="*/ 10287000 h 10287000"/>
              <a:gd name="connsiteX34" fmla="*/ 2182715 w 6172201"/>
              <a:gd name="connsiteY34" fmla="*/ 10287000 h 10287000"/>
              <a:gd name="connsiteX35" fmla="*/ 1683328 w 6172201"/>
              <a:gd name="connsiteY35" fmla="*/ 10287000 h 10287000"/>
              <a:gd name="connsiteX36" fmla="*/ 1307384 w 6172201"/>
              <a:gd name="connsiteY36" fmla="*/ 10287000 h 10287000"/>
              <a:gd name="connsiteX37" fmla="*/ 869719 w 6172201"/>
              <a:gd name="connsiteY37" fmla="*/ 10287000 h 10287000"/>
              <a:gd name="connsiteX38" fmla="*/ 493776 w 6172201"/>
              <a:gd name="connsiteY38" fmla="*/ 10287000 h 10287000"/>
              <a:gd name="connsiteX39" fmla="*/ 0 w 6172201"/>
              <a:gd name="connsiteY39" fmla="*/ 10287000 h 10287000"/>
              <a:gd name="connsiteX40" fmla="*/ 0 w 6172201"/>
              <a:gd name="connsiteY40" fmla="*/ 9818370 h 10287000"/>
              <a:gd name="connsiteX41" fmla="*/ 0 w 6172201"/>
              <a:gd name="connsiteY41" fmla="*/ 9144000 h 10287000"/>
              <a:gd name="connsiteX42" fmla="*/ 0 w 6172201"/>
              <a:gd name="connsiteY42" fmla="*/ 8881110 h 10287000"/>
              <a:gd name="connsiteX43" fmla="*/ 0 w 6172201"/>
              <a:gd name="connsiteY43" fmla="*/ 8618220 h 10287000"/>
              <a:gd name="connsiteX44" fmla="*/ 0 w 6172201"/>
              <a:gd name="connsiteY44" fmla="*/ 8046720 h 10287000"/>
              <a:gd name="connsiteX45" fmla="*/ 0 w 6172201"/>
              <a:gd name="connsiteY45" fmla="*/ 7475220 h 10287000"/>
              <a:gd name="connsiteX46" fmla="*/ 0 w 6172201"/>
              <a:gd name="connsiteY46" fmla="*/ 7006590 h 10287000"/>
              <a:gd name="connsiteX47" fmla="*/ 0 w 6172201"/>
              <a:gd name="connsiteY47" fmla="*/ 6435090 h 10287000"/>
              <a:gd name="connsiteX48" fmla="*/ 0 w 6172201"/>
              <a:gd name="connsiteY48" fmla="*/ 5657850 h 10287000"/>
              <a:gd name="connsiteX49" fmla="*/ 0 w 6172201"/>
              <a:gd name="connsiteY49" fmla="*/ 5292090 h 10287000"/>
              <a:gd name="connsiteX50" fmla="*/ 0 w 6172201"/>
              <a:gd name="connsiteY50" fmla="*/ 4514850 h 10287000"/>
              <a:gd name="connsiteX51" fmla="*/ 0 w 6172201"/>
              <a:gd name="connsiteY51" fmla="*/ 4046220 h 10287000"/>
              <a:gd name="connsiteX52" fmla="*/ 0 w 6172201"/>
              <a:gd name="connsiteY52" fmla="*/ 3268980 h 10287000"/>
              <a:gd name="connsiteX53" fmla="*/ 0 w 6172201"/>
              <a:gd name="connsiteY53" fmla="*/ 2800350 h 10287000"/>
              <a:gd name="connsiteX54" fmla="*/ 0 w 6172201"/>
              <a:gd name="connsiteY54" fmla="*/ 2023110 h 10287000"/>
              <a:gd name="connsiteX55" fmla="*/ 0 w 6172201"/>
              <a:gd name="connsiteY55" fmla="*/ 1451610 h 10287000"/>
              <a:gd name="connsiteX56" fmla="*/ 0 w 6172201"/>
              <a:gd name="connsiteY56" fmla="*/ 1085850 h 10287000"/>
              <a:gd name="connsiteX57" fmla="*/ 0 w 6172201"/>
              <a:gd name="connsiteY57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72201" h="10287000" fill="none" extrusionOk="0">
                <a:moveTo>
                  <a:pt x="0" y="0"/>
                </a:moveTo>
                <a:cubicBezTo>
                  <a:pt x="269109" y="-45050"/>
                  <a:pt x="352078" y="10791"/>
                  <a:pt x="622831" y="0"/>
                </a:cubicBezTo>
                <a:cubicBezTo>
                  <a:pt x="893584" y="-10791"/>
                  <a:pt x="997878" y="62602"/>
                  <a:pt x="1183940" y="0"/>
                </a:cubicBezTo>
                <a:cubicBezTo>
                  <a:pt x="1370002" y="-62602"/>
                  <a:pt x="1514328" y="16843"/>
                  <a:pt x="1683328" y="0"/>
                </a:cubicBezTo>
                <a:cubicBezTo>
                  <a:pt x="1852328" y="-16843"/>
                  <a:pt x="1960869" y="26221"/>
                  <a:pt x="2059271" y="0"/>
                </a:cubicBezTo>
                <a:cubicBezTo>
                  <a:pt x="2157673" y="-26221"/>
                  <a:pt x="2482926" y="42234"/>
                  <a:pt x="2743824" y="0"/>
                </a:cubicBezTo>
                <a:cubicBezTo>
                  <a:pt x="3004722" y="-42234"/>
                  <a:pt x="3055048" y="38833"/>
                  <a:pt x="3304933" y="0"/>
                </a:cubicBezTo>
                <a:cubicBezTo>
                  <a:pt x="3554818" y="-38833"/>
                  <a:pt x="3622885" y="23824"/>
                  <a:pt x="3866042" y="0"/>
                </a:cubicBezTo>
                <a:cubicBezTo>
                  <a:pt x="4109199" y="-23824"/>
                  <a:pt x="4261791" y="14866"/>
                  <a:pt x="4488873" y="0"/>
                </a:cubicBezTo>
                <a:cubicBezTo>
                  <a:pt x="4715955" y="-14866"/>
                  <a:pt x="4735358" y="4631"/>
                  <a:pt x="4926539" y="0"/>
                </a:cubicBezTo>
                <a:cubicBezTo>
                  <a:pt x="5117720" y="-4631"/>
                  <a:pt x="5212048" y="40259"/>
                  <a:pt x="5302482" y="0"/>
                </a:cubicBezTo>
                <a:cubicBezTo>
                  <a:pt x="5392916" y="-40259"/>
                  <a:pt x="5788937" y="91894"/>
                  <a:pt x="6172201" y="0"/>
                </a:cubicBezTo>
                <a:cubicBezTo>
                  <a:pt x="6247730" y="223596"/>
                  <a:pt x="6136625" y="467085"/>
                  <a:pt x="6172201" y="674370"/>
                </a:cubicBezTo>
                <a:cubicBezTo>
                  <a:pt x="6207777" y="881655"/>
                  <a:pt x="6169916" y="1056579"/>
                  <a:pt x="6172201" y="1348740"/>
                </a:cubicBezTo>
                <a:cubicBezTo>
                  <a:pt x="6174486" y="1640901"/>
                  <a:pt x="6125064" y="1866835"/>
                  <a:pt x="6172201" y="2023110"/>
                </a:cubicBezTo>
                <a:cubicBezTo>
                  <a:pt x="6219338" y="2179385"/>
                  <a:pt x="6129508" y="2578844"/>
                  <a:pt x="6172201" y="2800350"/>
                </a:cubicBezTo>
                <a:cubicBezTo>
                  <a:pt x="6214894" y="3021856"/>
                  <a:pt x="6158528" y="3264457"/>
                  <a:pt x="6172201" y="3577590"/>
                </a:cubicBezTo>
                <a:cubicBezTo>
                  <a:pt x="6185874" y="3890723"/>
                  <a:pt x="6152130" y="4164157"/>
                  <a:pt x="6172201" y="4354830"/>
                </a:cubicBezTo>
                <a:cubicBezTo>
                  <a:pt x="6192272" y="4545503"/>
                  <a:pt x="6141819" y="4856926"/>
                  <a:pt x="6172201" y="5029200"/>
                </a:cubicBezTo>
                <a:cubicBezTo>
                  <a:pt x="6202583" y="5201474"/>
                  <a:pt x="6155317" y="5220309"/>
                  <a:pt x="6172201" y="5292090"/>
                </a:cubicBezTo>
                <a:cubicBezTo>
                  <a:pt x="6189085" y="5363871"/>
                  <a:pt x="6088816" y="5817513"/>
                  <a:pt x="6172201" y="6069330"/>
                </a:cubicBezTo>
                <a:cubicBezTo>
                  <a:pt x="6255586" y="6321147"/>
                  <a:pt x="6159275" y="6327713"/>
                  <a:pt x="6172201" y="6537960"/>
                </a:cubicBezTo>
                <a:cubicBezTo>
                  <a:pt x="6185127" y="6748207"/>
                  <a:pt x="6151226" y="6825842"/>
                  <a:pt x="6172201" y="7006590"/>
                </a:cubicBezTo>
                <a:cubicBezTo>
                  <a:pt x="6193176" y="7187338"/>
                  <a:pt x="6163706" y="7169306"/>
                  <a:pt x="6172201" y="7269480"/>
                </a:cubicBezTo>
                <a:cubicBezTo>
                  <a:pt x="6180696" y="7369654"/>
                  <a:pt x="6119934" y="7676542"/>
                  <a:pt x="6172201" y="7840980"/>
                </a:cubicBezTo>
                <a:cubicBezTo>
                  <a:pt x="6224468" y="8005418"/>
                  <a:pt x="6091916" y="8310294"/>
                  <a:pt x="6172201" y="8515350"/>
                </a:cubicBezTo>
                <a:cubicBezTo>
                  <a:pt x="6252486" y="8720406"/>
                  <a:pt x="6149510" y="8852830"/>
                  <a:pt x="6172201" y="9189720"/>
                </a:cubicBezTo>
                <a:cubicBezTo>
                  <a:pt x="6194892" y="9526610"/>
                  <a:pt x="6132659" y="9876720"/>
                  <a:pt x="6172201" y="10287000"/>
                </a:cubicBezTo>
                <a:cubicBezTo>
                  <a:pt x="5961261" y="10317001"/>
                  <a:pt x="5748752" y="10257327"/>
                  <a:pt x="5549370" y="10287000"/>
                </a:cubicBezTo>
                <a:cubicBezTo>
                  <a:pt x="5349988" y="10316673"/>
                  <a:pt x="5095027" y="10228730"/>
                  <a:pt x="4864817" y="10287000"/>
                </a:cubicBezTo>
                <a:cubicBezTo>
                  <a:pt x="4634607" y="10345270"/>
                  <a:pt x="4570133" y="10241421"/>
                  <a:pt x="4365429" y="10287000"/>
                </a:cubicBezTo>
                <a:cubicBezTo>
                  <a:pt x="4160725" y="10332579"/>
                  <a:pt x="4067154" y="10228148"/>
                  <a:pt x="3866042" y="10287000"/>
                </a:cubicBezTo>
                <a:cubicBezTo>
                  <a:pt x="3664930" y="10345852"/>
                  <a:pt x="3384807" y="10212988"/>
                  <a:pt x="3243211" y="10287000"/>
                </a:cubicBezTo>
                <a:cubicBezTo>
                  <a:pt x="3101615" y="10361012"/>
                  <a:pt x="2933534" y="10260881"/>
                  <a:pt x="2805546" y="10287000"/>
                </a:cubicBezTo>
                <a:cubicBezTo>
                  <a:pt x="2677559" y="10313119"/>
                  <a:pt x="2400389" y="10283450"/>
                  <a:pt x="2182715" y="10287000"/>
                </a:cubicBezTo>
                <a:cubicBezTo>
                  <a:pt x="1965041" y="10290550"/>
                  <a:pt x="1889126" y="10284311"/>
                  <a:pt x="1683328" y="10287000"/>
                </a:cubicBezTo>
                <a:cubicBezTo>
                  <a:pt x="1477530" y="10289689"/>
                  <a:pt x="1456495" y="10277861"/>
                  <a:pt x="1307384" y="10287000"/>
                </a:cubicBezTo>
                <a:cubicBezTo>
                  <a:pt x="1158273" y="10296139"/>
                  <a:pt x="974842" y="10257514"/>
                  <a:pt x="869719" y="10287000"/>
                </a:cubicBezTo>
                <a:cubicBezTo>
                  <a:pt x="764596" y="10316486"/>
                  <a:pt x="656252" y="10272285"/>
                  <a:pt x="493776" y="10287000"/>
                </a:cubicBezTo>
                <a:cubicBezTo>
                  <a:pt x="331300" y="10301715"/>
                  <a:pt x="203987" y="10267498"/>
                  <a:pt x="0" y="10287000"/>
                </a:cubicBezTo>
                <a:cubicBezTo>
                  <a:pt x="-776" y="10121354"/>
                  <a:pt x="33317" y="9946813"/>
                  <a:pt x="0" y="9818370"/>
                </a:cubicBezTo>
                <a:cubicBezTo>
                  <a:pt x="-33317" y="9689927"/>
                  <a:pt x="76478" y="9297035"/>
                  <a:pt x="0" y="9144000"/>
                </a:cubicBezTo>
                <a:cubicBezTo>
                  <a:pt x="-76478" y="8990965"/>
                  <a:pt x="18556" y="8974215"/>
                  <a:pt x="0" y="8881110"/>
                </a:cubicBezTo>
                <a:cubicBezTo>
                  <a:pt x="-18556" y="8788005"/>
                  <a:pt x="1382" y="8744662"/>
                  <a:pt x="0" y="8618220"/>
                </a:cubicBezTo>
                <a:cubicBezTo>
                  <a:pt x="-1382" y="8491778"/>
                  <a:pt x="6997" y="8326901"/>
                  <a:pt x="0" y="8046720"/>
                </a:cubicBezTo>
                <a:cubicBezTo>
                  <a:pt x="-6997" y="7766539"/>
                  <a:pt x="60277" y="7677924"/>
                  <a:pt x="0" y="7475220"/>
                </a:cubicBezTo>
                <a:cubicBezTo>
                  <a:pt x="-60277" y="7272516"/>
                  <a:pt x="23972" y="7154446"/>
                  <a:pt x="0" y="7006590"/>
                </a:cubicBezTo>
                <a:cubicBezTo>
                  <a:pt x="-23972" y="6858734"/>
                  <a:pt x="40425" y="6596295"/>
                  <a:pt x="0" y="6435090"/>
                </a:cubicBezTo>
                <a:cubicBezTo>
                  <a:pt x="-40425" y="6273885"/>
                  <a:pt x="30773" y="5904606"/>
                  <a:pt x="0" y="5657850"/>
                </a:cubicBezTo>
                <a:cubicBezTo>
                  <a:pt x="-30773" y="5411094"/>
                  <a:pt x="38736" y="5462126"/>
                  <a:pt x="0" y="5292090"/>
                </a:cubicBezTo>
                <a:cubicBezTo>
                  <a:pt x="-38736" y="5122054"/>
                  <a:pt x="56672" y="4830314"/>
                  <a:pt x="0" y="4514850"/>
                </a:cubicBezTo>
                <a:cubicBezTo>
                  <a:pt x="-56672" y="4199386"/>
                  <a:pt x="24814" y="4187751"/>
                  <a:pt x="0" y="4046220"/>
                </a:cubicBezTo>
                <a:cubicBezTo>
                  <a:pt x="-24814" y="3904689"/>
                  <a:pt x="83520" y="3580172"/>
                  <a:pt x="0" y="3268980"/>
                </a:cubicBezTo>
                <a:cubicBezTo>
                  <a:pt x="-83520" y="2957788"/>
                  <a:pt x="34564" y="2894379"/>
                  <a:pt x="0" y="2800350"/>
                </a:cubicBezTo>
                <a:cubicBezTo>
                  <a:pt x="-34564" y="2706321"/>
                  <a:pt x="84552" y="2393108"/>
                  <a:pt x="0" y="2023110"/>
                </a:cubicBezTo>
                <a:cubicBezTo>
                  <a:pt x="-84552" y="1653112"/>
                  <a:pt x="48747" y="1575603"/>
                  <a:pt x="0" y="1451610"/>
                </a:cubicBezTo>
                <a:cubicBezTo>
                  <a:pt x="-48747" y="1327617"/>
                  <a:pt x="25475" y="1226320"/>
                  <a:pt x="0" y="1085850"/>
                </a:cubicBezTo>
                <a:cubicBezTo>
                  <a:pt x="-25475" y="945380"/>
                  <a:pt x="88470" y="364289"/>
                  <a:pt x="0" y="0"/>
                </a:cubicBezTo>
                <a:close/>
              </a:path>
              <a:path w="6172201" h="10287000" stroke="0" extrusionOk="0">
                <a:moveTo>
                  <a:pt x="0" y="0"/>
                </a:moveTo>
                <a:cubicBezTo>
                  <a:pt x="146115" y="-11711"/>
                  <a:pt x="364652" y="25350"/>
                  <a:pt x="684553" y="0"/>
                </a:cubicBezTo>
                <a:cubicBezTo>
                  <a:pt x="1004454" y="-25350"/>
                  <a:pt x="872662" y="3245"/>
                  <a:pt x="1060496" y="0"/>
                </a:cubicBezTo>
                <a:cubicBezTo>
                  <a:pt x="1248330" y="-3245"/>
                  <a:pt x="1381247" y="15959"/>
                  <a:pt x="1559884" y="0"/>
                </a:cubicBezTo>
                <a:cubicBezTo>
                  <a:pt x="1738521" y="-15959"/>
                  <a:pt x="1875622" y="10223"/>
                  <a:pt x="2120993" y="0"/>
                </a:cubicBezTo>
                <a:cubicBezTo>
                  <a:pt x="2366364" y="-10223"/>
                  <a:pt x="2398593" y="38916"/>
                  <a:pt x="2496936" y="0"/>
                </a:cubicBezTo>
                <a:cubicBezTo>
                  <a:pt x="2595279" y="-38916"/>
                  <a:pt x="2769285" y="17721"/>
                  <a:pt x="2872879" y="0"/>
                </a:cubicBezTo>
                <a:cubicBezTo>
                  <a:pt x="2976473" y="-17721"/>
                  <a:pt x="3143516" y="12971"/>
                  <a:pt x="3372266" y="0"/>
                </a:cubicBezTo>
                <a:cubicBezTo>
                  <a:pt x="3601016" y="-12971"/>
                  <a:pt x="3708351" y="19506"/>
                  <a:pt x="3809931" y="0"/>
                </a:cubicBezTo>
                <a:cubicBezTo>
                  <a:pt x="3911511" y="-19506"/>
                  <a:pt x="4273595" y="2826"/>
                  <a:pt x="4432763" y="0"/>
                </a:cubicBezTo>
                <a:cubicBezTo>
                  <a:pt x="4591931" y="-2826"/>
                  <a:pt x="4718123" y="12044"/>
                  <a:pt x="4993872" y="0"/>
                </a:cubicBezTo>
                <a:cubicBezTo>
                  <a:pt x="5269621" y="-12044"/>
                  <a:pt x="5370575" y="34330"/>
                  <a:pt x="5493259" y="0"/>
                </a:cubicBezTo>
                <a:cubicBezTo>
                  <a:pt x="5615943" y="-34330"/>
                  <a:pt x="5995757" y="9795"/>
                  <a:pt x="6172201" y="0"/>
                </a:cubicBezTo>
                <a:cubicBezTo>
                  <a:pt x="6244586" y="165121"/>
                  <a:pt x="6113341" y="419479"/>
                  <a:pt x="6172201" y="674370"/>
                </a:cubicBezTo>
                <a:cubicBezTo>
                  <a:pt x="6231061" y="929261"/>
                  <a:pt x="6138318" y="962378"/>
                  <a:pt x="6172201" y="1040130"/>
                </a:cubicBezTo>
                <a:cubicBezTo>
                  <a:pt x="6206084" y="1117882"/>
                  <a:pt x="6172070" y="1217966"/>
                  <a:pt x="6172201" y="1303020"/>
                </a:cubicBezTo>
                <a:cubicBezTo>
                  <a:pt x="6172332" y="1388074"/>
                  <a:pt x="6121436" y="1824132"/>
                  <a:pt x="6172201" y="1977390"/>
                </a:cubicBezTo>
                <a:cubicBezTo>
                  <a:pt x="6222966" y="2130648"/>
                  <a:pt x="6168745" y="2171990"/>
                  <a:pt x="6172201" y="2240280"/>
                </a:cubicBezTo>
                <a:cubicBezTo>
                  <a:pt x="6175657" y="2308570"/>
                  <a:pt x="6158371" y="2611921"/>
                  <a:pt x="6172201" y="2708910"/>
                </a:cubicBezTo>
                <a:cubicBezTo>
                  <a:pt x="6186031" y="2805899"/>
                  <a:pt x="6170699" y="2885028"/>
                  <a:pt x="6172201" y="2971800"/>
                </a:cubicBezTo>
                <a:cubicBezTo>
                  <a:pt x="6173703" y="3058572"/>
                  <a:pt x="6112430" y="3519735"/>
                  <a:pt x="6172201" y="3749040"/>
                </a:cubicBezTo>
                <a:cubicBezTo>
                  <a:pt x="6231972" y="3978345"/>
                  <a:pt x="6167499" y="4250023"/>
                  <a:pt x="6172201" y="4423410"/>
                </a:cubicBezTo>
                <a:cubicBezTo>
                  <a:pt x="6176903" y="4596797"/>
                  <a:pt x="6144256" y="4626483"/>
                  <a:pt x="6172201" y="4686300"/>
                </a:cubicBezTo>
                <a:cubicBezTo>
                  <a:pt x="6200146" y="4746117"/>
                  <a:pt x="6131931" y="4893503"/>
                  <a:pt x="6172201" y="5052060"/>
                </a:cubicBezTo>
                <a:cubicBezTo>
                  <a:pt x="6212471" y="5210617"/>
                  <a:pt x="6159621" y="5344426"/>
                  <a:pt x="6172201" y="5417820"/>
                </a:cubicBezTo>
                <a:cubicBezTo>
                  <a:pt x="6184781" y="5491214"/>
                  <a:pt x="6105255" y="5910572"/>
                  <a:pt x="6172201" y="6092190"/>
                </a:cubicBezTo>
                <a:cubicBezTo>
                  <a:pt x="6239147" y="6273808"/>
                  <a:pt x="6146548" y="6451497"/>
                  <a:pt x="6172201" y="6560820"/>
                </a:cubicBezTo>
                <a:cubicBezTo>
                  <a:pt x="6197854" y="6670143"/>
                  <a:pt x="6153387" y="7112063"/>
                  <a:pt x="6172201" y="7338060"/>
                </a:cubicBezTo>
                <a:cubicBezTo>
                  <a:pt x="6191015" y="7564057"/>
                  <a:pt x="6102510" y="7802239"/>
                  <a:pt x="6172201" y="8012430"/>
                </a:cubicBezTo>
                <a:cubicBezTo>
                  <a:pt x="6241892" y="8222621"/>
                  <a:pt x="6122028" y="8373759"/>
                  <a:pt x="6172201" y="8583930"/>
                </a:cubicBezTo>
                <a:cubicBezTo>
                  <a:pt x="6222374" y="8794101"/>
                  <a:pt x="6126417" y="9114250"/>
                  <a:pt x="6172201" y="9361170"/>
                </a:cubicBezTo>
                <a:cubicBezTo>
                  <a:pt x="6217985" y="9608090"/>
                  <a:pt x="6093337" y="10008098"/>
                  <a:pt x="6172201" y="10287000"/>
                </a:cubicBezTo>
                <a:cubicBezTo>
                  <a:pt x="6069875" y="10325097"/>
                  <a:pt x="5909511" y="10250200"/>
                  <a:pt x="5796258" y="10287000"/>
                </a:cubicBezTo>
                <a:cubicBezTo>
                  <a:pt x="5683005" y="10323800"/>
                  <a:pt x="5374408" y="10272121"/>
                  <a:pt x="5235149" y="10287000"/>
                </a:cubicBezTo>
                <a:cubicBezTo>
                  <a:pt x="5095890" y="10301879"/>
                  <a:pt x="4815216" y="10238284"/>
                  <a:pt x="4612317" y="10287000"/>
                </a:cubicBezTo>
                <a:cubicBezTo>
                  <a:pt x="4409418" y="10335716"/>
                  <a:pt x="4285081" y="10284532"/>
                  <a:pt x="4051208" y="10287000"/>
                </a:cubicBezTo>
                <a:cubicBezTo>
                  <a:pt x="3817335" y="10289468"/>
                  <a:pt x="3671197" y="10208562"/>
                  <a:pt x="3366655" y="10287000"/>
                </a:cubicBezTo>
                <a:cubicBezTo>
                  <a:pt x="3062113" y="10365438"/>
                  <a:pt x="3139756" y="10255186"/>
                  <a:pt x="2928990" y="10287000"/>
                </a:cubicBezTo>
                <a:cubicBezTo>
                  <a:pt x="2718225" y="10318814"/>
                  <a:pt x="2666180" y="10265181"/>
                  <a:pt x="2491325" y="10287000"/>
                </a:cubicBezTo>
                <a:cubicBezTo>
                  <a:pt x="2316471" y="10308819"/>
                  <a:pt x="2186932" y="10251731"/>
                  <a:pt x="2053660" y="10287000"/>
                </a:cubicBezTo>
                <a:cubicBezTo>
                  <a:pt x="1920388" y="10322269"/>
                  <a:pt x="1831818" y="10257944"/>
                  <a:pt x="1677716" y="10287000"/>
                </a:cubicBezTo>
                <a:cubicBezTo>
                  <a:pt x="1523614" y="10316056"/>
                  <a:pt x="1269675" y="10263624"/>
                  <a:pt x="1116607" y="10287000"/>
                </a:cubicBezTo>
                <a:cubicBezTo>
                  <a:pt x="963539" y="10310376"/>
                  <a:pt x="870582" y="10274967"/>
                  <a:pt x="678942" y="10287000"/>
                </a:cubicBezTo>
                <a:cubicBezTo>
                  <a:pt x="487303" y="10299033"/>
                  <a:pt x="280510" y="10213715"/>
                  <a:pt x="0" y="10287000"/>
                </a:cubicBezTo>
                <a:cubicBezTo>
                  <a:pt x="-11289" y="10195482"/>
                  <a:pt x="13466" y="10101043"/>
                  <a:pt x="0" y="10024110"/>
                </a:cubicBezTo>
                <a:cubicBezTo>
                  <a:pt x="-13466" y="9947177"/>
                  <a:pt x="30654" y="9869493"/>
                  <a:pt x="0" y="9761220"/>
                </a:cubicBezTo>
                <a:cubicBezTo>
                  <a:pt x="-30654" y="9652947"/>
                  <a:pt x="3583" y="9388038"/>
                  <a:pt x="0" y="9292590"/>
                </a:cubicBezTo>
                <a:cubicBezTo>
                  <a:pt x="-3583" y="9197142"/>
                  <a:pt x="58552" y="8763185"/>
                  <a:pt x="0" y="8618220"/>
                </a:cubicBezTo>
                <a:cubicBezTo>
                  <a:pt x="-58552" y="8473255"/>
                  <a:pt x="65967" y="8132355"/>
                  <a:pt x="0" y="7943850"/>
                </a:cubicBezTo>
                <a:cubicBezTo>
                  <a:pt x="-65967" y="7755345"/>
                  <a:pt x="5784" y="7434694"/>
                  <a:pt x="0" y="7269480"/>
                </a:cubicBezTo>
                <a:cubicBezTo>
                  <a:pt x="-5784" y="7104266"/>
                  <a:pt x="10337" y="6933828"/>
                  <a:pt x="0" y="6697980"/>
                </a:cubicBezTo>
                <a:cubicBezTo>
                  <a:pt x="-10337" y="6462132"/>
                  <a:pt x="3799" y="6489390"/>
                  <a:pt x="0" y="6435090"/>
                </a:cubicBezTo>
                <a:cubicBezTo>
                  <a:pt x="-3799" y="6380790"/>
                  <a:pt x="68873" y="6077606"/>
                  <a:pt x="0" y="5760720"/>
                </a:cubicBezTo>
                <a:cubicBezTo>
                  <a:pt x="-68873" y="5443834"/>
                  <a:pt x="67055" y="5331533"/>
                  <a:pt x="0" y="5189220"/>
                </a:cubicBezTo>
                <a:cubicBezTo>
                  <a:pt x="-67055" y="5046907"/>
                  <a:pt x="10249" y="5033376"/>
                  <a:pt x="0" y="4926330"/>
                </a:cubicBezTo>
                <a:cubicBezTo>
                  <a:pt x="-10249" y="4819284"/>
                  <a:pt x="5408" y="4338371"/>
                  <a:pt x="0" y="4149090"/>
                </a:cubicBezTo>
                <a:cubicBezTo>
                  <a:pt x="-5408" y="3959809"/>
                  <a:pt x="44987" y="3777198"/>
                  <a:pt x="0" y="3577590"/>
                </a:cubicBezTo>
                <a:cubicBezTo>
                  <a:pt x="-44987" y="3377982"/>
                  <a:pt x="1197" y="3427364"/>
                  <a:pt x="0" y="3314700"/>
                </a:cubicBezTo>
                <a:cubicBezTo>
                  <a:pt x="-1197" y="3202036"/>
                  <a:pt x="11483" y="3110812"/>
                  <a:pt x="0" y="2948940"/>
                </a:cubicBezTo>
                <a:cubicBezTo>
                  <a:pt x="-11483" y="2787068"/>
                  <a:pt x="11666" y="2668193"/>
                  <a:pt x="0" y="2583180"/>
                </a:cubicBezTo>
                <a:cubicBezTo>
                  <a:pt x="-11666" y="2498167"/>
                  <a:pt x="70893" y="2049454"/>
                  <a:pt x="0" y="1908810"/>
                </a:cubicBezTo>
                <a:cubicBezTo>
                  <a:pt x="-70893" y="1768166"/>
                  <a:pt x="11894" y="1654709"/>
                  <a:pt x="0" y="1543050"/>
                </a:cubicBezTo>
                <a:cubicBezTo>
                  <a:pt x="-11894" y="1431391"/>
                  <a:pt x="59556" y="1042240"/>
                  <a:pt x="0" y="765810"/>
                </a:cubicBezTo>
                <a:cubicBezTo>
                  <a:pt x="-59556" y="489380"/>
                  <a:pt x="18315" y="574573"/>
                  <a:pt x="0" y="502920"/>
                </a:cubicBezTo>
                <a:cubicBezTo>
                  <a:pt x="-18315" y="431267"/>
                  <a:pt x="4262" y="206111"/>
                  <a:pt x="0" y="0"/>
                </a:cubicBezTo>
                <a:close/>
              </a:path>
            </a:pathLst>
          </a:custGeom>
          <a:solidFill>
            <a:srgbClr val="83C0C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818673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705D893A-9DFE-90D6-3C52-06FF598571C2}"/>
              </a:ext>
            </a:extLst>
          </p:cNvPr>
          <p:cNvGrpSpPr/>
          <p:nvPr/>
        </p:nvGrpSpPr>
        <p:grpSpPr>
          <a:xfrm>
            <a:off x="0" y="4187638"/>
            <a:ext cx="6008929" cy="90694"/>
            <a:chOff x="2133333" y="7159654"/>
            <a:chExt cx="6008929" cy="90694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3FF31F4E-1D7A-84E0-A977-69A7E6BA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159654"/>
              <a:ext cx="6008929" cy="90694"/>
            </a:xfrm>
            <a:prstGeom prst="rect">
              <a:avLst/>
            </a:prstGeom>
          </p:spPr>
        </p:pic>
      </p:grp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2B8911E6-B78F-B1DC-E1E0-42BF7914E459}"/>
              </a:ext>
            </a:extLst>
          </p:cNvPr>
          <p:cNvGrpSpPr/>
          <p:nvPr/>
        </p:nvGrpSpPr>
        <p:grpSpPr>
          <a:xfrm>
            <a:off x="32665" y="5205206"/>
            <a:ext cx="6008929" cy="90694"/>
            <a:chOff x="2133333" y="7874988"/>
            <a:chExt cx="6008929" cy="90694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13EB8BEF-3806-4672-0FF3-BF11531B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33333" y="7874988"/>
              <a:ext cx="6008929" cy="9069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03186E-F4FA-6E1B-ACC9-B19D5C50F4EB}"/>
              </a:ext>
            </a:extLst>
          </p:cNvPr>
          <p:cNvSpPr txBox="1"/>
          <p:nvPr/>
        </p:nvSpPr>
        <p:spPr>
          <a:xfrm>
            <a:off x="1410979" y="369123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회원가입 기능</a:t>
            </a:r>
            <a:endParaRPr kumimoji="1" lang="ko-Kore-KR" altLang="en-US" sz="24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9F9C6946-D404-F350-848B-07044C33C16D}"/>
              </a:ext>
            </a:extLst>
          </p:cNvPr>
          <p:cNvSpPr/>
          <p:nvPr/>
        </p:nvSpPr>
        <p:spPr>
          <a:xfrm>
            <a:off x="914400" y="36792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chemeClr val="bg1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E2D5-D7FA-BB82-8913-8BC6B5962443}"/>
              </a:ext>
            </a:extLst>
          </p:cNvPr>
          <p:cNvSpPr txBox="1"/>
          <p:nvPr/>
        </p:nvSpPr>
        <p:spPr>
          <a:xfrm>
            <a:off x="914400" y="3506569"/>
            <a:ext cx="4363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b="1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3F54EE-1BD2-6F89-8FC3-1145239CAEEC}"/>
              </a:ext>
            </a:extLst>
          </p:cNvPr>
          <p:cNvSpPr txBox="1"/>
          <p:nvPr/>
        </p:nvSpPr>
        <p:spPr>
          <a:xfrm>
            <a:off x="1398992" y="460563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관리자모드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페이지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F35FC862-1E62-FD72-CD51-45868FC7EB2E}"/>
              </a:ext>
            </a:extLst>
          </p:cNvPr>
          <p:cNvSpPr/>
          <p:nvPr/>
        </p:nvSpPr>
        <p:spPr>
          <a:xfrm>
            <a:off x="902413" y="4593677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5" fmla="*/ 47625 w 381000"/>
              <a:gd name="connsiteY5" fmla="*/ 47625 h 381000"/>
              <a:gd name="connsiteX6" fmla="*/ 47625 w 381000"/>
              <a:gd name="connsiteY6" fmla="*/ 333375 h 381000"/>
              <a:gd name="connsiteX7" fmla="*/ 333375 w 381000"/>
              <a:gd name="connsiteY7" fmla="*/ 333375 h 381000"/>
              <a:gd name="connsiteX8" fmla="*/ 333375 w 381000"/>
              <a:gd name="connsiteY8" fmla="*/ 47625 h 381000"/>
              <a:gd name="connsiteX9" fmla="*/ 47625 w 381000"/>
              <a:gd name="connsiteY9" fmla="*/ 4762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381000" fill="none" extrusionOk="0">
                <a:moveTo>
                  <a:pt x="0" y="0"/>
                </a:moveTo>
                <a:cubicBezTo>
                  <a:pt x="83358" y="-7663"/>
                  <a:pt x="194445" y="9764"/>
                  <a:pt x="381000" y="0"/>
                </a:cubicBezTo>
                <a:cubicBezTo>
                  <a:pt x="417919" y="173247"/>
                  <a:pt x="343635" y="254416"/>
                  <a:pt x="381000" y="381000"/>
                </a:cubicBezTo>
                <a:cubicBezTo>
                  <a:pt x="228354" y="392480"/>
                  <a:pt x="170874" y="350671"/>
                  <a:pt x="0" y="381000"/>
                </a:cubicBezTo>
                <a:cubicBezTo>
                  <a:pt x="-5331" y="256412"/>
                  <a:pt x="13410" y="78599"/>
                  <a:pt x="0" y="0"/>
                </a:cubicBezTo>
                <a:close/>
                <a:moveTo>
                  <a:pt x="47625" y="47625"/>
                </a:moveTo>
                <a:cubicBezTo>
                  <a:pt x="64562" y="180399"/>
                  <a:pt x="19526" y="203183"/>
                  <a:pt x="47625" y="333375"/>
                </a:cubicBezTo>
                <a:cubicBezTo>
                  <a:pt x="109806" y="301471"/>
                  <a:pt x="230636" y="365712"/>
                  <a:pt x="333375" y="333375"/>
                </a:cubicBezTo>
                <a:cubicBezTo>
                  <a:pt x="308272" y="268894"/>
                  <a:pt x="346068" y="150913"/>
                  <a:pt x="333375" y="47625"/>
                </a:cubicBezTo>
                <a:cubicBezTo>
                  <a:pt x="231091" y="67081"/>
                  <a:pt x="189104" y="25368"/>
                  <a:pt x="47625" y="47625"/>
                </a:cubicBezTo>
                <a:close/>
              </a:path>
              <a:path w="381000" h="381000" stroke="0" extrusionOk="0">
                <a:moveTo>
                  <a:pt x="0" y="0"/>
                </a:moveTo>
                <a:cubicBezTo>
                  <a:pt x="115129" y="-35653"/>
                  <a:pt x="262954" y="25907"/>
                  <a:pt x="381000" y="0"/>
                </a:cubicBezTo>
                <a:cubicBezTo>
                  <a:pt x="416311" y="168840"/>
                  <a:pt x="371200" y="197331"/>
                  <a:pt x="381000" y="381000"/>
                </a:cubicBezTo>
                <a:cubicBezTo>
                  <a:pt x="207274" y="397439"/>
                  <a:pt x="130680" y="368680"/>
                  <a:pt x="0" y="381000"/>
                </a:cubicBezTo>
                <a:cubicBezTo>
                  <a:pt x="-19453" y="270793"/>
                  <a:pt x="12151" y="78877"/>
                  <a:pt x="0" y="0"/>
                </a:cubicBezTo>
                <a:close/>
                <a:moveTo>
                  <a:pt x="47625" y="47625"/>
                </a:moveTo>
                <a:cubicBezTo>
                  <a:pt x="79188" y="158548"/>
                  <a:pt x="14876" y="238123"/>
                  <a:pt x="47625" y="333375"/>
                </a:cubicBezTo>
                <a:cubicBezTo>
                  <a:pt x="140922" y="308780"/>
                  <a:pt x="196209" y="334104"/>
                  <a:pt x="333375" y="333375"/>
                </a:cubicBezTo>
                <a:cubicBezTo>
                  <a:pt x="307802" y="241196"/>
                  <a:pt x="341064" y="173657"/>
                  <a:pt x="333375" y="47625"/>
                </a:cubicBezTo>
                <a:cubicBezTo>
                  <a:pt x="270552" y="59981"/>
                  <a:pt x="169034" y="24391"/>
                  <a:pt x="47625" y="47625"/>
                </a:cubicBezTo>
                <a:close/>
              </a:path>
            </a:pathLst>
          </a:custGeom>
          <a:solidFill>
            <a:srgbClr val="FF0000"/>
          </a:solidFill>
          <a:ln w="381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fram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67971-AC12-CDCB-2FE7-37E106408F88}"/>
              </a:ext>
            </a:extLst>
          </p:cNvPr>
          <p:cNvSpPr txBox="1"/>
          <p:nvPr/>
        </p:nvSpPr>
        <p:spPr>
          <a:xfrm>
            <a:off x="902413" y="44577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endParaRPr kumimoji="1" lang="ko-Kore-KR" altLang="en-US" sz="3600" b="1" dirty="0">
              <a:solidFill>
                <a:srgbClr val="FF000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C327E-322D-4FBA-C505-FD11CE6D8C81}"/>
              </a:ext>
            </a:extLst>
          </p:cNvPr>
          <p:cNvSpPr txBox="1"/>
          <p:nvPr/>
        </p:nvSpPr>
        <p:spPr>
          <a:xfrm>
            <a:off x="17706109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6AAF3-90E3-C22D-A2B6-DCF01840D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9" y="1526220"/>
            <a:ext cx="12050471" cy="72748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A35BE5-DB2B-D3F7-49C5-49ADC63DFBF4}"/>
              </a:ext>
            </a:extLst>
          </p:cNvPr>
          <p:cNvSpPr/>
          <p:nvPr/>
        </p:nvSpPr>
        <p:spPr>
          <a:xfrm>
            <a:off x="6237529" y="2476500"/>
            <a:ext cx="12050471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EA46D-FB26-3A1B-1CE8-3EC9A8435FD3}"/>
              </a:ext>
            </a:extLst>
          </p:cNvPr>
          <p:cNvSpPr/>
          <p:nvPr/>
        </p:nvSpPr>
        <p:spPr>
          <a:xfrm>
            <a:off x="6400801" y="4098471"/>
            <a:ext cx="4800600" cy="61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C9114-9DE6-594A-5A0C-7F7078D6C962}"/>
              </a:ext>
            </a:extLst>
          </p:cNvPr>
          <p:cNvSpPr txBox="1"/>
          <p:nvPr/>
        </p:nvSpPr>
        <p:spPr>
          <a:xfrm>
            <a:off x="6809003" y="4152900"/>
            <a:ext cx="383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회원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정보 하나당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form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한개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A7FC7-E33D-0B9B-4F54-F08CB37511EA}"/>
              </a:ext>
            </a:extLst>
          </p:cNvPr>
          <p:cNvSpPr txBox="1"/>
          <p:nvPr/>
        </p:nvSpPr>
        <p:spPr>
          <a:xfrm>
            <a:off x="14282404" y="1104900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수정삭제 클릭 시 기능작동 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5DFFF8EE-AE80-0B0A-5072-2B2EC76F7D0C}"/>
              </a:ext>
            </a:extLst>
          </p:cNvPr>
          <p:cNvCxnSpPr/>
          <p:nvPr/>
        </p:nvCxnSpPr>
        <p:spPr>
          <a:xfrm rot="16200000" flipH="1">
            <a:off x="8801100" y="3412671"/>
            <a:ext cx="685800" cy="68580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DC3EEAB-8A57-11B0-ABEB-64D3185E72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110" y="1765939"/>
            <a:ext cx="800823" cy="62029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7987A4-4E66-71AB-C4AA-3089383CF512}"/>
              </a:ext>
            </a:extLst>
          </p:cNvPr>
          <p:cNvSpPr txBox="1"/>
          <p:nvPr/>
        </p:nvSpPr>
        <p:spPr>
          <a:xfrm>
            <a:off x="786060" y="1840530"/>
            <a:ext cx="431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회 원 관 리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-52114"/>
            <a:ext cx="7926709" cy="10569086"/>
            <a:chOff x="19084" y="-33209"/>
            <a:chExt cx="7926709" cy="105690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4" y="-33209"/>
              <a:ext cx="7926709" cy="105690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1467" y="894478"/>
            <a:ext cx="4341260" cy="18503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7818" y="3244076"/>
            <a:ext cx="922972" cy="1027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67340" y="3872750"/>
            <a:ext cx="6008255" cy="90694"/>
            <a:chOff x="10067340" y="3872750"/>
            <a:chExt cx="6008255" cy="906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067340" y="3872750"/>
              <a:ext cx="6008255" cy="9069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77818" y="4533900"/>
            <a:ext cx="931924" cy="1027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7340" y="5162575"/>
            <a:ext cx="6008255" cy="90694"/>
            <a:chOff x="10067340" y="5347371"/>
            <a:chExt cx="6008255" cy="906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067340" y="5347371"/>
              <a:ext cx="6008255" cy="906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77818" y="6520755"/>
            <a:ext cx="928343" cy="10274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67340" y="7149429"/>
            <a:ext cx="6008255" cy="90694"/>
            <a:chOff x="10067340" y="6912686"/>
            <a:chExt cx="6008255" cy="906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067340" y="6912686"/>
              <a:ext cx="6008255" cy="906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0666" y="7985106"/>
            <a:ext cx="856970" cy="9340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67340" y="8571200"/>
            <a:ext cx="6008255" cy="82449"/>
            <a:chOff x="10067340" y="8478001"/>
            <a:chExt cx="6008255" cy="906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067340" y="8478001"/>
              <a:ext cx="6008255" cy="9069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8046F6-E7EE-F808-05B1-5294E509C1F0}"/>
              </a:ext>
            </a:extLst>
          </p:cNvPr>
          <p:cNvSpPr txBox="1"/>
          <p:nvPr/>
        </p:nvSpPr>
        <p:spPr>
          <a:xfrm>
            <a:off x="14482979" y="344320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프로젝트소개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7BB1A-B1AB-472E-C620-A457B357EAF4}"/>
              </a:ext>
            </a:extLst>
          </p:cNvPr>
          <p:cNvSpPr txBox="1"/>
          <p:nvPr/>
        </p:nvSpPr>
        <p:spPr>
          <a:xfrm>
            <a:off x="14295340" y="405606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이번주  뭐할까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E5A2EB-9ED2-E8AF-EC39-CAE16E543614}"/>
              </a:ext>
            </a:extLst>
          </p:cNvPr>
          <p:cNvSpPr txBox="1"/>
          <p:nvPr/>
        </p:nvSpPr>
        <p:spPr>
          <a:xfrm>
            <a:off x="13195767" y="4764556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사용기술 및 개발자 소개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0D08B-16C2-CBA7-5FA1-B92F85EB9059}"/>
              </a:ext>
            </a:extLst>
          </p:cNvPr>
          <p:cNvSpPr txBox="1"/>
          <p:nvPr/>
        </p:nvSpPr>
        <p:spPr>
          <a:xfrm>
            <a:off x="13482618" y="5330399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사용기술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 소개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기간별 주요내용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D6381-30D7-BE9D-3A82-479F9A6C0A67}"/>
              </a:ext>
            </a:extLst>
          </p:cNvPr>
          <p:cNvSpPr txBox="1"/>
          <p:nvPr/>
        </p:nvSpPr>
        <p:spPr>
          <a:xfrm>
            <a:off x="15015176" y="667781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주요기능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72640-6388-AF68-B170-CC38AA442F67}"/>
              </a:ext>
            </a:extLst>
          </p:cNvPr>
          <p:cNvSpPr txBox="1"/>
          <p:nvPr/>
        </p:nvSpPr>
        <p:spPr>
          <a:xfrm>
            <a:off x="14795477" y="7211480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회원관리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D34765-4B66-D639-A114-1899E6061E8E}"/>
              </a:ext>
            </a:extLst>
          </p:cNvPr>
          <p:cNvSpPr txBox="1"/>
          <p:nvPr/>
        </p:nvSpPr>
        <p:spPr>
          <a:xfrm>
            <a:off x="15170668" y="8144696"/>
            <a:ext cx="102303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느낀 점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1841C9-7BBC-FFB3-0EC6-CA85B7115161}"/>
              </a:ext>
            </a:extLst>
          </p:cNvPr>
          <p:cNvSpPr txBox="1"/>
          <p:nvPr/>
        </p:nvSpPr>
        <p:spPr>
          <a:xfrm>
            <a:off x="13426512" y="8753356"/>
            <a:ext cx="265168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단계별 어려웠던 점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98AFA-C8CB-33CC-659B-105397BE650C}"/>
              </a:ext>
            </a:extLst>
          </p:cNvPr>
          <p:cNvSpPr txBox="1"/>
          <p:nvPr/>
        </p:nvSpPr>
        <p:spPr>
          <a:xfrm>
            <a:off x="17412096" y="419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22148-4A20-AECB-F36C-75EC220807BB}"/>
              </a:ext>
            </a:extLst>
          </p:cNvPr>
          <p:cNvSpPr txBox="1"/>
          <p:nvPr/>
        </p:nvSpPr>
        <p:spPr>
          <a:xfrm>
            <a:off x="8451966" y="342900"/>
            <a:ext cx="111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kumimoji="1" lang="ko-Kore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B925-B096-0493-9D4D-4CC7412E7850}"/>
              </a:ext>
            </a:extLst>
          </p:cNvPr>
          <p:cNvSpPr/>
          <p:nvPr/>
        </p:nvSpPr>
        <p:spPr>
          <a:xfrm>
            <a:off x="-274415" y="-38100"/>
            <a:ext cx="18745200" cy="10553700"/>
          </a:xfrm>
          <a:prstGeom prst="rect">
            <a:avLst/>
          </a:prstGeom>
          <a:solidFill>
            <a:srgbClr val="83C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61B0B7"/>
              </a:solidFill>
            </a:endParaRPr>
          </a:p>
        </p:txBody>
      </p:sp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E663AA7C-50C6-EF71-DBBE-CA6BC9AD3A56}"/>
              </a:ext>
            </a:extLst>
          </p:cNvPr>
          <p:cNvGrpSpPr/>
          <p:nvPr/>
        </p:nvGrpSpPr>
        <p:grpSpPr>
          <a:xfrm>
            <a:off x="76200" y="3858862"/>
            <a:ext cx="8418415" cy="2956072"/>
            <a:chOff x="952381" y="3160714"/>
            <a:chExt cx="5178571" cy="6553571"/>
          </a:xfrm>
        </p:grpSpPr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B24B56AD-6E98-F063-FB08-F5EF35E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68E49F67-67C5-718B-FC9F-27E880D12C89}"/>
              </a:ext>
            </a:extLst>
          </p:cNvPr>
          <p:cNvGrpSpPr/>
          <p:nvPr/>
        </p:nvGrpSpPr>
        <p:grpSpPr>
          <a:xfrm>
            <a:off x="8686963" y="7048499"/>
            <a:ext cx="9367225" cy="2590801"/>
            <a:chOff x="12123810" y="3160714"/>
            <a:chExt cx="5209524" cy="6553571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EA2D7486-2C24-3CEB-A62D-87848CE0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3810" y="3160714"/>
              <a:ext cx="5209524" cy="6553571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A1D54F61-262D-6A25-AD78-E12239839B8E}"/>
              </a:ext>
            </a:extLst>
          </p:cNvPr>
          <p:cNvGrpSpPr/>
          <p:nvPr/>
        </p:nvGrpSpPr>
        <p:grpSpPr>
          <a:xfrm>
            <a:off x="115985" y="7048499"/>
            <a:ext cx="8418415" cy="2590801"/>
            <a:chOff x="952381" y="3160714"/>
            <a:chExt cx="5178571" cy="6553571"/>
          </a:xfrm>
        </p:grpSpPr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4377E86D-6309-B294-92B1-7C4FB195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grpSp>
        <p:nvGrpSpPr>
          <p:cNvPr id="24" name="그룹 1005">
            <a:extLst>
              <a:ext uri="{FF2B5EF4-FFF2-40B4-BE49-F238E27FC236}">
                <a16:creationId xmlns:a16="http://schemas.microsoft.com/office/drawing/2014/main" id="{AF7E8CE2-B917-2481-3C6F-41FFD7FEFBD7}"/>
              </a:ext>
            </a:extLst>
          </p:cNvPr>
          <p:cNvGrpSpPr/>
          <p:nvPr/>
        </p:nvGrpSpPr>
        <p:grpSpPr>
          <a:xfrm>
            <a:off x="8686963" y="3894494"/>
            <a:ext cx="9367225" cy="2920439"/>
            <a:chOff x="952381" y="3160714"/>
            <a:chExt cx="5178571" cy="6553571"/>
          </a:xfrm>
        </p:grpSpPr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9F4A6E64-644E-1EB8-62ED-BDD9F00F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1E7B17-D987-A27B-0A2C-6E6F3C37D58A}"/>
              </a:ext>
            </a:extLst>
          </p:cNvPr>
          <p:cNvSpPr txBox="1"/>
          <p:nvPr/>
        </p:nvSpPr>
        <p:spPr>
          <a:xfrm>
            <a:off x="-457200" y="4015647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이동원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5998-18F8-7E3F-FB4B-C6FEBD9C7009}"/>
              </a:ext>
            </a:extLst>
          </p:cNvPr>
          <p:cNvSpPr txBox="1"/>
          <p:nvPr/>
        </p:nvSpPr>
        <p:spPr>
          <a:xfrm>
            <a:off x="381000" y="4636175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의욕과는 달리 디자인 부분 고민이 절반 이상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 진행 순서를 매우 정확히 지킬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수는 없었기 때문에 그 부분에 대해 아쉽다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조원들의 팀플레이가 느껴져서 좋았다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4.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배운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것에 대한 숙련도가 확실히 향상된 느낌이 든다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807EB-112E-0489-ADFB-9E790C157835}"/>
              </a:ext>
            </a:extLst>
          </p:cNvPr>
          <p:cNvSpPr txBox="1"/>
          <p:nvPr/>
        </p:nvSpPr>
        <p:spPr>
          <a:xfrm>
            <a:off x="983223" y="1866900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04.</a:t>
            </a:r>
            <a:r>
              <a:rPr kumimoji="1" lang="ko-KR" altLang="en-US" sz="36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느낀 점</a:t>
            </a:r>
            <a:endParaRPr kumimoji="1" lang="ko-Kore-KR" altLang="en-US" sz="2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7E484B-FB10-29A4-217F-4FCA4DB92C60}"/>
              </a:ext>
            </a:extLst>
          </p:cNvPr>
          <p:cNvSpPr txBox="1"/>
          <p:nvPr/>
        </p:nvSpPr>
        <p:spPr>
          <a:xfrm>
            <a:off x="8153400" y="4037105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조상현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43428A-091F-1B26-B3EC-7261C276370B}"/>
              </a:ext>
            </a:extLst>
          </p:cNvPr>
          <p:cNvSpPr txBox="1"/>
          <p:nvPr/>
        </p:nvSpPr>
        <p:spPr>
          <a:xfrm>
            <a:off x="-533400" y="7195933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박대형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86" name="그룹 1003">
            <a:extLst>
              <a:ext uri="{FF2B5EF4-FFF2-40B4-BE49-F238E27FC236}">
                <a16:creationId xmlns:a16="http://schemas.microsoft.com/office/drawing/2014/main" id="{7EC01720-4F35-1549-9F90-F79919358F79}"/>
              </a:ext>
            </a:extLst>
          </p:cNvPr>
          <p:cNvGrpSpPr/>
          <p:nvPr/>
        </p:nvGrpSpPr>
        <p:grpSpPr>
          <a:xfrm>
            <a:off x="762000" y="2623497"/>
            <a:ext cx="7771429" cy="90694"/>
            <a:chOff x="951786" y="2428379"/>
            <a:chExt cx="7771429" cy="90694"/>
          </a:xfrm>
        </p:grpSpPr>
        <p:pic>
          <p:nvPicPr>
            <p:cNvPr id="87" name="Object 13">
              <a:extLst>
                <a:ext uri="{FF2B5EF4-FFF2-40B4-BE49-F238E27FC236}">
                  <a16:creationId xmlns:a16="http://schemas.microsoft.com/office/drawing/2014/main" id="{D0C11039-7AE0-531D-385E-29358F6E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51786" y="2428379"/>
              <a:ext cx="7771429" cy="9069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D71BB6-4E07-3DA7-DBD2-862616D88DD2}"/>
              </a:ext>
            </a:extLst>
          </p:cNvPr>
          <p:cNvSpPr txBox="1"/>
          <p:nvPr/>
        </p:nvSpPr>
        <p:spPr>
          <a:xfrm>
            <a:off x="426495" y="7780972"/>
            <a:ext cx="784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팀원과의 프로젝트를 진행을 통한 협업의 중요성을 느낌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내가 해결하지 못한 부분들을 팀원들의 도움을 통해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해결할수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있었음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 진행을 통해 나 자신의 역량부족을 많이 느낌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더 열심히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해야겠단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생각이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듬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91EEE-C742-0537-ADC8-AE1D316F3FE7}"/>
              </a:ext>
            </a:extLst>
          </p:cNvPr>
          <p:cNvSpPr txBox="1"/>
          <p:nvPr/>
        </p:nvSpPr>
        <p:spPr>
          <a:xfrm>
            <a:off x="8991600" y="4610100"/>
            <a:ext cx="8986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기획단계가 정말 중요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의견조율이 원만하게 이루어지는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것만으로도 스트레스가 최소화되었음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내 자신을 알라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능력밖의 일을 하려했던 내가 너무 우스웠다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...^^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에러가 고맙다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에러가 안 뜨는데 작동이 제대로 안되니 미쳐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버릴 것 같았다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4.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분위기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역시 팀플은 분위기를 타는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것 같다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0" name="Object 1">
            <a:extLst>
              <a:ext uri="{FF2B5EF4-FFF2-40B4-BE49-F238E27FC236}">
                <a16:creationId xmlns:a16="http://schemas.microsoft.com/office/drawing/2014/main" id="{ABBE2C78-E059-B354-DEDE-18C4CB1885B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52284" y="9952794"/>
            <a:ext cx="12484603" cy="530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570B27-A656-98BC-9B3B-FB186D9C12FB}"/>
              </a:ext>
            </a:extLst>
          </p:cNvPr>
          <p:cNvSpPr txBox="1"/>
          <p:nvPr/>
        </p:nvSpPr>
        <p:spPr>
          <a:xfrm>
            <a:off x="8926323" y="7745071"/>
            <a:ext cx="9133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나의 수준이 얼마나 부족한지 다시 한번 느끼게 됐고 게시판 하나 만드는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것도 힘들다고 생각했다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부족한 부분들을 팀원들을 통해 많이 배울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 있었고 많은 도움을 받아서 팀원들의 중요성을 느꼈다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3.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프로젝트를 하면서 몰랐던 것들을 알게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되고 실력 향상에 도움이 많이 된다고 생각했다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C6033-6D01-D1A5-8DBE-B7E5D9AD7B74}"/>
              </a:ext>
            </a:extLst>
          </p:cNvPr>
          <p:cNvSpPr txBox="1"/>
          <p:nvPr/>
        </p:nvSpPr>
        <p:spPr>
          <a:xfrm>
            <a:off x="8041772" y="7183527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이광희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37" name="그룹 1005">
            <a:extLst>
              <a:ext uri="{FF2B5EF4-FFF2-40B4-BE49-F238E27FC236}">
                <a16:creationId xmlns:a16="http://schemas.microsoft.com/office/drawing/2014/main" id="{01B80E7E-5D91-5882-F255-B90B31325E7F}"/>
              </a:ext>
            </a:extLst>
          </p:cNvPr>
          <p:cNvGrpSpPr/>
          <p:nvPr/>
        </p:nvGrpSpPr>
        <p:grpSpPr>
          <a:xfrm>
            <a:off x="8746901" y="1181100"/>
            <a:ext cx="9367225" cy="2590801"/>
            <a:chOff x="952381" y="3160714"/>
            <a:chExt cx="5178571" cy="6553571"/>
          </a:xfrm>
        </p:grpSpPr>
        <p:pic>
          <p:nvPicPr>
            <p:cNvPr id="38" name="Object 16">
              <a:extLst>
                <a:ext uri="{FF2B5EF4-FFF2-40B4-BE49-F238E27FC236}">
                  <a16:creationId xmlns:a16="http://schemas.microsoft.com/office/drawing/2014/main" id="{694564EB-E869-CB60-E8F4-10E0317F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1E0BF9-3CB0-C6E5-F378-23C6DE5D07AE}"/>
              </a:ext>
            </a:extLst>
          </p:cNvPr>
          <p:cNvSpPr txBox="1"/>
          <p:nvPr/>
        </p:nvSpPr>
        <p:spPr>
          <a:xfrm>
            <a:off x="8153400" y="1419880"/>
            <a:ext cx="385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</a:t>
            </a:r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새롬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18F1A-C00D-E05E-143F-F695DA493057}"/>
              </a:ext>
            </a:extLst>
          </p:cNvPr>
          <p:cNvSpPr txBox="1"/>
          <p:nvPr/>
        </p:nvSpPr>
        <p:spPr>
          <a:xfrm>
            <a:off x="9067800" y="2065972"/>
            <a:ext cx="872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내가 생각보다 더 아는게 없구나 싶었다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에러는 생각지 못한 곳에서 발생이 되는 것 같다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코드를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복붙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하더라도 확실하게 알고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해야겠다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4180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71429" y="-5719940"/>
            <a:ext cx="23997251" cy="16093086"/>
            <a:chOff x="-2971429" y="-5719940"/>
            <a:chExt cx="23997251" cy="160930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71429" y="-5719940"/>
              <a:ext cx="23997251" cy="160930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44932" y="-918505"/>
            <a:ext cx="16891713" cy="694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2438" y="4398520"/>
            <a:ext cx="10892362" cy="56082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56027" y="4129927"/>
            <a:ext cx="5042807" cy="877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681" y="5234210"/>
            <a:ext cx="7294747" cy="90694"/>
            <a:chOff x="4876681" y="5234210"/>
            <a:chExt cx="7294747" cy="90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76681" y="5234210"/>
              <a:ext cx="7294747" cy="906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4116" y="7433868"/>
            <a:ext cx="16891713" cy="6947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FA1A7-C92B-3B4B-E430-585CE2147876}"/>
              </a:ext>
            </a:extLst>
          </p:cNvPr>
          <p:cNvSpPr txBox="1"/>
          <p:nvPr/>
        </p:nvSpPr>
        <p:spPr>
          <a:xfrm>
            <a:off x="12465055" y="4846259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소개 </a:t>
            </a:r>
            <a:endParaRPr kumimoji="1" lang="ko-Kore-KR" altLang="en-US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079B1-69CC-4A56-3520-99C5F0AE5CE1}"/>
              </a:ext>
            </a:extLst>
          </p:cNvPr>
          <p:cNvSpPr txBox="1"/>
          <p:nvPr/>
        </p:nvSpPr>
        <p:spPr>
          <a:xfrm>
            <a:off x="13335000" y="576476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주말에 뭐할까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7BB04-C0DD-6ECD-F15A-F11EEA722CBF}"/>
              </a:ext>
            </a:extLst>
          </p:cNvPr>
          <p:cNvSpPr txBox="1"/>
          <p:nvPr/>
        </p:nvSpPr>
        <p:spPr>
          <a:xfrm>
            <a:off x="2459036" y="4000500"/>
            <a:ext cx="22653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0" dirty="0">
                <a:solidFill>
                  <a:srgbClr val="61B0B7"/>
                </a:solidFill>
              </a:rPr>
              <a:t>0</a:t>
            </a:r>
            <a:r>
              <a:rPr kumimoji="1" lang="en-US" altLang="ko-KR" sz="16000" dirty="0">
                <a:solidFill>
                  <a:srgbClr val="61B0B7"/>
                </a:solidFill>
              </a:rPr>
              <a:t>1</a:t>
            </a:r>
            <a:endParaRPr kumimoji="1" lang="ko-Kore-KR" altLang="en-US" sz="16000" dirty="0">
              <a:solidFill>
                <a:srgbClr val="61B0B7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228571"/>
            <a:ext cx="16227381" cy="6118534"/>
            <a:chOff x="-609524" y="-228571"/>
            <a:chExt cx="16227381" cy="6118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228571"/>
              <a:ext cx="16227381" cy="6118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1786" y="6849377"/>
            <a:ext cx="3923810" cy="90694"/>
            <a:chOff x="951786" y="6849377"/>
            <a:chExt cx="3923810" cy="906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51786" y="6849377"/>
              <a:ext cx="3923810" cy="9069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C88DA8-AE27-FC4D-0E02-79EA0A238A60}"/>
              </a:ext>
            </a:extLst>
          </p:cNvPr>
          <p:cNvSpPr txBox="1"/>
          <p:nvPr/>
        </p:nvSpPr>
        <p:spPr>
          <a:xfrm>
            <a:off x="5562600" y="720090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매번 이불속에서 누워있는 너</a:t>
            </a:r>
            <a:endParaRPr kumimoji="1" lang="en-US" altLang="ko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매일 같은 곳에서 데이트하는 너희</a:t>
            </a:r>
            <a:endParaRPr kumimoji="1" lang="en-US" altLang="ko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매주 무엇을 해야 할지 고민하는 우리들</a:t>
            </a:r>
            <a:endParaRPr kumimoji="1" lang="en-US" altLang="ko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색다른 주말을 보내고 싶은 분들을 위한 나침반</a:t>
            </a:r>
            <a:endParaRPr kumimoji="1" lang="en-US" altLang="ko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FDCDA-DBC0-24F5-C14C-2F3419BB7073}"/>
              </a:ext>
            </a:extLst>
          </p:cNvPr>
          <p:cNvSpPr txBox="1"/>
          <p:nvPr/>
        </p:nvSpPr>
        <p:spPr>
          <a:xfrm>
            <a:off x="705675" y="7545543"/>
            <a:ext cx="42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이번주에 뭐하지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??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FDFA9-8A4A-31C0-1A51-92441BC7836B}"/>
              </a:ext>
            </a:extLst>
          </p:cNvPr>
          <p:cNvSpPr txBox="1"/>
          <p:nvPr/>
        </p:nvSpPr>
        <p:spPr>
          <a:xfrm>
            <a:off x="1175074" y="84644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추천해추천추천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5A954-E9F4-D493-D3EA-26A3DE1A3493}"/>
              </a:ext>
            </a:extLst>
          </p:cNvPr>
          <p:cNvSpPr txBox="1"/>
          <p:nvPr/>
        </p:nvSpPr>
        <p:spPr>
          <a:xfrm rot="16200000">
            <a:off x="13907088" y="3859388"/>
            <a:ext cx="80405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Introduce</a:t>
            </a:r>
            <a:endParaRPr kumimoji="1" lang="ko-Kore-KR" altLang="en-US" sz="13000" dirty="0">
              <a:solidFill>
                <a:schemeClr val="bg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0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681" y="5234210"/>
            <a:ext cx="5942366" cy="90694"/>
            <a:chOff x="4876681" y="5234210"/>
            <a:chExt cx="5942366" cy="90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76681" y="5234210"/>
              <a:ext cx="5942366" cy="906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4116" y="7433868"/>
            <a:ext cx="16891713" cy="6947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45A48-E6C9-1B4D-6E66-3FC124F37B10}"/>
              </a:ext>
            </a:extLst>
          </p:cNvPr>
          <p:cNvSpPr txBox="1"/>
          <p:nvPr/>
        </p:nvSpPr>
        <p:spPr>
          <a:xfrm>
            <a:off x="11049000" y="4922103"/>
            <a:ext cx="6260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사용기술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및 개발자 </a:t>
            </a:r>
            <a:r>
              <a:rPr kumimoji="1" lang="ko-KR" altLang="en-US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4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소개 </a:t>
            </a:r>
            <a:endParaRPr kumimoji="1" lang="ko-Kore-KR" altLang="en-US" sz="48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5514B-5D5A-0179-65E2-4944C99EE8A3}"/>
              </a:ext>
            </a:extLst>
          </p:cNvPr>
          <p:cNvSpPr txBox="1"/>
          <p:nvPr/>
        </p:nvSpPr>
        <p:spPr>
          <a:xfrm>
            <a:off x="11353800" y="5840968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>
                <a:solidFill>
                  <a:schemeClr val="bg1"/>
                </a:solidFill>
              </a:rPr>
              <a:t>사용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</a:rPr>
              <a:t>기술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개발 환경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개발자 소개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개발 기간별 주요내용 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F99F3-8ED1-A7EC-0441-C5F4467CB181}"/>
              </a:ext>
            </a:extLst>
          </p:cNvPr>
          <p:cNvSpPr txBox="1"/>
          <p:nvPr/>
        </p:nvSpPr>
        <p:spPr>
          <a:xfrm>
            <a:off x="2496341" y="3956937"/>
            <a:ext cx="22653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0" dirty="0">
                <a:solidFill>
                  <a:schemeClr val="bg1"/>
                </a:solidFill>
              </a:rPr>
              <a:t>0</a:t>
            </a:r>
            <a:r>
              <a:rPr kumimoji="1" lang="en-US" altLang="ko-KR" sz="16000" dirty="0">
                <a:solidFill>
                  <a:schemeClr val="bg1"/>
                </a:solidFill>
              </a:rPr>
              <a:t>2</a:t>
            </a:r>
            <a:endParaRPr kumimoji="1" lang="ko-Kore-KR" altLang="en-US" sz="1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34D68620-4EB0-476E-B53D-61560F248D95}"/>
              </a:ext>
            </a:extLst>
          </p:cNvPr>
          <p:cNvSpPr/>
          <p:nvPr/>
        </p:nvSpPr>
        <p:spPr>
          <a:xfrm>
            <a:off x="-22357" y="0"/>
            <a:ext cx="18310357" cy="10287000"/>
          </a:xfrm>
          <a:prstGeom prst="frame">
            <a:avLst/>
          </a:prstGeom>
          <a:solidFill>
            <a:srgbClr val="83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4E11F5-4853-E5BC-B6DA-DA2CADEDE0E9}"/>
              </a:ext>
            </a:extLst>
          </p:cNvPr>
          <p:cNvSpPr/>
          <p:nvPr/>
        </p:nvSpPr>
        <p:spPr>
          <a:xfrm>
            <a:off x="457200" y="495300"/>
            <a:ext cx="17449800" cy="929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DFBD9-A1DC-F0FB-20CC-EB0F30D086F9}"/>
              </a:ext>
            </a:extLst>
          </p:cNvPr>
          <p:cNvSpPr/>
          <p:nvPr/>
        </p:nvSpPr>
        <p:spPr>
          <a:xfrm>
            <a:off x="869784" y="3436440"/>
            <a:ext cx="7771429" cy="4983660"/>
          </a:xfrm>
          <a:prstGeom prst="rect">
            <a:avLst/>
          </a:prstGeom>
          <a:solidFill>
            <a:schemeClr val="bg1"/>
          </a:solidFill>
          <a:ln>
            <a:solidFill>
              <a:srgbClr val="83C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331FA-2CBF-7B0E-6267-B5C7A455C781}"/>
              </a:ext>
            </a:extLst>
          </p:cNvPr>
          <p:cNvSpPr txBox="1"/>
          <p:nvPr/>
        </p:nvSpPr>
        <p:spPr>
          <a:xfrm>
            <a:off x="1375472" y="1696650"/>
            <a:ext cx="501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01. </a:t>
            </a:r>
            <a:r>
              <a:rPr kumimoji="1" lang="ko-Kore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사용기술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kumimoji="1" lang="ko-Kore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3" name="Google Shape;170;p5">
            <a:extLst>
              <a:ext uri="{FF2B5EF4-FFF2-40B4-BE49-F238E27FC236}">
                <a16:creationId xmlns:a16="http://schemas.microsoft.com/office/drawing/2014/main" id="{75D561B8-3CB5-E1B5-6EBE-5214EE61DED0}"/>
              </a:ext>
            </a:extLst>
          </p:cNvPr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580499" y="3980089"/>
            <a:ext cx="887574" cy="105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71;p5">
            <a:extLst>
              <a:ext uri="{FF2B5EF4-FFF2-40B4-BE49-F238E27FC236}">
                <a16:creationId xmlns:a16="http://schemas.microsoft.com/office/drawing/2014/main" id="{AD12930B-036F-271F-102C-69F68A4ABF9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795108" y="3866392"/>
            <a:ext cx="1465105" cy="132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72;p5">
            <a:extLst>
              <a:ext uri="{FF2B5EF4-FFF2-40B4-BE49-F238E27FC236}">
                <a16:creationId xmlns:a16="http://schemas.microsoft.com/office/drawing/2014/main" id="{0A8FF458-2AB8-4739-462D-0A32B3A49234}"/>
              </a:ext>
            </a:extLst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135158" y="3969840"/>
            <a:ext cx="1202750" cy="108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75;p5">
            <a:extLst>
              <a:ext uri="{FF2B5EF4-FFF2-40B4-BE49-F238E27FC236}">
                <a16:creationId xmlns:a16="http://schemas.microsoft.com/office/drawing/2014/main" id="{B607C716-0AD0-EAEF-BF50-6AC63DF328A1}"/>
              </a:ext>
            </a:extLst>
          </p:cNvPr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758004" y="6656474"/>
            <a:ext cx="1835209" cy="165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2F190D8-1F28-CAC7-EC3B-8988F52AC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77" y="3759980"/>
            <a:ext cx="1922414" cy="12004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A2CDD9-10FA-1ECE-0F77-14ECDA6A52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13" y="6833005"/>
            <a:ext cx="1396847" cy="117543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618AFCA-8D0F-2E9B-6CEC-3B33CF10C9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49" y="6946563"/>
            <a:ext cx="1248464" cy="90947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86FA6AC-4663-9F5C-2C8C-8DE312648B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39" y="5725284"/>
            <a:ext cx="2118574" cy="759156"/>
          </a:xfrm>
          <a:prstGeom prst="rect">
            <a:avLst/>
          </a:prstGeom>
        </p:spPr>
      </p:pic>
      <p:grpSp>
        <p:nvGrpSpPr>
          <p:cNvPr id="54" name="그룹 1003">
            <a:extLst>
              <a:ext uri="{FF2B5EF4-FFF2-40B4-BE49-F238E27FC236}">
                <a16:creationId xmlns:a16="http://schemas.microsoft.com/office/drawing/2014/main" id="{E39E71ED-4B9A-8187-0738-12B3D9AD11E5}"/>
              </a:ext>
            </a:extLst>
          </p:cNvPr>
          <p:cNvGrpSpPr/>
          <p:nvPr/>
        </p:nvGrpSpPr>
        <p:grpSpPr>
          <a:xfrm>
            <a:off x="951786" y="2428379"/>
            <a:ext cx="7771429" cy="90694"/>
            <a:chOff x="951786" y="2428379"/>
            <a:chExt cx="7771429" cy="90694"/>
          </a:xfrm>
        </p:grpSpPr>
        <p:pic>
          <p:nvPicPr>
            <p:cNvPr id="55" name="Object 13">
              <a:extLst>
                <a:ext uri="{FF2B5EF4-FFF2-40B4-BE49-F238E27FC236}">
                  <a16:creationId xmlns:a16="http://schemas.microsoft.com/office/drawing/2014/main" id="{45F23355-F8FA-B8A9-8BFB-3C9E1EEE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51786" y="2428379"/>
              <a:ext cx="7771429" cy="90694"/>
            </a:xfrm>
            <a:prstGeom prst="rect">
              <a:avLst/>
            </a:prstGeom>
          </p:spPr>
        </p:pic>
      </p:grpSp>
      <p:grpSp>
        <p:nvGrpSpPr>
          <p:cNvPr id="56" name="그룹 1004">
            <a:extLst>
              <a:ext uri="{FF2B5EF4-FFF2-40B4-BE49-F238E27FC236}">
                <a16:creationId xmlns:a16="http://schemas.microsoft.com/office/drawing/2014/main" id="{8CA39BD1-118E-BC2E-A72E-F7B5DA629586}"/>
              </a:ext>
            </a:extLst>
          </p:cNvPr>
          <p:cNvGrpSpPr/>
          <p:nvPr/>
        </p:nvGrpSpPr>
        <p:grpSpPr>
          <a:xfrm>
            <a:off x="9511687" y="2428379"/>
            <a:ext cx="7771429" cy="90694"/>
            <a:chOff x="9511687" y="2428379"/>
            <a:chExt cx="7771429" cy="90694"/>
          </a:xfrm>
        </p:grpSpPr>
        <p:pic>
          <p:nvPicPr>
            <p:cNvPr id="57" name="Object 17">
              <a:extLst>
                <a:ext uri="{FF2B5EF4-FFF2-40B4-BE49-F238E27FC236}">
                  <a16:creationId xmlns:a16="http://schemas.microsoft.com/office/drawing/2014/main" id="{BA884267-D15C-FED1-88FF-1C42C444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511687" y="2428379"/>
              <a:ext cx="7771429" cy="90694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6F81B17-3719-0849-0342-E621CCD590E5}"/>
              </a:ext>
            </a:extLst>
          </p:cNvPr>
          <p:cNvSpPr txBox="1"/>
          <p:nvPr/>
        </p:nvSpPr>
        <p:spPr>
          <a:xfrm>
            <a:off x="9797921" y="1704792"/>
            <a:ext cx="501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0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en-US" altLang="ko-Kore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개발환경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kumimoji="1" lang="ko-Kore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E1D8AF-7895-E969-6F61-529AEF893F33}"/>
              </a:ext>
            </a:extLst>
          </p:cNvPr>
          <p:cNvSpPr/>
          <p:nvPr/>
        </p:nvSpPr>
        <p:spPr>
          <a:xfrm>
            <a:off x="9525971" y="3436440"/>
            <a:ext cx="7771429" cy="4983660"/>
          </a:xfrm>
          <a:prstGeom prst="rect">
            <a:avLst/>
          </a:prstGeom>
          <a:solidFill>
            <a:schemeClr val="bg1"/>
          </a:solidFill>
          <a:ln>
            <a:solidFill>
              <a:srgbClr val="83C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46" name="그림 4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0E24321-8F23-6F09-C0AB-EA45FD6756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15" y="6128657"/>
            <a:ext cx="1491794" cy="9931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453BE0A-B027-BD3B-A8C6-7F657516D8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88" y="4363567"/>
            <a:ext cx="2418562" cy="848216"/>
          </a:xfrm>
          <a:prstGeom prst="rect">
            <a:avLst/>
          </a:prstGeom>
        </p:spPr>
      </p:pic>
      <p:pic>
        <p:nvPicPr>
          <p:cNvPr id="961" name="그림 960">
            <a:extLst>
              <a:ext uri="{FF2B5EF4-FFF2-40B4-BE49-F238E27FC236}">
                <a16:creationId xmlns:a16="http://schemas.microsoft.com/office/drawing/2014/main" id="{B65916B3-68E1-B5A9-220E-785E41D7EB9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1" r="70659" b="1"/>
          <a:stretch/>
        </p:blipFill>
        <p:spPr>
          <a:xfrm>
            <a:off x="10886508" y="4255873"/>
            <a:ext cx="1295400" cy="11875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CEA5E02-8322-70C2-5D1A-33D3FE00DE85}"/>
              </a:ext>
            </a:extLst>
          </p:cNvPr>
          <p:cNvSpPr txBox="1"/>
          <p:nvPr/>
        </p:nvSpPr>
        <p:spPr>
          <a:xfrm>
            <a:off x="10851013" y="7165775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WINDOW10</a:t>
            </a:r>
            <a:endParaRPr kumimoji="1" lang="ko-Kore-KR" altLang="en-US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67A1A8-64D7-39D8-C775-D7258B7763E1}"/>
              </a:ext>
            </a:extLst>
          </p:cNvPr>
          <p:cNvSpPr txBox="1"/>
          <p:nvPr/>
        </p:nvSpPr>
        <p:spPr>
          <a:xfrm>
            <a:off x="11115108" y="539887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Chrome</a:t>
            </a:r>
            <a:endParaRPr kumimoji="1" lang="ko-Kore-KR" altLang="en-US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8A5823-38E0-8BC9-B097-F8CD2F87CDE1}"/>
              </a:ext>
            </a:extLst>
          </p:cNvPr>
          <p:cNvSpPr txBox="1"/>
          <p:nvPr/>
        </p:nvSpPr>
        <p:spPr>
          <a:xfrm>
            <a:off x="14236657" y="53641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Spring3</a:t>
            </a:r>
            <a:endParaRPr kumimoji="1" lang="ko-Kore-KR" altLang="en-US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9A747-2605-41D1-22DA-B6F03969CC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92" y="5358665"/>
            <a:ext cx="2114721" cy="127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67BC-DBB3-9F30-16C2-502E5A4B2E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84" y="5417640"/>
            <a:ext cx="1060029" cy="1007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F29AFA-8C40-D16C-31A0-A2984F40D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913" y="6178548"/>
            <a:ext cx="1968500" cy="12202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B925-B096-0493-9D4D-4CC7412E7850}"/>
              </a:ext>
            </a:extLst>
          </p:cNvPr>
          <p:cNvSpPr/>
          <p:nvPr/>
        </p:nvSpPr>
        <p:spPr>
          <a:xfrm>
            <a:off x="-234662" y="-133350"/>
            <a:ext cx="18745200" cy="10553700"/>
          </a:xfrm>
          <a:prstGeom prst="rect">
            <a:avLst/>
          </a:prstGeom>
          <a:solidFill>
            <a:srgbClr val="83C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61B0B7"/>
              </a:solidFill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D5023649-B5D1-7610-A52F-B7724A0C48C5}"/>
              </a:ext>
            </a:extLst>
          </p:cNvPr>
          <p:cNvGrpSpPr/>
          <p:nvPr/>
        </p:nvGrpSpPr>
        <p:grpSpPr>
          <a:xfrm>
            <a:off x="3781144" y="3467100"/>
            <a:ext cx="3300685" cy="4947354"/>
            <a:chOff x="12123810" y="3160714"/>
            <a:chExt cx="5209524" cy="6553571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C473FD05-C2A3-F83A-BE0B-472C75205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810" y="3160714"/>
              <a:ext cx="5209524" cy="6553571"/>
            </a:xfrm>
            <a:prstGeom prst="rect">
              <a:avLst/>
            </a:prstGeom>
          </p:spPr>
        </p:pic>
      </p:grpSp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E663AA7C-50C6-EF71-DBBE-CA6BC9AD3A56}"/>
              </a:ext>
            </a:extLst>
          </p:cNvPr>
          <p:cNvGrpSpPr/>
          <p:nvPr/>
        </p:nvGrpSpPr>
        <p:grpSpPr>
          <a:xfrm>
            <a:off x="152400" y="3467100"/>
            <a:ext cx="3281074" cy="4947354"/>
            <a:chOff x="952381" y="3160714"/>
            <a:chExt cx="5178571" cy="6553571"/>
          </a:xfrm>
        </p:grpSpPr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B24B56AD-6E98-F063-FB08-F5EF35E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68E49F67-67C5-718B-FC9F-27E880D12C89}"/>
              </a:ext>
            </a:extLst>
          </p:cNvPr>
          <p:cNvGrpSpPr/>
          <p:nvPr/>
        </p:nvGrpSpPr>
        <p:grpSpPr>
          <a:xfrm>
            <a:off x="11058243" y="3500938"/>
            <a:ext cx="3300685" cy="4947354"/>
            <a:chOff x="12123810" y="3160714"/>
            <a:chExt cx="5209524" cy="6553571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EA2D7486-2C24-3CEB-A62D-87848CE0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810" y="3160714"/>
              <a:ext cx="5209524" cy="6553571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A1D54F61-262D-6A25-AD78-E12239839B8E}"/>
              </a:ext>
            </a:extLst>
          </p:cNvPr>
          <p:cNvGrpSpPr/>
          <p:nvPr/>
        </p:nvGrpSpPr>
        <p:grpSpPr>
          <a:xfrm>
            <a:off x="7429499" y="3500938"/>
            <a:ext cx="3281074" cy="4947354"/>
            <a:chOff x="952381" y="3160714"/>
            <a:chExt cx="5178571" cy="6553571"/>
          </a:xfrm>
        </p:grpSpPr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4377E86D-6309-B294-92B1-7C4FB195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grpSp>
        <p:nvGrpSpPr>
          <p:cNvPr id="24" name="그룹 1005">
            <a:extLst>
              <a:ext uri="{FF2B5EF4-FFF2-40B4-BE49-F238E27FC236}">
                <a16:creationId xmlns:a16="http://schemas.microsoft.com/office/drawing/2014/main" id="{AF7E8CE2-B917-2481-3C6F-41FFD7FEFBD7}"/>
              </a:ext>
            </a:extLst>
          </p:cNvPr>
          <p:cNvGrpSpPr/>
          <p:nvPr/>
        </p:nvGrpSpPr>
        <p:grpSpPr>
          <a:xfrm>
            <a:off x="14706600" y="3467100"/>
            <a:ext cx="3281074" cy="4947354"/>
            <a:chOff x="952381" y="3160714"/>
            <a:chExt cx="5178571" cy="6553571"/>
          </a:xfrm>
        </p:grpSpPr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9F4A6E64-644E-1EB8-62ED-BDD9F00F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1E7B17-D987-A27B-0A2C-6E6F3C37D58A}"/>
              </a:ext>
            </a:extLst>
          </p:cNvPr>
          <p:cNvSpPr txBox="1"/>
          <p:nvPr/>
        </p:nvSpPr>
        <p:spPr>
          <a:xfrm>
            <a:off x="142880" y="4010680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이동원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5998-18F8-7E3F-FB4B-C6FEBD9C7009}"/>
              </a:ext>
            </a:extLst>
          </p:cNvPr>
          <p:cNvSpPr txBox="1"/>
          <p:nvPr/>
        </p:nvSpPr>
        <p:spPr>
          <a:xfrm>
            <a:off x="687800" y="4838598"/>
            <a:ext cx="28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카테고리 게시판 </a:t>
            </a:r>
            <a:endParaRPr kumimoji="1" lang="ko-Kore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807EB-112E-0489-ADFB-9E790C157835}"/>
              </a:ext>
            </a:extLst>
          </p:cNvPr>
          <p:cNvSpPr txBox="1"/>
          <p:nvPr/>
        </p:nvSpPr>
        <p:spPr>
          <a:xfrm>
            <a:off x="1173009" y="1186179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03.</a:t>
            </a:r>
            <a:r>
              <a:rPr kumimoji="1" lang="ko-KR" altLang="en-US" sz="3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개발자  소개 </a:t>
            </a:r>
            <a:endParaRPr kumimoji="1" lang="ko-Kore-KR" altLang="en-US" sz="3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7E484B-FB10-29A4-217F-4FCA4DB92C60}"/>
              </a:ext>
            </a:extLst>
          </p:cNvPr>
          <p:cNvSpPr txBox="1"/>
          <p:nvPr/>
        </p:nvSpPr>
        <p:spPr>
          <a:xfrm>
            <a:off x="14668568" y="4010680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조상현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43428A-091F-1B26-B3EC-7261C276370B}"/>
              </a:ext>
            </a:extLst>
          </p:cNvPr>
          <p:cNvSpPr txBox="1"/>
          <p:nvPr/>
        </p:nvSpPr>
        <p:spPr>
          <a:xfrm>
            <a:off x="7405724" y="4010680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박대형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8472F6-13B7-73F3-21DC-ED30102AACF4}"/>
              </a:ext>
            </a:extLst>
          </p:cNvPr>
          <p:cNvSpPr txBox="1"/>
          <p:nvPr/>
        </p:nvSpPr>
        <p:spPr>
          <a:xfrm>
            <a:off x="3774302" y="4010680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이광희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657103-0D7B-A49C-4924-70FC41CFB5AA}"/>
              </a:ext>
            </a:extLst>
          </p:cNvPr>
          <p:cNvSpPr txBox="1"/>
          <p:nvPr/>
        </p:nvSpPr>
        <p:spPr>
          <a:xfrm>
            <a:off x="11037146" y="4010680"/>
            <a:ext cx="34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       </a:t>
            </a:r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이새롬</a:t>
            </a:r>
            <a:endParaRPr kumimoji="1" lang="en-US" altLang="ko-Kore-KR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86" name="그룹 1003">
            <a:extLst>
              <a:ext uri="{FF2B5EF4-FFF2-40B4-BE49-F238E27FC236}">
                <a16:creationId xmlns:a16="http://schemas.microsoft.com/office/drawing/2014/main" id="{7EC01720-4F35-1549-9F90-F79919358F79}"/>
              </a:ext>
            </a:extLst>
          </p:cNvPr>
          <p:cNvGrpSpPr/>
          <p:nvPr/>
        </p:nvGrpSpPr>
        <p:grpSpPr>
          <a:xfrm>
            <a:off x="951786" y="1942776"/>
            <a:ext cx="7771429" cy="90694"/>
            <a:chOff x="951786" y="2428379"/>
            <a:chExt cx="7771429" cy="90694"/>
          </a:xfrm>
        </p:grpSpPr>
        <p:pic>
          <p:nvPicPr>
            <p:cNvPr id="87" name="Object 13">
              <a:extLst>
                <a:ext uri="{FF2B5EF4-FFF2-40B4-BE49-F238E27FC236}">
                  <a16:creationId xmlns:a16="http://schemas.microsoft.com/office/drawing/2014/main" id="{D0C11039-7AE0-531D-385E-29358F6E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51786" y="2428379"/>
              <a:ext cx="7771429" cy="9069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EDB00B-C677-189D-D253-D14814294E65}"/>
              </a:ext>
            </a:extLst>
          </p:cNvPr>
          <p:cNvSpPr txBox="1"/>
          <p:nvPr/>
        </p:nvSpPr>
        <p:spPr>
          <a:xfrm>
            <a:off x="4330833" y="4838598"/>
            <a:ext cx="28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공지사항 게시판 </a:t>
            </a:r>
            <a:endParaRPr kumimoji="1" lang="ko-Kore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71BB6-4E07-3DA7-DBD2-862616D88DD2}"/>
              </a:ext>
            </a:extLst>
          </p:cNvPr>
          <p:cNvSpPr txBox="1"/>
          <p:nvPr/>
        </p:nvSpPr>
        <p:spPr>
          <a:xfrm>
            <a:off x="7973866" y="4838598"/>
            <a:ext cx="28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문의 게시판 </a:t>
            </a:r>
            <a:endParaRPr kumimoji="1" lang="ko-Kore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25A22-D1D5-60F8-F2E0-F7F4A7E086E8}"/>
              </a:ext>
            </a:extLst>
          </p:cNvPr>
          <p:cNvSpPr txBox="1"/>
          <p:nvPr/>
        </p:nvSpPr>
        <p:spPr>
          <a:xfrm>
            <a:off x="11616899" y="4838598"/>
            <a:ext cx="28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자유 게시판 </a:t>
            </a:r>
            <a:endParaRPr kumimoji="1" lang="ko-Kore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91EEE-C742-0537-ADC8-AE1D316F3FE7}"/>
              </a:ext>
            </a:extLst>
          </p:cNvPr>
          <p:cNvSpPr txBox="1"/>
          <p:nvPr/>
        </p:nvSpPr>
        <p:spPr>
          <a:xfrm>
            <a:off x="15259932" y="4838598"/>
            <a:ext cx="28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 회원관리 </a:t>
            </a:r>
            <a:endParaRPr kumimoji="1" lang="ko-Kore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0" name="Object 1">
            <a:extLst>
              <a:ext uri="{FF2B5EF4-FFF2-40B4-BE49-F238E27FC236}">
                <a16:creationId xmlns:a16="http://schemas.microsoft.com/office/drawing/2014/main" id="{ABBE2C78-E059-B354-DEDE-18C4CB1885B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5724" y="832454"/>
            <a:ext cx="12484603" cy="530521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A6C3584-FB20-E74E-19A5-17F116973373}"/>
              </a:ext>
            </a:extLst>
          </p:cNvPr>
          <p:cNvSpPr/>
          <p:nvPr/>
        </p:nvSpPr>
        <p:spPr>
          <a:xfrm>
            <a:off x="15231322" y="5678900"/>
            <a:ext cx="2207800" cy="22078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6BC006-7B42-C3B5-CF87-BB3144185CFE}"/>
              </a:ext>
            </a:extLst>
          </p:cNvPr>
          <p:cNvSpPr/>
          <p:nvPr/>
        </p:nvSpPr>
        <p:spPr>
          <a:xfrm>
            <a:off x="11643733" y="5678900"/>
            <a:ext cx="2207800" cy="22078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1D50325-C9FC-4F74-DE7A-680618DF377B}"/>
              </a:ext>
            </a:extLst>
          </p:cNvPr>
          <p:cNvSpPr/>
          <p:nvPr/>
        </p:nvSpPr>
        <p:spPr>
          <a:xfrm>
            <a:off x="4326659" y="5678900"/>
            <a:ext cx="2207800" cy="22078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405562F-2D47-133C-B3B2-88F710BF220A}"/>
              </a:ext>
            </a:extLst>
          </p:cNvPr>
          <p:cNvSpPr/>
          <p:nvPr/>
        </p:nvSpPr>
        <p:spPr>
          <a:xfrm>
            <a:off x="687800" y="5755100"/>
            <a:ext cx="2207800" cy="22078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C45C3DB-4F2A-B94D-9A0C-F21F608B3B43}"/>
              </a:ext>
            </a:extLst>
          </p:cNvPr>
          <p:cNvSpPr/>
          <p:nvPr/>
        </p:nvSpPr>
        <p:spPr>
          <a:xfrm>
            <a:off x="7965518" y="5678900"/>
            <a:ext cx="2207800" cy="22078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90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액자 35">
            <a:extLst>
              <a:ext uri="{FF2B5EF4-FFF2-40B4-BE49-F238E27FC236}">
                <a16:creationId xmlns:a16="http://schemas.microsoft.com/office/drawing/2014/main" id="{D3ED27BB-7026-3F6C-69B9-78008BB56166}"/>
              </a:ext>
            </a:extLst>
          </p:cNvPr>
          <p:cNvSpPr/>
          <p:nvPr/>
        </p:nvSpPr>
        <p:spPr>
          <a:xfrm>
            <a:off x="-1" y="0"/>
            <a:ext cx="18288001" cy="10287000"/>
          </a:xfrm>
          <a:prstGeom prst="frame">
            <a:avLst/>
          </a:prstGeom>
          <a:solidFill>
            <a:srgbClr val="83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8B256-C6B8-7D89-6D6F-1BE84A9F6267}"/>
              </a:ext>
            </a:extLst>
          </p:cNvPr>
          <p:cNvSpPr/>
          <p:nvPr/>
        </p:nvSpPr>
        <p:spPr>
          <a:xfrm>
            <a:off x="533400" y="419100"/>
            <a:ext cx="17145000" cy="937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grpSp>
        <p:nvGrpSpPr>
          <p:cNvPr id="86" name="그룹 1003">
            <a:extLst>
              <a:ext uri="{FF2B5EF4-FFF2-40B4-BE49-F238E27FC236}">
                <a16:creationId xmlns:a16="http://schemas.microsoft.com/office/drawing/2014/main" id="{7EC01720-4F35-1549-9F90-F79919358F79}"/>
              </a:ext>
            </a:extLst>
          </p:cNvPr>
          <p:cNvGrpSpPr/>
          <p:nvPr/>
        </p:nvGrpSpPr>
        <p:grpSpPr>
          <a:xfrm>
            <a:off x="951786" y="1942776"/>
            <a:ext cx="7771429" cy="90694"/>
            <a:chOff x="951786" y="2428379"/>
            <a:chExt cx="7771429" cy="90694"/>
          </a:xfrm>
        </p:grpSpPr>
        <p:pic>
          <p:nvPicPr>
            <p:cNvPr id="87" name="Object 13">
              <a:extLst>
                <a:ext uri="{FF2B5EF4-FFF2-40B4-BE49-F238E27FC236}">
                  <a16:creationId xmlns:a16="http://schemas.microsoft.com/office/drawing/2014/main" id="{D0C11039-7AE0-531D-385E-29358F6E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51786" y="2428379"/>
              <a:ext cx="7771429" cy="906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376EED-8077-E7FA-44A5-3A6EA2C74D93}"/>
              </a:ext>
            </a:extLst>
          </p:cNvPr>
          <p:cNvSpPr txBox="1"/>
          <p:nvPr/>
        </p:nvSpPr>
        <p:spPr>
          <a:xfrm>
            <a:off x="1070338" y="1263350"/>
            <a:ext cx="813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04.</a:t>
            </a:r>
            <a:r>
              <a:rPr kumimoji="1" lang="ko-KR" altLang="en-US" sz="36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 기간별 주요내용 </a:t>
            </a:r>
            <a:r>
              <a:rPr kumimoji="1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~</a:t>
            </a:r>
            <a:r>
              <a:rPr kumimoji="1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2022.06.30(2</a:t>
            </a:r>
            <a:r>
              <a:rPr kumimoji="1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주간</a:t>
            </a:r>
            <a:r>
              <a:rPr kumimoji="1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ore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75E3B0-EC30-950C-8087-7C5082D6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83551"/>
              </p:ext>
            </p:extLst>
          </p:nvPr>
        </p:nvGraphicFramePr>
        <p:xfrm>
          <a:off x="1371600" y="2171700"/>
          <a:ext cx="15468594" cy="706606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24921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05711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74628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586700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502867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669048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0979291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378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75286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65108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33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3964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46880988"/>
                    </a:ext>
                  </a:extLst>
                </a:gridCol>
                <a:gridCol w="838194">
                  <a:extLst>
                    <a:ext uri="{9D8B030D-6E8A-4147-A177-3AD203B41FA5}">
                      <a16:colId xmlns:a16="http://schemas.microsoft.com/office/drawing/2014/main" val="2633192004"/>
                    </a:ext>
                  </a:extLst>
                </a:gridCol>
              </a:tblGrid>
              <a:tr h="5125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내</a:t>
                      </a:r>
                      <a:r>
                        <a:rPr lang="ko-KR" altLang="en-US" sz="2400" dirty="0"/>
                        <a:t>  </a:t>
                      </a:r>
                      <a:r>
                        <a:rPr lang="ko-Kore-KR" altLang="en-US" sz="2400" dirty="0"/>
                        <a:t>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0C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ko-KR" altLang="en-US" sz="2400" dirty="0"/>
                        <a:t> 주차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0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ko-KR" altLang="en-US" sz="2400" dirty="0"/>
                        <a:t> 주차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0C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 주차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0C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1951"/>
                  </a:ext>
                </a:extLst>
              </a:tr>
              <a:tr h="538851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634"/>
                  </a:ext>
                </a:extLst>
              </a:tr>
              <a:tr h="53885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en-US" altLang="ko-KR" sz="2400" dirty="0"/>
                        <a:t>3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en-US" altLang="ko-KR" sz="2400" dirty="0"/>
                        <a:t>4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en-US" altLang="ko-KR" sz="2400" dirty="0"/>
                        <a:t>5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en-US" altLang="ko-KR" sz="2400" dirty="0"/>
                        <a:t>6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r>
                        <a:rPr lang="en-US" altLang="ko-KR" sz="2400" dirty="0"/>
                        <a:t>7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2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3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4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27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8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2</a:t>
                      </a:r>
                      <a:r>
                        <a:rPr lang="en-US" altLang="ko-KR" sz="2400" dirty="0"/>
                        <a:t>9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285172"/>
                  </a:ext>
                </a:extLst>
              </a:tr>
              <a:tr h="5388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주제선정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34987"/>
                  </a:ext>
                </a:extLst>
              </a:tr>
              <a:tr h="5388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/>
                        <a:t>DB</a:t>
                      </a:r>
                      <a:r>
                        <a:rPr lang="ko-Kore-KR" altLang="en-US" sz="2100" b="1" dirty="0"/>
                        <a:t>설계</a:t>
                      </a:r>
                      <a:r>
                        <a:rPr lang="ko-KR" altLang="en-US" sz="2100" b="1" dirty="0"/>
                        <a:t> 및 계획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80218"/>
                  </a:ext>
                </a:extLst>
              </a:tr>
              <a:tr h="5388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웹</a:t>
                      </a:r>
                      <a:r>
                        <a:rPr lang="ko-KR" altLang="en-US" sz="2100" b="1" dirty="0"/>
                        <a:t> 메인 페이지 제작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52295"/>
                  </a:ext>
                </a:extLst>
              </a:tr>
              <a:tr h="67328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로그인</a:t>
                      </a:r>
                      <a:r>
                        <a:rPr lang="ko-KR" altLang="en-US" sz="2100" b="1" dirty="0"/>
                        <a:t> 페이지 제작 </a:t>
                      </a:r>
                      <a:endParaRPr lang="en-US" altLang="ko-KR" sz="2100" b="1" dirty="0"/>
                    </a:p>
                    <a:p>
                      <a:pPr algn="ctr"/>
                      <a:r>
                        <a:rPr lang="ko-KR" altLang="en-US" sz="2100" b="1" dirty="0"/>
                        <a:t>및 기능구형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762816"/>
                  </a:ext>
                </a:extLst>
              </a:tr>
              <a:tr h="56173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게시판</a:t>
                      </a:r>
                      <a:r>
                        <a:rPr lang="ko-KR" altLang="en-US" sz="2100" b="1" dirty="0"/>
                        <a:t> 제작 및 기능 구현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2400" dirty="0"/>
                    </a:p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103500"/>
                  </a:ext>
                </a:extLst>
              </a:tr>
              <a:tr h="94299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회원관리</a:t>
                      </a:r>
                      <a:r>
                        <a:rPr lang="ko-KR" altLang="en-US" sz="2100" b="1" dirty="0"/>
                        <a:t> 페이지 제작 </a:t>
                      </a:r>
                      <a:endParaRPr lang="en-US" altLang="ko-KR" sz="2100" b="1" dirty="0"/>
                    </a:p>
                    <a:p>
                      <a:pPr algn="ctr"/>
                      <a:r>
                        <a:rPr lang="ko-KR" altLang="en-US" sz="2100" b="1" dirty="0"/>
                        <a:t>및 기능구현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26751"/>
                  </a:ext>
                </a:extLst>
              </a:tr>
              <a:tr h="5388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/>
                        <a:t>페이지</a:t>
                      </a:r>
                      <a:r>
                        <a:rPr lang="ko-KR" altLang="en-US" sz="2100" b="1" dirty="0"/>
                        <a:t> </a:t>
                      </a:r>
                      <a:r>
                        <a:rPr lang="ko-KR" altLang="en-US" sz="2100" b="1" dirty="0" err="1"/>
                        <a:t>머지</a:t>
                      </a:r>
                      <a:endParaRPr lang="ko-Kore-KR" altLang="en-US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2400" dirty="0"/>
                    </a:p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993478"/>
                  </a:ext>
                </a:extLst>
              </a:tr>
              <a:tr h="5388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/>
                        <a:t>PPT </a:t>
                      </a:r>
                      <a:r>
                        <a:rPr lang="ko-KR" altLang="en-US" sz="2100" b="1" dirty="0"/>
                        <a:t>발표 자료 준비</a:t>
                      </a:r>
                      <a:endParaRPr lang="en-US" altLang="ko-Kore-KR" sz="2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●</a:t>
                      </a:r>
                      <a:endParaRPr lang="ko-Kore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4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1762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681" y="5234210"/>
            <a:ext cx="7294747" cy="90694"/>
            <a:chOff x="4876681" y="5234210"/>
            <a:chExt cx="7294747" cy="90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76681" y="5234210"/>
              <a:ext cx="7294747" cy="906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4116" y="7433868"/>
            <a:ext cx="16891713" cy="6947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FA1A7-C92B-3B4B-E430-585CE2147876}"/>
              </a:ext>
            </a:extLst>
          </p:cNvPr>
          <p:cNvSpPr txBox="1"/>
          <p:nvPr/>
        </p:nvSpPr>
        <p:spPr>
          <a:xfrm>
            <a:off x="12465055" y="4846259"/>
            <a:ext cx="3538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주요기술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소개 </a:t>
            </a:r>
            <a:endParaRPr kumimoji="1" lang="ko-Kore-KR" altLang="en-US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079B1-69CC-4A56-3520-99C5F0AE5CE1}"/>
              </a:ext>
            </a:extLst>
          </p:cNvPr>
          <p:cNvSpPr txBox="1"/>
          <p:nvPr/>
        </p:nvSpPr>
        <p:spPr>
          <a:xfrm>
            <a:off x="10896600" y="5696338"/>
            <a:ext cx="464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ore-KR" dirty="0">
                <a:latin typeface="+mn-ea"/>
              </a:rPr>
              <a:t>1.</a:t>
            </a:r>
            <a:r>
              <a:rPr kumimoji="1" lang="ko-KR" altLang="en-US" dirty="0">
                <a:latin typeface="+mn-ea"/>
              </a:rPr>
              <a:t>메인</a:t>
            </a:r>
            <a:endParaRPr kumimoji="1" lang="en-US" altLang="ko-KR" dirty="0">
              <a:latin typeface="+mn-ea"/>
            </a:endParaRPr>
          </a:p>
          <a:p>
            <a:pPr algn="r"/>
            <a:r>
              <a:rPr kumimoji="1" lang="en-US" altLang="ko-KR" dirty="0">
                <a:latin typeface="+mn-ea"/>
              </a:rPr>
              <a:t>2.</a:t>
            </a:r>
            <a:r>
              <a:rPr kumimoji="1" lang="ko-KR" altLang="en-US" dirty="0">
                <a:latin typeface="+mn-ea"/>
              </a:rPr>
              <a:t>회원관리</a:t>
            </a:r>
            <a:endParaRPr kumimoji="1" lang="en-US" altLang="ko-KR" dirty="0">
              <a:latin typeface="+mn-ea"/>
            </a:endParaRPr>
          </a:p>
          <a:p>
            <a:pPr algn="r"/>
            <a:r>
              <a:rPr kumimoji="1" lang="en-US" altLang="ko-KR" dirty="0">
                <a:latin typeface="+mn-ea"/>
              </a:rPr>
              <a:t>3.</a:t>
            </a:r>
            <a:r>
              <a:rPr kumimoji="1" lang="ko-KR" altLang="en-US" dirty="0">
                <a:latin typeface="+mn-ea"/>
              </a:rPr>
              <a:t>게시판</a:t>
            </a:r>
            <a:endParaRPr kumimoji="1" lang="ko-Kore-KR" altLang="en-US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6704A-39AB-FFC8-98B1-3B21A64E5C16}"/>
              </a:ext>
            </a:extLst>
          </p:cNvPr>
          <p:cNvSpPr txBox="1"/>
          <p:nvPr/>
        </p:nvSpPr>
        <p:spPr>
          <a:xfrm>
            <a:off x="2611317" y="3984484"/>
            <a:ext cx="22653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0" dirty="0">
                <a:solidFill>
                  <a:srgbClr val="61B0B7"/>
                </a:solidFill>
              </a:rPr>
              <a:t>0</a:t>
            </a:r>
            <a:r>
              <a:rPr kumimoji="1" lang="en-US" altLang="ko-KR" sz="16000" dirty="0">
                <a:solidFill>
                  <a:srgbClr val="61B0B7"/>
                </a:solidFill>
              </a:rPr>
              <a:t>3</a:t>
            </a:r>
            <a:endParaRPr kumimoji="1" lang="ko-Kore-KR" altLang="en-US" sz="16000" dirty="0">
              <a:solidFill>
                <a:srgbClr val="61B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345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861</Words>
  <Application>Microsoft Macintosh PowerPoint</Application>
  <PresentationFormat>사용자 지정</PresentationFormat>
  <Paragraphs>277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?? ??</vt:lpstr>
      <vt:lpstr>Batang</vt:lpstr>
      <vt:lpstr>BM DoHyeon OTF</vt:lpstr>
      <vt:lpstr>BM HANNA 11yrs old OTF</vt:lpstr>
      <vt:lpstr>BM HANNA Air OTF</vt:lpstr>
      <vt:lpstr>BM HANNA Pro OTF</vt:lpstr>
      <vt:lpstr>BM YEONSUNG OTF</vt:lpstr>
      <vt:lpstr>Arial</vt:lpstr>
      <vt:lpstr>Baskerville Old Face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새롬</cp:lastModifiedBy>
  <cp:revision>40</cp:revision>
  <dcterms:created xsi:type="dcterms:W3CDTF">2022-06-27T14:52:18Z</dcterms:created>
  <dcterms:modified xsi:type="dcterms:W3CDTF">2022-06-30T01:13:57Z</dcterms:modified>
</cp:coreProperties>
</file>