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Century Schoolbook"/>
      <p:regular r:id="rId18"/>
      <p:bold r:id="rId19"/>
      <p:italic r:id="rId20"/>
      <p:boldItalic r:id="rId21"/>
    </p:embeddedFon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CenturySchoolbook-italic.fntdata"/><Relationship Id="rId22" Type="http://schemas.openxmlformats.org/officeDocument/2006/relationships/font" Target="fonts/CenturyGothic-regular.fntdata"/><Relationship Id="rId21" Type="http://schemas.openxmlformats.org/officeDocument/2006/relationships/font" Target="fonts/CenturySchoolbook-boldItalic.fntdata"/><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CenturyGothic-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CenturySchoolbook-bold.fntdata"/><Relationship Id="rId18" Type="http://schemas.openxmlformats.org/officeDocument/2006/relationships/font" Target="fonts/CenturySchoolbook-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7" name="Shape 17"/>
        <p:cNvGrpSpPr/>
        <p:nvPr/>
      </p:nvGrpSpPr>
      <p:grpSpPr>
        <a:xfrm>
          <a:off x="0" y="0"/>
          <a:ext cx="0" cy="0"/>
          <a:chOff x="0" y="0"/>
          <a:chExt cx="0" cy="0"/>
        </a:xfrm>
      </p:grpSpPr>
      <p:sp>
        <p:nvSpPr>
          <p:cNvPr id="18" name="Shape 18"/>
          <p:cNvSpPr txBox="1"/>
          <p:nvPr>
            <p:ph type="ctrTitle"/>
          </p:nvPr>
        </p:nvSpPr>
        <p:spPr>
          <a:xfrm>
            <a:off x="866216" y="1085850"/>
            <a:ext cx="6619200" cy="2497200"/>
          </a:xfrm>
          <a:prstGeom prst="rect">
            <a:avLst/>
          </a:prstGeom>
          <a:noFill/>
          <a:ln>
            <a:noFill/>
          </a:ln>
        </p:spPr>
        <p:txBody>
          <a:bodyPr anchorCtr="0" anchor="b" bIns="68575" lIns="68575" rIns="68575" wrap="square" tIns="68575"/>
          <a:lstStyle>
            <a:lvl1pPr indent="0" lvl="0" marL="0" marR="0" rtl="0" algn="l">
              <a:spcBef>
                <a:spcPts val="0"/>
              </a:spcBef>
              <a:buClr>
                <a:schemeClr val="lt2"/>
              </a:buClr>
              <a:buSzPct val="100000"/>
              <a:buFont typeface="Century Gothic"/>
              <a:buNone/>
              <a:defRPr b="0" i="0" sz="54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ct val="78571"/>
              <a:buNone/>
              <a:defRPr b="0" i="0" sz="1400" u="none" cap="none" strike="noStrike">
                <a:solidFill>
                  <a:schemeClr val="lt2"/>
                </a:solidFill>
              </a:defRPr>
            </a:lvl2pPr>
            <a:lvl3pPr indent="0" lvl="2" marL="0" marR="0" rtl="0" algn="l">
              <a:spcBef>
                <a:spcPts val="0"/>
              </a:spcBef>
              <a:buSzPct val="78571"/>
              <a:buNone/>
              <a:defRPr b="0" i="0" sz="1400" u="none" cap="none" strike="noStrike">
                <a:solidFill>
                  <a:schemeClr val="lt2"/>
                </a:solidFill>
              </a:defRPr>
            </a:lvl3pPr>
            <a:lvl4pPr indent="0" lvl="3" marL="0" marR="0" rtl="0" algn="l">
              <a:spcBef>
                <a:spcPts val="0"/>
              </a:spcBef>
              <a:buSzPct val="78571"/>
              <a:buNone/>
              <a:defRPr b="0" i="0" sz="1400" u="none" cap="none" strike="noStrike">
                <a:solidFill>
                  <a:schemeClr val="lt2"/>
                </a:solidFill>
              </a:defRPr>
            </a:lvl4pPr>
            <a:lvl5pPr indent="0" lvl="4" marL="0" marR="0" rtl="0" algn="l">
              <a:spcBef>
                <a:spcPts val="0"/>
              </a:spcBef>
              <a:buSzPct val="78571"/>
              <a:buNone/>
              <a:defRPr b="0" i="0" sz="1400" u="none" cap="none" strike="noStrike">
                <a:solidFill>
                  <a:schemeClr val="lt2"/>
                </a:solidFill>
              </a:defRPr>
            </a:lvl5pPr>
            <a:lvl6pPr indent="0" lvl="5" marL="0" marR="0" rtl="0" algn="l">
              <a:spcBef>
                <a:spcPts val="0"/>
              </a:spcBef>
              <a:buSzPct val="78571"/>
              <a:buNone/>
              <a:defRPr b="0" i="0" sz="1400" u="none" cap="none" strike="noStrike">
                <a:solidFill>
                  <a:schemeClr val="lt2"/>
                </a:solidFill>
              </a:defRPr>
            </a:lvl6pPr>
            <a:lvl7pPr indent="0" lvl="6" marL="0" marR="0" rtl="0" algn="l">
              <a:spcBef>
                <a:spcPts val="0"/>
              </a:spcBef>
              <a:buSzPct val="78571"/>
              <a:buNone/>
              <a:defRPr b="0" i="0" sz="1400" u="none" cap="none" strike="noStrike">
                <a:solidFill>
                  <a:schemeClr val="lt2"/>
                </a:solidFill>
              </a:defRPr>
            </a:lvl7pPr>
            <a:lvl8pPr indent="0" lvl="7" marL="0" marR="0" rtl="0" algn="l">
              <a:spcBef>
                <a:spcPts val="0"/>
              </a:spcBef>
              <a:buSzPct val="78571"/>
              <a:buNone/>
              <a:defRPr b="0" i="0" sz="1400" u="none" cap="none" strike="noStrike">
                <a:solidFill>
                  <a:schemeClr val="lt2"/>
                </a:solidFill>
              </a:defRPr>
            </a:lvl8pPr>
            <a:lvl9pPr indent="0" lvl="8" marL="0" marR="0" rtl="0" algn="l">
              <a:spcBef>
                <a:spcPts val="0"/>
              </a:spcBef>
              <a:buSzPct val="78571"/>
              <a:buNone/>
              <a:defRPr b="0" i="0" sz="1400" u="none" cap="none" strike="noStrike">
                <a:solidFill>
                  <a:schemeClr val="lt2"/>
                </a:solidFill>
              </a:defRPr>
            </a:lvl9pPr>
          </a:lstStyle>
          <a:p/>
        </p:txBody>
      </p:sp>
      <p:sp>
        <p:nvSpPr>
          <p:cNvPr id="19" name="Shape 19"/>
          <p:cNvSpPr txBox="1"/>
          <p:nvPr>
            <p:ph idx="1" type="subTitle"/>
          </p:nvPr>
        </p:nvSpPr>
        <p:spPr>
          <a:xfrm>
            <a:off x="866216" y="3583035"/>
            <a:ext cx="6619200" cy="646200"/>
          </a:xfrm>
          <a:prstGeom prst="rect">
            <a:avLst/>
          </a:prstGeom>
          <a:noFill/>
          <a:ln>
            <a:noFill/>
          </a:ln>
        </p:spPr>
        <p:txBody>
          <a:bodyPr anchorCtr="0" anchor="t" bIns="68575" lIns="68575" rIns="68575" wrap="square" tIns="68575"/>
          <a:lstStyle>
            <a:lvl1pPr indent="0" lvl="0" marL="0" marR="0" rtl="0" algn="l">
              <a:spcBef>
                <a:spcPts val="300"/>
              </a:spcBef>
              <a:spcAft>
                <a:spcPts val="500"/>
              </a:spcAft>
              <a:buClr>
                <a:schemeClr val="accent1"/>
              </a:buClr>
              <a:buSzPct val="800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0" lvl="1" marL="342900" marR="0" rtl="0" algn="ctr">
              <a:spcBef>
                <a:spcPts val="300"/>
              </a:spcBef>
              <a:spcAft>
                <a:spcPts val="500"/>
              </a:spcAft>
              <a:buClr>
                <a:schemeClr val="accent1"/>
              </a:buClr>
              <a:buSzPct val="78571"/>
              <a:buFont typeface="Noto Sans Symbols"/>
              <a:buNone/>
              <a:defRPr b="0" i="0" sz="1400" u="none" cap="none" strike="noStrike">
                <a:solidFill>
                  <a:schemeClr val="lt1"/>
                </a:solidFill>
                <a:latin typeface="Century Gothic"/>
                <a:ea typeface="Century Gothic"/>
                <a:cs typeface="Century Gothic"/>
                <a:sym typeface="Century Gothic"/>
              </a:defRPr>
            </a:lvl2pPr>
            <a:lvl3pPr indent="0" lvl="2" marL="685800" marR="0" rtl="0" algn="ctr">
              <a:spcBef>
                <a:spcPts val="200"/>
              </a:spcBef>
              <a:spcAft>
                <a:spcPts val="500"/>
              </a:spcAft>
              <a:buClr>
                <a:schemeClr val="accent1"/>
              </a:buClr>
              <a:buSzPct val="83333"/>
              <a:buFont typeface="Noto Sans Symbols"/>
              <a:buNone/>
              <a:defRPr b="0" i="0" sz="1200" u="none" cap="none" strike="noStrike">
                <a:solidFill>
                  <a:schemeClr val="lt1"/>
                </a:solidFill>
                <a:latin typeface="Century Gothic"/>
                <a:ea typeface="Century Gothic"/>
                <a:cs typeface="Century Gothic"/>
                <a:sym typeface="Century Gothic"/>
              </a:defRPr>
            </a:lvl3pPr>
            <a:lvl4pPr indent="0" lvl="3" marL="1028700" marR="0" rtl="0" algn="ctr">
              <a:spcBef>
                <a:spcPts val="200"/>
              </a:spcBef>
              <a:spcAft>
                <a:spcPts val="500"/>
              </a:spcAft>
              <a:buClr>
                <a:schemeClr val="accent1"/>
              </a:buClr>
              <a:buSzPct val="72727"/>
              <a:buFont typeface="Noto Sans Symbols"/>
              <a:buNone/>
              <a:defRPr b="0" i="0" sz="1100" u="none" cap="none" strike="noStrike">
                <a:solidFill>
                  <a:schemeClr val="lt1"/>
                </a:solidFill>
                <a:latin typeface="Century Gothic"/>
                <a:ea typeface="Century Gothic"/>
                <a:cs typeface="Century Gothic"/>
                <a:sym typeface="Century Gothic"/>
              </a:defRPr>
            </a:lvl4pPr>
            <a:lvl5pPr indent="0" lvl="4" marL="1371600" marR="0" rtl="0" algn="ctr">
              <a:spcBef>
                <a:spcPts val="200"/>
              </a:spcBef>
              <a:spcAft>
                <a:spcPts val="500"/>
              </a:spcAft>
              <a:buClr>
                <a:schemeClr val="accent1"/>
              </a:buClr>
              <a:buSzPct val="72727"/>
              <a:buFont typeface="Noto Sans Symbols"/>
              <a:buNone/>
              <a:defRPr b="0" i="0" sz="1100" u="none" cap="none" strike="noStrike">
                <a:solidFill>
                  <a:schemeClr val="lt1"/>
                </a:solidFill>
                <a:latin typeface="Century Gothic"/>
                <a:ea typeface="Century Gothic"/>
                <a:cs typeface="Century Gothic"/>
                <a:sym typeface="Century Gothic"/>
              </a:defRPr>
            </a:lvl5pPr>
            <a:lvl6pPr indent="0" lvl="5" marL="1714500" marR="0" rtl="0" algn="ctr">
              <a:spcBef>
                <a:spcPts val="200"/>
              </a:spcBef>
              <a:spcAft>
                <a:spcPts val="500"/>
              </a:spcAft>
              <a:buClr>
                <a:schemeClr val="accent1"/>
              </a:buClr>
              <a:buSzPct val="77777"/>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057400" marR="0" rtl="0" algn="ctr">
              <a:spcBef>
                <a:spcPts val="200"/>
              </a:spcBef>
              <a:spcAft>
                <a:spcPts val="500"/>
              </a:spcAft>
              <a:buClr>
                <a:schemeClr val="accent1"/>
              </a:buClr>
              <a:buSzPct val="77777"/>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2400300" marR="0" rtl="0" algn="ctr">
              <a:spcBef>
                <a:spcPts val="200"/>
              </a:spcBef>
              <a:spcAft>
                <a:spcPts val="500"/>
              </a:spcAft>
              <a:buClr>
                <a:schemeClr val="accent1"/>
              </a:buClr>
              <a:buSzPct val="77777"/>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2743200" marR="0" rtl="0" algn="ctr">
              <a:spcBef>
                <a:spcPts val="200"/>
              </a:spcBef>
              <a:spcAft>
                <a:spcPts val="500"/>
              </a:spcAft>
              <a:buClr>
                <a:schemeClr val="accent1"/>
              </a:buClr>
              <a:buSzPct val="77777"/>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20" name="Shape 20"/>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21" name="Shape 21"/>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22" name="Shape 22"/>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marR="0" rtl="0" algn="ctr">
              <a:spcBef>
                <a:spcPts val="0"/>
              </a:spcBef>
              <a:buSzPct val="25000"/>
              <a:buNone/>
            </a:pPr>
            <a:fld id="{00000000-1234-1234-1234-123412341234}" type="slidenum">
              <a:rPr b="0" i="0" lang="en-GB" sz="21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noramic Picture with Caption">
    <p:spTree>
      <p:nvGrpSpPr>
        <p:cNvPr id="74" name="Shape 74"/>
        <p:cNvGrpSpPr/>
        <p:nvPr/>
      </p:nvGrpSpPr>
      <p:grpSpPr>
        <a:xfrm>
          <a:off x="0" y="0"/>
          <a:ext cx="0" cy="0"/>
          <a:chOff x="0" y="0"/>
          <a:chExt cx="0" cy="0"/>
        </a:xfrm>
      </p:grpSpPr>
      <p:sp>
        <p:nvSpPr>
          <p:cNvPr id="75" name="Shape 75"/>
          <p:cNvSpPr txBox="1"/>
          <p:nvPr>
            <p:ph type="title"/>
          </p:nvPr>
        </p:nvSpPr>
        <p:spPr>
          <a:xfrm>
            <a:off x="866217" y="3600440"/>
            <a:ext cx="6619200" cy="425100"/>
          </a:xfrm>
          <a:prstGeom prst="rect">
            <a:avLst/>
          </a:prstGeom>
          <a:noFill/>
          <a:ln>
            <a:noFill/>
          </a:ln>
        </p:spPr>
        <p:txBody>
          <a:bodyPr anchorCtr="0" anchor="b" bIns="68575" lIns="68575" rIns="68575" wrap="square" tIns="68575"/>
          <a:lstStyle>
            <a:lvl1pPr indent="0" lvl="0" marL="0" marR="0" rtl="0" algn="l">
              <a:spcBef>
                <a:spcPts val="0"/>
              </a:spcBef>
              <a:buClr>
                <a:schemeClr val="lt2"/>
              </a:buClr>
              <a:buSzPct val="100000"/>
              <a:buFont typeface="Century Gothic"/>
              <a:buNone/>
              <a:defRPr b="0" i="0" sz="18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ct val="78571"/>
              <a:buNone/>
              <a:defRPr b="0" i="0" sz="1400" u="none" cap="none" strike="noStrike">
                <a:solidFill>
                  <a:schemeClr val="lt2"/>
                </a:solidFill>
              </a:defRPr>
            </a:lvl2pPr>
            <a:lvl3pPr indent="0" lvl="2" marL="0" marR="0" rtl="0" algn="l">
              <a:spcBef>
                <a:spcPts val="0"/>
              </a:spcBef>
              <a:buSzPct val="78571"/>
              <a:buNone/>
              <a:defRPr b="0" i="0" sz="1400" u="none" cap="none" strike="noStrike">
                <a:solidFill>
                  <a:schemeClr val="lt2"/>
                </a:solidFill>
              </a:defRPr>
            </a:lvl3pPr>
            <a:lvl4pPr indent="0" lvl="3" marL="0" marR="0" rtl="0" algn="l">
              <a:spcBef>
                <a:spcPts val="0"/>
              </a:spcBef>
              <a:buSzPct val="78571"/>
              <a:buNone/>
              <a:defRPr b="0" i="0" sz="1400" u="none" cap="none" strike="noStrike">
                <a:solidFill>
                  <a:schemeClr val="lt2"/>
                </a:solidFill>
              </a:defRPr>
            </a:lvl4pPr>
            <a:lvl5pPr indent="0" lvl="4" marL="0" marR="0" rtl="0" algn="l">
              <a:spcBef>
                <a:spcPts val="0"/>
              </a:spcBef>
              <a:buSzPct val="78571"/>
              <a:buNone/>
              <a:defRPr b="0" i="0" sz="1400" u="none" cap="none" strike="noStrike">
                <a:solidFill>
                  <a:schemeClr val="lt2"/>
                </a:solidFill>
              </a:defRPr>
            </a:lvl5pPr>
            <a:lvl6pPr indent="0" lvl="5" marL="0" marR="0" rtl="0" algn="l">
              <a:spcBef>
                <a:spcPts val="0"/>
              </a:spcBef>
              <a:buSzPct val="78571"/>
              <a:buNone/>
              <a:defRPr b="0" i="0" sz="1400" u="none" cap="none" strike="noStrike">
                <a:solidFill>
                  <a:schemeClr val="lt2"/>
                </a:solidFill>
              </a:defRPr>
            </a:lvl6pPr>
            <a:lvl7pPr indent="0" lvl="6" marL="0" marR="0" rtl="0" algn="l">
              <a:spcBef>
                <a:spcPts val="0"/>
              </a:spcBef>
              <a:buSzPct val="78571"/>
              <a:buNone/>
              <a:defRPr b="0" i="0" sz="1400" u="none" cap="none" strike="noStrike">
                <a:solidFill>
                  <a:schemeClr val="lt2"/>
                </a:solidFill>
              </a:defRPr>
            </a:lvl7pPr>
            <a:lvl8pPr indent="0" lvl="7" marL="0" marR="0" rtl="0" algn="l">
              <a:spcBef>
                <a:spcPts val="0"/>
              </a:spcBef>
              <a:buSzPct val="78571"/>
              <a:buNone/>
              <a:defRPr b="0" i="0" sz="1400" u="none" cap="none" strike="noStrike">
                <a:solidFill>
                  <a:schemeClr val="lt2"/>
                </a:solidFill>
              </a:defRPr>
            </a:lvl8pPr>
            <a:lvl9pPr indent="0" lvl="8" marL="0" marR="0" rtl="0" algn="l">
              <a:spcBef>
                <a:spcPts val="0"/>
              </a:spcBef>
              <a:buSzPct val="78571"/>
              <a:buNone/>
              <a:defRPr b="0" i="0" sz="1400" u="none" cap="none" strike="noStrike">
                <a:solidFill>
                  <a:schemeClr val="lt2"/>
                </a:solidFill>
              </a:defRPr>
            </a:lvl9pPr>
          </a:lstStyle>
          <a:p/>
        </p:txBody>
      </p:sp>
      <p:sp>
        <p:nvSpPr>
          <p:cNvPr id="76" name="Shape 76"/>
          <p:cNvSpPr/>
          <p:nvPr>
            <p:ph idx="2" type="pic"/>
          </p:nvPr>
        </p:nvSpPr>
        <p:spPr>
          <a:xfrm>
            <a:off x="866216" y="514350"/>
            <a:ext cx="6619200" cy="27306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ctr" bIns="68575" lIns="68575" rIns="68575" wrap="square" tIns="68575"/>
          <a:lstStyle>
            <a:lvl1pPr indent="0" lvl="0" marL="0" marR="0" rtl="0" algn="ctr">
              <a:spcBef>
                <a:spcPts val="200"/>
              </a:spcBef>
              <a:spcAft>
                <a:spcPts val="500"/>
              </a:spcAft>
              <a:buClr>
                <a:schemeClr val="accent1"/>
              </a:buClr>
              <a:buSzPct val="83333"/>
              <a:buFont typeface="Noto Sans Symbols"/>
              <a:buNone/>
              <a:defRPr b="0" i="0" sz="1200" u="none" cap="none" strike="noStrike">
                <a:solidFill>
                  <a:schemeClr val="lt1"/>
                </a:solidFill>
                <a:latin typeface="Century Gothic"/>
                <a:ea typeface="Century Gothic"/>
                <a:cs typeface="Century Gothic"/>
                <a:sym typeface="Century Gothic"/>
              </a:defRPr>
            </a:lvl1pPr>
            <a:lvl2pPr indent="0" lvl="1" marL="342900" marR="0" rtl="0" algn="l">
              <a:spcBef>
                <a:spcPts val="400"/>
              </a:spcBef>
              <a:spcAft>
                <a:spcPts val="500"/>
              </a:spcAft>
              <a:buClr>
                <a:schemeClr val="accent1"/>
              </a:buClr>
              <a:buSzPct val="80952"/>
              <a:buFont typeface="Noto Sans Symbols"/>
              <a:buNone/>
              <a:defRPr b="0" i="0" sz="2100" u="none" cap="none" strike="noStrike">
                <a:solidFill>
                  <a:schemeClr val="lt1"/>
                </a:solidFill>
                <a:latin typeface="Century Gothic"/>
                <a:ea typeface="Century Gothic"/>
                <a:cs typeface="Century Gothic"/>
                <a:sym typeface="Century Gothic"/>
              </a:defRPr>
            </a:lvl2pPr>
            <a:lvl3pPr indent="0" lvl="2" marL="685800" marR="0" rtl="0" algn="l">
              <a:spcBef>
                <a:spcPts val="400"/>
              </a:spcBef>
              <a:spcAft>
                <a:spcPts val="500"/>
              </a:spcAft>
              <a:buClr>
                <a:schemeClr val="accent1"/>
              </a:buClr>
              <a:buSzPct val="77777"/>
              <a:buFont typeface="Noto Sans Symbols"/>
              <a:buNone/>
              <a:defRPr b="0" i="0" sz="1800" u="none" cap="none" strike="noStrike">
                <a:solidFill>
                  <a:schemeClr val="lt1"/>
                </a:solidFill>
                <a:latin typeface="Century Gothic"/>
                <a:ea typeface="Century Gothic"/>
                <a:cs typeface="Century Gothic"/>
                <a:sym typeface="Century Gothic"/>
              </a:defRPr>
            </a:lvl3pPr>
            <a:lvl4pPr indent="0" lvl="3" marL="10287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4pPr>
            <a:lvl5pPr indent="0" lvl="4" marL="13716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5pPr>
            <a:lvl6pPr indent="0" lvl="5" marL="17145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6pPr>
            <a:lvl7pPr indent="0" lvl="6" marL="20574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7pPr>
            <a:lvl8pPr indent="0" lvl="7" marL="24003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8pPr>
            <a:lvl9pPr indent="0" lvl="8" marL="27432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9pPr>
          </a:lstStyle>
          <a:p/>
        </p:txBody>
      </p:sp>
      <p:sp>
        <p:nvSpPr>
          <p:cNvPr id="77" name="Shape 77"/>
          <p:cNvSpPr txBox="1"/>
          <p:nvPr>
            <p:ph idx="1" type="body"/>
          </p:nvPr>
        </p:nvSpPr>
        <p:spPr>
          <a:xfrm>
            <a:off x="866217" y="4025494"/>
            <a:ext cx="6619200" cy="370200"/>
          </a:xfrm>
          <a:prstGeom prst="rect">
            <a:avLst/>
          </a:prstGeom>
          <a:noFill/>
          <a:ln>
            <a:noFill/>
          </a:ln>
        </p:spPr>
        <p:txBody>
          <a:bodyPr anchorCtr="0" anchor="t" bIns="68575" lIns="68575" rIns="68575" wrap="square" tIns="68575"/>
          <a:lstStyle>
            <a:lvl1pPr indent="0" lvl="0" marL="0" marR="0" rtl="0" algn="l">
              <a:spcBef>
                <a:spcPts val="200"/>
              </a:spcBef>
              <a:spcAft>
                <a:spcPts val="500"/>
              </a:spcAft>
              <a:buClr>
                <a:schemeClr val="accent1"/>
              </a:buClr>
              <a:buSzPct val="77777"/>
              <a:buFont typeface="Noto Sans Symbols"/>
              <a:buNone/>
              <a:defRPr b="0" i="0" sz="900" u="none" cap="none" strike="noStrike">
                <a:solidFill>
                  <a:schemeClr val="lt1"/>
                </a:solidFill>
                <a:latin typeface="Century Gothic"/>
                <a:ea typeface="Century Gothic"/>
                <a:cs typeface="Century Gothic"/>
                <a:sym typeface="Century Gothic"/>
              </a:defRPr>
            </a:lvl1pPr>
            <a:lvl2pPr indent="0" lvl="1" marL="342900" marR="0" rtl="0" algn="l">
              <a:spcBef>
                <a:spcPts val="200"/>
              </a:spcBef>
              <a:spcAft>
                <a:spcPts val="500"/>
              </a:spcAft>
              <a:buClr>
                <a:schemeClr val="accent1"/>
              </a:buClr>
              <a:buSzPct val="77777"/>
              <a:buFont typeface="Noto Sans Symbols"/>
              <a:buNone/>
              <a:defRPr b="0" i="0" sz="900" u="none" cap="none" strike="noStrike">
                <a:solidFill>
                  <a:schemeClr val="lt1"/>
                </a:solidFill>
                <a:latin typeface="Century Gothic"/>
                <a:ea typeface="Century Gothic"/>
                <a:cs typeface="Century Gothic"/>
                <a:sym typeface="Century Gothic"/>
              </a:defRPr>
            </a:lvl2pPr>
            <a:lvl3pPr indent="0" lvl="2" marL="685800" marR="0" rtl="0" algn="l">
              <a:spcBef>
                <a:spcPts val="200"/>
              </a:spcBef>
              <a:spcAft>
                <a:spcPts val="500"/>
              </a:spcAft>
              <a:buClr>
                <a:schemeClr val="accent1"/>
              </a:buClr>
              <a:buSzPct val="75000"/>
              <a:buFont typeface="Noto Sans Symbols"/>
              <a:buNone/>
              <a:defRPr b="0" i="0" sz="800" u="none" cap="none" strike="noStrike">
                <a:solidFill>
                  <a:schemeClr val="lt1"/>
                </a:solidFill>
                <a:latin typeface="Century Gothic"/>
                <a:ea typeface="Century Gothic"/>
                <a:cs typeface="Century Gothic"/>
                <a:sym typeface="Century Gothic"/>
              </a:defRPr>
            </a:lvl3pPr>
            <a:lvl4pPr indent="0" lvl="3" marL="10287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4pPr>
            <a:lvl5pPr indent="0" lvl="4" marL="13716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5pPr>
            <a:lvl6pPr indent="0" lvl="5" marL="17145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6pPr>
            <a:lvl7pPr indent="0" lvl="6" marL="20574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7pPr>
            <a:lvl8pPr indent="0" lvl="7" marL="24003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8pPr>
            <a:lvl9pPr indent="0" lvl="8" marL="27432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9pPr>
          </a:lstStyle>
          <a:p/>
        </p:txBody>
      </p:sp>
      <p:sp>
        <p:nvSpPr>
          <p:cNvPr id="78" name="Shape 78"/>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79" name="Shape 79"/>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80" name="Shape 80"/>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marR="0" rtl="0" algn="ctr">
              <a:spcBef>
                <a:spcPts val="0"/>
              </a:spcBef>
              <a:buSzPct val="25000"/>
              <a:buNone/>
            </a:pPr>
            <a:fld id="{00000000-1234-1234-1234-123412341234}" type="slidenum">
              <a:rPr b="0" i="0" lang="en-GB" sz="21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aption">
    <p:spTree>
      <p:nvGrpSpPr>
        <p:cNvPr id="81" name="Shape 81"/>
        <p:cNvGrpSpPr/>
        <p:nvPr/>
      </p:nvGrpSpPr>
      <p:grpSpPr>
        <a:xfrm>
          <a:off x="0" y="0"/>
          <a:ext cx="0" cy="0"/>
          <a:chOff x="0" y="0"/>
          <a:chExt cx="0" cy="0"/>
        </a:xfrm>
      </p:grpSpPr>
      <p:sp>
        <p:nvSpPr>
          <p:cNvPr id="82" name="Shape 82"/>
          <p:cNvSpPr txBox="1"/>
          <p:nvPr>
            <p:ph type="title"/>
          </p:nvPr>
        </p:nvSpPr>
        <p:spPr>
          <a:xfrm>
            <a:off x="866216" y="1085850"/>
            <a:ext cx="6619200" cy="1485900"/>
          </a:xfrm>
          <a:prstGeom prst="rect">
            <a:avLst/>
          </a:prstGeom>
          <a:noFill/>
          <a:ln>
            <a:noFill/>
          </a:ln>
        </p:spPr>
        <p:txBody>
          <a:bodyPr anchorCtr="0" anchor="t" bIns="68575" lIns="68575" rIns="68575" wrap="square" tIns="68575"/>
          <a:lstStyle>
            <a:lvl1pPr indent="0" lvl="0" marL="0" marR="0" rtl="0" algn="l">
              <a:spcBef>
                <a:spcPts val="0"/>
              </a:spcBef>
              <a:buClr>
                <a:schemeClr val="lt2"/>
              </a:buClr>
              <a:buSzPct val="100000"/>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ct val="78571"/>
              <a:buNone/>
              <a:defRPr b="0" i="0" sz="1400" u="none" cap="none" strike="noStrike">
                <a:solidFill>
                  <a:schemeClr val="lt2"/>
                </a:solidFill>
              </a:defRPr>
            </a:lvl2pPr>
            <a:lvl3pPr indent="0" lvl="2" marL="0" marR="0" rtl="0" algn="l">
              <a:spcBef>
                <a:spcPts val="0"/>
              </a:spcBef>
              <a:buSzPct val="78571"/>
              <a:buNone/>
              <a:defRPr b="0" i="0" sz="1400" u="none" cap="none" strike="noStrike">
                <a:solidFill>
                  <a:schemeClr val="lt2"/>
                </a:solidFill>
              </a:defRPr>
            </a:lvl3pPr>
            <a:lvl4pPr indent="0" lvl="3" marL="0" marR="0" rtl="0" algn="l">
              <a:spcBef>
                <a:spcPts val="0"/>
              </a:spcBef>
              <a:buSzPct val="78571"/>
              <a:buNone/>
              <a:defRPr b="0" i="0" sz="1400" u="none" cap="none" strike="noStrike">
                <a:solidFill>
                  <a:schemeClr val="lt2"/>
                </a:solidFill>
              </a:defRPr>
            </a:lvl4pPr>
            <a:lvl5pPr indent="0" lvl="4" marL="0" marR="0" rtl="0" algn="l">
              <a:spcBef>
                <a:spcPts val="0"/>
              </a:spcBef>
              <a:buSzPct val="78571"/>
              <a:buNone/>
              <a:defRPr b="0" i="0" sz="1400" u="none" cap="none" strike="noStrike">
                <a:solidFill>
                  <a:schemeClr val="lt2"/>
                </a:solidFill>
              </a:defRPr>
            </a:lvl5pPr>
            <a:lvl6pPr indent="0" lvl="5" marL="0" marR="0" rtl="0" algn="l">
              <a:spcBef>
                <a:spcPts val="0"/>
              </a:spcBef>
              <a:buSzPct val="78571"/>
              <a:buNone/>
              <a:defRPr b="0" i="0" sz="1400" u="none" cap="none" strike="noStrike">
                <a:solidFill>
                  <a:schemeClr val="lt2"/>
                </a:solidFill>
              </a:defRPr>
            </a:lvl6pPr>
            <a:lvl7pPr indent="0" lvl="6" marL="0" marR="0" rtl="0" algn="l">
              <a:spcBef>
                <a:spcPts val="0"/>
              </a:spcBef>
              <a:buSzPct val="78571"/>
              <a:buNone/>
              <a:defRPr b="0" i="0" sz="1400" u="none" cap="none" strike="noStrike">
                <a:solidFill>
                  <a:schemeClr val="lt2"/>
                </a:solidFill>
              </a:defRPr>
            </a:lvl7pPr>
            <a:lvl8pPr indent="0" lvl="7" marL="0" marR="0" rtl="0" algn="l">
              <a:spcBef>
                <a:spcPts val="0"/>
              </a:spcBef>
              <a:buSzPct val="78571"/>
              <a:buNone/>
              <a:defRPr b="0" i="0" sz="1400" u="none" cap="none" strike="noStrike">
                <a:solidFill>
                  <a:schemeClr val="lt2"/>
                </a:solidFill>
              </a:defRPr>
            </a:lvl8pPr>
            <a:lvl9pPr indent="0" lvl="8" marL="0" marR="0" rtl="0" algn="l">
              <a:spcBef>
                <a:spcPts val="0"/>
              </a:spcBef>
              <a:buSzPct val="78571"/>
              <a:buNone/>
              <a:defRPr b="0" i="0" sz="1400" u="none" cap="none" strike="noStrike">
                <a:solidFill>
                  <a:schemeClr val="lt2"/>
                </a:solidFill>
              </a:defRPr>
            </a:lvl9pPr>
          </a:lstStyle>
          <a:p/>
        </p:txBody>
      </p:sp>
      <p:sp>
        <p:nvSpPr>
          <p:cNvPr id="83" name="Shape 83"/>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84" name="Shape 84"/>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85" name="Shape 85"/>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marR="0" rtl="0" algn="ctr">
              <a:spcBef>
                <a:spcPts val="0"/>
              </a:spcBef>
              <a:buSzPct val="25000"/>
              <a:buNone/>
            </a:pPr>
            <a:fld id="{00000000-1234-1234-1234-123412341234}" type="slidenum">
              <a:rPr b="0" i="0" lang="en-GB" sz="2100" u="none" cap="none" strike="noStrike">
                <a:solidFill>
                  <a:schemeClr val="lt1"/>
                </a:solidFill>
                <a:latin typeface="Century Gothic"/>
                <a:ea typeface="Century Gothic"/>
                <a:cs typeface="Century Gothic"/>
                <a:sym typeface="Century Gothic"/>
              </a:rPr>
              <a:t>‹#›</a:t>
            </a:fld>
          </a:p>
        </p:txBody>
      </p:sp>
      <p:sp>
        <p:nvSpPr>
          <p:cNvPr id="86" name="Shape 86"/>
          <p:cNvSpPr txBox="1"/>
          <p:nvPr>
            <p:ph idx="1" type="body"/>
          </p:nvPr>
        </p:nvSpPr>
        <p:spPr>
          <a:xfrm>
            <a:off x="866216" y="2743200"/>
            <a:ext cx="6619200" cy="1771800"/>
          </a:xfrm>
          <a:prstGeom prst="rect">
            <a:avLst/>
          </a:prstGeom>
          <a:noFill/>
          <a:ln>
            <a:noFill/>
          </a:ln>
        </p:spPr>
        <p:txBody>
          <a:bodyPr anchorCtr="0" anchor="ctr" bIns="68575" lIns="68575" rIns="68575" wrap="square" tIns="68575"/>
          <a:lstStyle>
            <a:lvl1pPr indent="0" lvl="0" marL="0" marR="0" rtl="0" algn="l">
              <a:spcBef>
                <a:spcPts val="300"/>
              </a:spcBef>
              <a:spcAft>
                <a:spcPts val="500"/>
              </a:spcAft>
              <a:buClr>
                <a:schemeClr val="accent1"/>
              </a:buClr>
              <a:buSzPct val="78571"/>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342900" marR="0" rtl="0" algn="l">
              <a:spcBef>
                <a:spcPts val="200"/>
              </a:spcBef>
              <a:spcAft>
                <a:spcPts val="500"/>
              </a:spcAft>
              <a:buClr>
                <a:schemeClr val="accent1"/>
              </a:buClr>
              <a:buSzPct val="77777"/>
              <a:buFont typeface="Noto Sans Symbols"/>
              <a:buNone/>
              <a:defRPr b="0" i="0" sz="900" u="none" cap="none" strike="noStrike">
                <a:solidFill>
                  <a:schemeClr val="lt1"/>
                </a:solidFill>
                <a:latin typeface="Century Gothic"/>
                <a:ea typeface="Century Gothic"/>
                <a:cs typeface="Century Gothic"/>
                <a:sym typeface="Century Gothic"/>
              </a:defRPr>
            </a:lvl2pPr>
            <a:lvl3pPr indent="0" lvl="2" marL="685800" marR="0" rtl="0" algn="l">
              <a:spcBef>
                <a:spcPts val="200"/>
              </a:spcBef>
              <a:spcAft>
                <a:spcPts val="500"/>
              </a:spcAft>
              <a:buClr>
                <a:schemeClr val="accent1"/>
              </a:buClr>
              <a:buSzPct val="75000"/>
              <a:buFont typeface="Noto Sans Symbols"/>
              <a:buNone/>
              <a:defRPr b="0" i="0" sz="800" u="none" cap="none" strike="noStrike">
                <a:solidFill>
                  <a:schemeClr val="lt1"/>
                </a:solidFill>
                <a:latin typeface="Century Gothic"/>
                <a:ea typeface="Century Gothic"/>
                <a:cs typeface="Century Gothic"/>
                <a:sym typeface="Century Gothic"/>
              </a:defRPr>
            </a:lvl3pPr>
            <a:lvl4pPr indent="0" lvl="3" marL="10287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4pPr>
            <a:lvl5pPr indent="0" lvl="4" marL="13716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5pPr>
            <a:lvl6pPr indent="0" lvl="5" marL="17145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6pPr>
            <a:lvl7pPr indent="0" lvl="6" marL="20574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7pPr>
            <a:lvl8pPr indent="0" lvl="7" marL="24003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8pPr>
            <a:lvl9pPr indent="0" lvl="8" marL="27432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with Caption">
    <p:spTree>
      <p:nvGrpSpPr>
        <p:cNvPr id="87" name="Shape 87"/>
        <p:cNvGrpSpPr/>
        <p:nvPr/>
      </p:nvGrpSpPr>
      <p:grpSpPr>
        <a:xfrm>
          <a:off x="0" y="0"/>
          <a:ext cx="0" cy="0"/>
          <a:chOff x="0" y="0"/>
          <a:chExt cx="0" cy="0"/>
        </a:xfrm>
      </p:grpSpPr>
      <p:sp>
        <p:nvSpPr>
          <p:cNvPr id="88" name="Shape 88"/>
          <p:cNvSpPr txBox="1"/>
          <p:nvPr>
            <p:ph type="title"/>
          </p:nvPr>
        </p:nvSpPr>
        <p:spPr>
          <a:xfrm>
            <a:off x="1181101" y="1085850"/>
            <a:ext cx="5999400" cy="1742400"/>
          </a:xfrm>
          <a:prstGeom prst="rect">
            <a:avLst/>
          </a:prstGeom>
          <a:noFill/>
          <a:ln>
            <a:noFill/>
          </a:ln>
        </p:spPr>
        <p:txBody>
          <a:bodyPr anchorCtr="0" anchor="t" bIns="68575" lIns="68575" rIns="68575" wrap="square" tIns="68575"/>
          <a:lstStyle>
            <a:lvl1pPr indent="0" lvl="0" marL="0" marR="0" rtl="0" algn="l">
              <a:spcBef>
                <a:spcPts val="0"/>
              </a:spcBef>
              <a:buClr>
                <a:schemeClr val="lt2"/>
              </a:buClr>
              <a:buSzPct val="100000"/>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ct val="78571"/>
              <a:buNone/>
              <a:defRPr b="0" i="0" sz="1400" u="none" cap="none" strike="noStrike">
                <a:solidFill>
                  <a:schemeClr val="lt2"/>
                </a:solidFill>
              </a:defRPr>
            </a:lvl2pPr>
            <a:lvl3pPr indent="0" lvl="2" marL="0" marR="0" rtl="0" algn="l">
              <a:spcBef>
                <a:spcPts val="0"/>
              </a:spcBef>
              <a:buSzPct val="78571"/>
              <a:buNone/>
              <a:defRPr b="0" i="0" sz="1400" u="none" cap="none" strike="noStrike">
                <a:solidFill>
                  <a:schemeClr val="lt2"/>
                </a:solidFill>
              </a:defRPr>
            </a:lvl3pPr>
            <a:lvl4pPr indent="0" lvl="3" marL="0" marR="0" rtl="0" algn="l">
              <a:spcBef>
                <a:spcPts val="0"/>
              </a:spcBef>
              <a:buSzPct val="78571"/>
              <a:buNone/>
              <a:defRPr b="0" i="0" sz="1400" u="none" cap="none" strike="noStrike">
                <a:solidFill>
                  <a:schemeClr val="lt2"/>
                </a:solidFill>
              </a:defRPr>
            </a:lvl4pPr>
            <a:lvl5pPr indent="0" lvl="4" marL="0" marR="0" rtl="0" algn="l">
              <a:spcBef>
                <a:spcPts val="0"/>
              </a:spcBef>
              <a:buSzPct val="78571"/>
              <a:buNone/>
              <a:defRPr b="0" i="0" sz="1400" u="none" cap="none" strike="noStrike">
                <a:solidFill>
                  <a:schemeClr val="lt2"/>
                </a:solidFill>
              </a:defRPr>
            </a:lvl5pPr>
            <a:lvl6pPr indent="0" lvl="5" marL="0" marR="0" rtl="0" algn="l">
              <a:spcBef>
                <a:spcPts val="0"/>
              </a:spcBef>
              <a:buSzPct val="78571"/>
              <a:buNone/>
              <a:defRPr b="0" i="0" sz="1400" u="none" cap="none" strike="noStrike">
                <a:solidFill>
                  <a:schemeClr val="lt2"/>
                </a:solidFill>
              </a:defRPr>
            </a:lvl6pPr>
            <a:lvl7pPr indent="0" lvl="6" marL="0" marR="0" rtl="0" algn="l">
              <a:spcBef>
                <a:spcPts val="0"/>
              </a:spcBef>
              <a:buSzPct val="78571"/>
              <a:buNone/>
              <a:defRPr b="0" i="0" sz="1400" u="none" cap="none" strike="noStrike">
                <a:solidFill>
                  <a:schemeClr val="lt2"/>
                </a:solidFill>
              </a:defRPr>
            </a:lvl7pPr>
            <a:lvl8pPr indent="0" lvl="7" marL="0" marR="0" rtl="0" algn="l">
              <a:spcBef>
                <a:spcPts val="0"/>
              </a:spcBef>
              <a:buSzPct val="78571"/>
              <a:buNone/>
              <a:defRPr b="0" i="0" sz="1400" u="none" cap="none" strike="noStrike">
                <a:solidFill>
                  <a:schemeClr val="lt2"/>
                </a:solidFill>
              </a:defRPr>
            </a:lvl8pPr>
            <a:lvl9pPr indent="0" lvl="8" marL="0" marR="0" rtl="0" algn="l">
              <a:spcBef>
                <a:spcPts val="0"/>
              </a:spcBef>
              <a:buSzPct val="78571"/>
              <a:buNone/>
              <a:defRPr b="0" i="0" sz="1400" u="none" cap="none" strike="noStrike">
                <a:solidFill>
                  <a:schemeClr val="lt2"/>
                </a:solidFill>
              </a:defRPr>
            </a:lvl9pPr>
          </a:lstStyle>
          <a:p/>
        </p:txBody>
      </p:sp>
      <p:sp>
        <p:nvSpPr>
          <p:cNvPr id="89" name="Shape 89"/>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90" name="Shape 90"/>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91" name="Shape 91"/>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marR="0" rtl="0" algn="ctr">
              <a:spcBef>
                <a:spcPts val="0"/>
              </a:spcBef>
              <a:buSzPct val="25000"/>
              <a:buNone/>
            </a:pPr>
            <a:fld id="{00000000-1234-1234-1234-123412341234}" type="slidenum">
              <a:rPr b="0" i="0" lang="en-GB" sz="2100" u="none" cap="none" strike="noStrike">
                <a:solidFill>
                  <a:schemeClr val="lt1"/>
                </a:solidFill>
                <a:latin typeface="Century Gothic"/>
                <a:ea typeface="Century Gothic"/>
                <a:cs typeface="Century Gothic"/>
                <a:sym typeface="Century Gothic"/>
              </a:rPr>
              <a:t>‹#›</a:t>
            </a:fld>
          </a:p>
        </p:txBody>
      </p:sp>
      <p:sp>
        <p:nvSpPr>
          <p:cNvPr id="92" name="Shape 92"/>
          <p:cNvSpPr txBox="1"/>
          <p:nvPr>
            <p:ph idx="1" type="body"/>
          </p:nvPr>
        </p:nvSpPr>
        <p:spPr>
          <a:xfrm>
            <a:off x="866216" y="3262993"/>
            <a:ext cx="6619200" cy="1257300"/>
          </a:xfrm>
          <a:prstGeom prst="rect">
            <a:avLst/>
          </a:prstGeom>
          <a:noFill/>
          <a:ln>
            <a:noFill/>
          </a:ln>
        </p:spPr>
        <p:txBody>
          <a:bodyPr anchorCtr="0" anchor="ctr" bIns="68575" lIns="68575" rIns="68575" wrap="square" tIns="68575"/>
          <a:lstStyle>
            <a:lvl1pPr indent="0" lvl="0" marL="0" marR="0" rtl="0" algn="l">
              <a:spcBef>
                <a:spcPts val="300"/>
              </a:spcBef>
              <a:spcAft>
                <a:spcPts val="500"/>
              </a:spcAft>
              <a:buClr>
                <a:schemeClr val="accent1"/>
              </a:buClr>
              <a:buSzPct val="78571"/>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342900" marR="0" rtl="0" algn="l">
              <a:spcBef>
                <a:spcPts val="200"/>
              </a:spcBef>
              <a:spcAft>
                <a:spcPts val="500"/>
              </a:spcAft>
              <a:buClr>
                <a:schemeClr val="accent1"/>
              </a:buClr>
              <a:buSzPct val="77777"/>
              <a:buFont typeface="Noto Sans Symbols"/>
              <a:buNone/>
              <a:defRPr b="0" i="0" sz="900" u="none" cap="none" strike="noStrike">
                <a:solidFill>
                  <a:schemeClr val="lt1"/>
                </a:solidFill>
                <a:latin typeface="Century Gothic"/>
                <a:ea typeface="Century Gothic"/>
                <a:cs typeface="Century Gothic"/>
                <a:sym typeface="Century Gothic"/>
              </a:defRPr>
            </a:lvl2pPr>
            <a:lvl3pPr indent="0" lvl="2" marL="685800" marR="0" rtl="0" algn="l">
              <a:spcBef>
                <a:spcPts val="200"/>
              </a:spcBef>
              <a:spcAft>
                <a:spcPts val="500"/>
              </a:spcAft>
              <a:buClr>
                <a:schemeClr val="accent1"/>
              </a:buClr>
              <a:buSzPct val="75000"/>
              <a:buFont typeface="Noto Sans Symbols"/>
              <a:buNone/>
              <a:defRPr b="0" i="0" sz="800" u="none" cap="none" strike="noStrike">
                <a:solidFill>
                  <a:schemeClr val="lt1"/>
                </a:solidFill>
                <a:latin typeface="Century Gothic"/>
                <a:ea typeface="Century Gothic"/>
                <a:cs typeface="Century Gothic"/>
                <a:sym typeface="Century Gothic"/>
              </a:defRPr>
            </a:lvl3pPr>
            <a:lvl4pPr indent="0" lvl="3" marL="10287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4pPr>
            <a:lvl5pPr indent="0" lvl="4" marL="13716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5pPr>
            <a:lvl6pPr indent="0" lvl="5" marL="17145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6pPr>
            <a:lvl7pPr indent="0" lvl="6" marL="20574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7pPr>
            <a:lvl8pPr indent="0" lvl="7" marL="24003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8pPr>
            <a:lvl9pPr indent="0" lvl="8" marL="27432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9pPr>
          </a:lstStyle>
          <a:p/>
        </p:txBody>
      </p:sp>
      <p:sp>
        <p:nvSpPr>
          <p:cNvPr id="93" name="Shape 93"/>
          <p:cNvSpPr txBox="1"/>
          <p:nvPr>
            <p:ph idx="2" type="body"/>
          </p:nvPr>
        </p:nvSpPr>
        <p:spPr>
          <a:xfrm>
            <a:off x="1447800" y="2828380"/>
            <a:ext cx="5539500" cy="256500"/>
          </a:xfrm>
          <a:prstGeom prst="rect">
            <a:avLst/>
          </a:prstGeom>
          <a:noFill/>
          <a:ln>
            <a:noFill/>
          </a:ln>
        </p:spPr>
        <p:txBody>
          <a:bodyPr anchorCtr="0" anchor="t" bIns="68575" lIns="68575" rIns="68575" wrap="square" tIns="68575"/>
          <a:lstStyle>
            <a:lvl1pPr indent="0" lvl="0" marL="0" marR="0" rtl="0" algn="l">
              <a:spcBef>
                <a:spcPts val="200"/>
              </a:spcBef>
              <a:spcAft>
                <a:spcPts val="500"/>
              </a:spcAft>
              <a:buClr>
                <a:schemeClr val="accent1"/>
              </a:buClr>
              <a:buSzPct val="72727"/>
              <a:buFont typeface="Noto Sans Symbols"/>
              <a:buNone/>
              <a:defRPr b="0" i="0" sz="1100" u="none" cap="small" strike="noStrike">
                <a:solidFill>
                  <a:schemeClr val="accent1"/>
                </a:solidFill>
                <a:latin typeface="Century Gothic"/>
                <a:ea typeface="Century Gothic"/>
                <a:cs typeface="Century Gothic"/>
                <a:sym typeface="Century Gothic"/>
              </a:defRPr>
            </a:lvl1pPr>
            <a:lvl2pPr indent="0" lvl="1" marL="342900" marR="0" rtl="0" algn="l">
              <a:spcBef>
                <a:spcPts val="200"/>
              </a:spcBef>
              <a:spcAft>
                <a:spcPts val="500"/>
              </a:spcAft>
              <a:buClr>
                <a:schemeClr val="accent1"/>
              </a:buClr>
              <a:buSzPct val="77777"/>
              <a:buFont typeface="Noto Sans Symbols"/>
              <a:buNone/>
              <a:defRPr b="0" i="0" sz="900" u="none" cap="none" strike="noStrike">
                <a:solidFill>
                  <a:schemeClr val="lt1"/>
                </a:solidFill>
                <a:latin typeface="Century Gothic"/>
                <a:ea typeface="Century Gothic"/>
                <a:cs typeface="Century Gothic"/>
                <a:sym typeface="Century Gothic"/>
              </a:defRPr>
            </a:lvl2pPr>
            <a:lvl3pPr indent="0" lvl="2" marL="685800" marR="0" rtl="0" algn="l">
              <a:spcBef>
                <a:spcPts val="200"/>
              </a:spcBef>
              <a:spcAft>
                <a:spcPts val="500"/>
              </a:spcAft>
              <a:buClr>
                <a:schemeClr val="accent1"/>
              </a:buClr>
              <a:buSzPct val="75000"/>
              <a:buFont typeface="Noto Sans Symbols"/>
              <a:buNone/>
              <a:defRPr b="0" i="0" sz="800" u="none" cap="none" strike="noStrike">
                <a:solidFill>
                  <a:schemeClr val="lt1"/>
                </a:solidFill>
                <a:latin typeface="Century Gothic"/>
                <a:ea typeface="Century Gothic"/>
                <a:cs typeface="Century Gothic"/>
                <a:sym typeface="Century Gothic"/>
              </a:defRPr>
            </a:lvl3pPr>
            <a:lvl4pPr indent="0" lvl="3" marL="10287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4pPr>
            <a:lvl5pPr indent="0" lvl="4" marL="13716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5pPr>
            <a:lvl6pPr indent="0" lvl="5" marL="17145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6pPr>
            <a:lvl7pPr indent="0" lvl="6" marL="20574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7pPr>
            <a:lvl8pPr indent="0" lvl="7" marL="24003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8pPr>
            <a:lvl9pPr indent="0" lvl="8" marL="27432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9pPr>
          </a:lstStyle>
          <a:p/>
        </p:txBody>
      </p:sp>
      <p:sp>
        <p:nvSpPr>
          <p:cNvPr id="94" name="Shape 94"/>
          <p:cNvSpPr txBox="1"/>
          <p:nvPr/>
        </p:nvSpPr>
        <p:spPr>
          <a:xfrm>
            <a:off x="673721" y="728440"/>
            <a:ext cx="601500" cy="1477200"/>
          </a:xfrm>
          <a:prstGeom prst="rect">
            <a:avLst/>
          </a:prstGeom>
          <a:noFill/>
          <a:ln>
            <a:noFill/>
          </a:ln>
        </p:spPr>
        <p:txBody>
          <a:bodyPr anchorCtr="0" anchor="t" bIns="34275" lIns="68575" rIns="68575" wrap="square" tIns="34275">
            <a:noAutofit/>
          </a:bodyPr>
          <a:lstStyle/>
          <a:p>
            <a:pPr indent="0" lvl="0" marL="0" marR="0" rtl="0" algn="r">
              <a:spcBef>
                <a:spcPts val="0"/>
              </a:spcBef>
              <a:buSzPct val="25000"/>
              <a:buNone/>
            </a:pPr>
            <a:r>
              <a:rPr b="0" i="0" lang="en-GB" sz="9200" u="none" cap="none" strike="noStrike">
                <a:solidFill>
                  <a:schemeClr val="accent1"/>
                </a:solidFill>
                <a:latin typeface="Arial"/>
                <a:ea typeface="Arial"/>
                <a:cs typeface="Arial"/>
                <a:sym typeface="Arial"/>
              </a:rPr>
              <a:t>“</a:t>
            </a:r>
          </a:p>
        </p:txBody>
      </p:sp>
      <p:sp>
        <p:nvSpPr>
          <p:cNvPr id="95" name="Shape 95"/>
          <p:cNvSpPr txBox="1"/>
          <p:nvPr/>
        </p:nvSpPr>
        <p:spPr>
          <a:xfrm>
            <a:off x="6997867" y="1960340"/>
            <a:ext cx="601500" cy="1477200"/>
          </a:xfrm>
          <a:prstGeom prst="rect">
            <a:avLst/>
          </a:prstGeom>
          <a:noFill/>
          <a:ln>
            <a:noFill/>
          </a:ln>
        </p:spPr>
        <p:txBody>
          <a:bodyPr anchorCtr="0" anchor="t" bIns="34275" lIns="68575" rIns="68575" wrap="square" tIns="34275">
            <a:noAutofit/>
          </a:bodyPr>
          <a:lstStyle/>
          <a:p>
            <a:pPr indent="0" lvl="0" marL="0" marR="0" rtl="0" algn="r">
              <a:spcBef>
                <a:spcPts val="0"/>
              </a:spcBef>
              <a:buSzPct val="25000"/>
              <a:buNone/>
            </a:pPr>
            <a:r>
              <a:rPr b="0" i="0" lang="en-GB" sz="9200" u="none" cap="none" strike="noStrike">
                <a:solidFill>
                  <a:schemeClr val="accent1"/>
                </a:solidFill>
                <a:latin typeface="Arial"/>
                <a:ea typeface="Arial"/>
                <a:cs typeface="Arial"/>
                <a:sym typeface="Aria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Name Card">
    <p:spTree>
      <p:nvGrpSpPr>
        <p:cNvPr id="96" name="Shape 96"/>
        <p:cNvGrpSpPr/>
        <p:nvPr/>
      </p:nvGrpSpPr>
      <p:grpSpPr>
        <a:xfrm>
          <a:off x="0" y="0"/>
          <a:ext cx="0" cy="0"/>
          <a:chOff x="0" y="0"/>
          <a:chExt cx="0" cy="0"/>
        </a:xfrm>
      </p:grpSpPr>
      <p:sp>
        <p:nvSpPr>
          <p:cNvPr id="97" name="Shape 97"/>
          <p:cNvSpPr txBox="1"/>
          <p:nvPr>
            <p:ph type="title"/>
          </p:nvPr>
        </p:nvSpPr>
        <p:spPr>
          <a:xfrm>
            <a:off x="866216" y="2343151"/>
            <a:ext cx="6619200" cy="1239900"/>
          </a:xfrm>
          <a:prstGeom prst="rect">
            <a:avLst/>
          </a:prstGeom>
          <a:noFill/>
          <a:ln>
            <a:noFill/>
          </a:ln>
        </p:spPr>
        <p:txBody>
          <a:bodyPr anchorCtr="0" anchor="b" bIns="68575" lIns="68575" rIns="68575" wrap="square" tIns="68575"/>
          <a:lstStyle>
            <a:lvl1pPr indent="0" lvl="0" marL="0" marR="0" rtl="0" algn="l">
              <a:spcBef>
                <a:spcPts val="0"/>
              </a:spcBef>
              <a:buClr>
                <a:schemeClr val="lt2"/>
              </a:buClr>
              <a:buSzPct val="100000"/>
              <a:buFont typeface="Century Gothic"/>
              <a:buNone/>
              <a:defRPr b="0" i="0" sz="30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ct val="78571"/>
              <a:buNone/>
              <a:defRPr b="0" i="0" sz="1400" u="none" cap="none" strike="noStrike">
                <a:solidFill>
                  <a:schemeClr val="lt2"/>
                </a:solidFill>
              </a:defRPr>
            </a:lvl2pPr>
            <a:lvl3pPr indent="0" lvl="2" marL="0" marR="0" rtl="0" algn="l">
              <a:spcBef>
                <a:spcPts val="0"/>
              </a:spcBef>
              <a:buSzPct val="78571"/>
              <a:buNone/>
              <a:defRPr b="0" i="0" sz="1400" u="none" cap="none" strike="noStrike">
                <a:solidFill>
                  <a:schemeClr val="lt2"/>
                </a:solidFill>
              </a:defRPr>
            </a:lvl3pPr>
            <a:lvl4pPr indent="0" lvl="3" marL="0" marR="0" rtl="0" algn="l">
              <a:spcBef>
                <a:spcPts val="0"/>
              </a:spcBef>
              <a:buSzPct val="78571"/>
              <a:buNone/>
              <a:defRPr b="0" i="0" sz="1400" u="none" cap="none" strike="noStrike">
                <a:solidFill>
                  <a:schemeClr val="lt2"/>
                </a:solidFill>
              </a:defRPr>
            </a:lvl4pPr>
            <a:lvl5pPr indent="0" lvl="4" marL="0" marR="0" rtl="0" algn="l">
              <a:spcBef>
                <a:spcPts val="0"/>
              </a:spcBef>
              <a:buSzPct val="78571"/>
              <a:buNone/>
              <a:defRPr b="0" i="0" sz="1400" u="none" cap="none" strike="noStrike">
                <a:solidFill>
                  <a:schemeClr val="lt2"/>
                </a:solidFill>
              </a:defRPr>
            </a:lvl5pPr>
            <a:lvl6pPr indent="0" lvl="5" marL="0" marR="0" rtl="0" algn="l">
              <a:spcBef>
                <a:spcPts val="0"/>
              </a:spcBef>
              <a:buSzPct val="78571"/>
              <a:buNone/>
              <a:defRPr b="0" i="0" sz="1400" u="none" cap="none" strike="noStrike">
                <a:solidFill>
                  <a:schemeClr val="lt2"/>
                </a:solidFill>
              </a:defRPr>
            </a:lvl6pPr>
            <a:lvl7pPr indent="0" lvl="6" marL="0" marR="0" rtl="0" algn="l">
              <a:spcBef>
                <a:spcPts val="0"/>
              </a:spcBef>
              <a:buSzPct val="78571"/>
              <a:buNone/>
              <a:defRPr b="0" i="0" sz="1400" u="none" cap="none" strike="noStrike">
                <a:solidFill>
                  <a:schemeClr val="lt2"/>
                </a:solidFill>
              </a:defRPr>
            </a:lvl7pPr>
            <a:lvl8pPr indent="0" lvl="7" marL="0" marR="0" rtl="0" algn="l">
              <a:spcBef>
                <a:spcPts val="0"/>
              </a:spcBef>
              <a:buSzPct val="78571"/>
              <a:buNone/>
              <a:defRPr b="0" i="0" sz="1400" u="none" cap="none" strike="noStrike">
                <a:solidFill>
                  <a:schemeClr val="lt2"/>
                </a:solidFill>
              </a:defRPr>
            </a:lvl8pPr>
            <a:lvl9pPr indent="0" lvl="8" marL="0" marR="0" rtl="0" algn="l">
              <a:spcBef>
                <a:spcPts val="0"/>
              </a:spcBef>
              <a:buSzPct val="78571"/>
              <a:buNone/>
              <a:defRPr b="0" i="0" sz="1400" u="none" cap="none" strike="noStrike">
                <a:solidFill>
                  <a:schemeClr val="lt2"/>
                </a:solidFill>
              </a:defRPr>
            </a:lvl9pPr>
          </a:lstStyle>
          <a:p/>
        </p:txBody>
      </p:sp>
      <p:sp>
        <p:nvSpPr>
          <p:cNvPr id="98" name="Shape 98"/>
          <p:cNvSpPr txBox="1"/>
          <p:nvPr>
            <p:ph idx="1" type="body"/>
          </p:nvPr>
        </p:nvSpPr>
        <p:spPr>
          <a:xfrm>
            <a:off x="866216" y="3583036"/>
            <a:ext cx="6619200" cy="645300"/>
          </a:xfrm>
          <a:prstGeom prst="rect">
            <a:avLst/>
          </a:prstGeom>
          <a:noFill/>
          <a:ln>
            <a:noFill/>
          </a:ln>
        </p:spPr>
        <p:txBody>
          <a:bodyPr anchorCtr="0" anchor="t" bIns="68575" lIns="68575" rIns="68575" wrap="square" tIns="68575"/>
          <a:lstStyle>
            <a:lvl1pPr indent="0" lvl="0" marL="0" marR="0" rtl="0" algn="l">
              <a:spcBef>
                <a:spcPts val="300"/>
              </a:spcBef>
              <a:spcAft>
                <a:spcPts val="500"/>
              </a:spcAft>
              <a:buClr>
                <a:schemeClr val="accent1"/>
              </a:buClr>
              <a:buSzPct val="800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0" lvl="1" marL="342900" marR="0" rtl="0" algn="l">
              <a:spcBef>
                <a:spcPts val="300"/>
              </a:spcBef>
              <a:spcAft>
                <a:spcPts val="500"/>
              </a:spcAft>
              <a:buClr>
                <a:schemeClr val="accent1"/>
              </a:buClr>
              <a:buSzPct val="78571"/>
              <a:buFont typeface="Noto Sans Symbols"/>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200"/>
              </a:spcBef>
              <a:spcAft>
                <a:spcPts val="500"/>
              </a:spcAft>
              <a:buClr>
                <a:schemeClr val="accent1"/>
              </a:buClr>
              <a:buSzPct val="83333"/>
              <a:buFont typeface="Noto Sans Symbols"/>
              <a:buNone/>
              <a:defRPr b="0" i="0" sz="1200" u="none" cap="none" strike="noStrike">
                <a:solidFill>
                  <a:schemeClr val="lt1"/>
                </a:solidFill>
                <a:latin typeface="Century Gothic"/>
                <a:ea typeface="Century Gothic"/>
                <a:cs typeface="Century Gothic"/>
                <a:sym typeface="Century Gothic"/>
              </a:defRPr>
            </a:lvl3pPr>
            <a:lvl4pPr indent="0" lvl="3" marL="1028700" marR="0" rtl="0" algn="l">
              <a:spcBef>
                <a:spcPts val="200"/>
              </a:spcBef>
              <a:spcAft>
                <a:spcPts val="500"/>
              </a:spcAft>
              <a:buClr>
                <a:schemeClr val="accent1"/>
              </a:buClr>
              <a:buSzPct val="72727"/>
              <a:buFont typeface="Noto Sans Symbols"/>
              <a:buNone/>
              <a:defRPr b="0" i="0" sz="1100" u="none" cap="none" strike="noStrike">
                <a:solidFill>
                  <a:schemeClr val="lt1"/>
                </a:solidFill>
                <a:latin typeface="Century Gothic"/>
                <a:ea typeface="Century Gothic"/>
                <a:cs typeface="Century Gothic"/>
                <a:sym typeface="Century Gothic"/>
              </a:defRPr>
            </a:lvl4pPr>
            <a:lvl5pPr indent="0" lvl="4" marL="1371600" marR="0" rtl="0" algn="l">
              <a:spcBef>
                <a:spcPts val="200"/>
              </a:spcBef>
              <a:spcAft>
                <a:spcPts val="500"/>
              </a:spcAft>
              <a:buClr>
                <a:schemeClr val="accent1"/>
              </a:buClr>
              <a:buSzPct val="72727"/>
              <a:buFont typeface="Noto Sans Symbols"/>
              <a:buNone/>
              <a:defRPr b="0" i="0" sz="1100" u="none" cap="none" strike="noStrike">
                <a:solidFill>
                  <a:schemeClr val="lt1"/>
                </a:solidFill>
                <a:latin typeface="Century Gothic"/>
                <a:ea typeface="Century Gothic"/>
                <a:cs typeface="Century Gothic"/>
                <a:sym typeface="Century Gothic"/>
              </a:defRPr>
            </a:lvl5pPr>
            <a:lvl6pPr indent="0" lvl="5" marL="1714500" marR="0" rtl="0" algn="l">
              <a:spcBef>
                <a:spcPts val="200"/>
              </a:spcBef>
              <a:spcAft>
                <a:spcPts val="500"/>
              </a:spcAft>
              <a:buClr>
                <a:schemeClr val="accent1"/>
              </a:buClr>
              <a:buSzPct val="72727"/>
              <a:buFont typeface="Noto Sans Symbols"/>
              <a:buNone/>
              <a:defRPr b="0" i="0" sz="1100" u="none" cap="none" strike="noStrike">
                <a:solidFill>
                  <a:schemeClr val="lt1"/>
                </a:solidFill>
                <a:latin typeface="Century Gothic"/>
                <a:ea typeface="Century Gothic"/>
                <a:cs typeface="Century Gothic"/>
                <a:sym typeface="Century Gothic"/>
              </a:defRPr>
            </a:lvl6pPr>
            <a:lvl7pPr indent="0" lvl="6" marL="2057400" marR="0" rtl="0" algn="l">
              <a:spcBef>
                <a:spcPts val="200"/>
              </a:spcBef>
              <a:spcAft>
                <a:spcPts val="500"/>
              </a:spcAft>
              <a:buClr>
                <a:schemeClr val="accent1"/>
              </a:buClr>
              <a:buSzPct val="72727"/>
              <a:buFont typeface="Noto Sans Symbols"/>
              <a:buNone/>
              <a:defRPr b="0" i="0" sz="1100" u="none" cap="none" strike="noStrike">
                <a:solidFill>
                  <a:schemeClr val="lt1"/>
                </a:solidFill>
                <a:latin typeface="Century Gothic"/>
                <a:ea typeface="Century Gothic"/>
                <a:cs typeface="Century Gothic"/>
                <a:sym typeface="Century Gothic"/>
              </a:defRPr>
            </a:lvl7pPr>
            <a:lvl8pPr indent="0" lvl="7" marL="2400300" marR="0" rtl="0" algn="l">
              <a:spcBef>
                <a:spcPts val="200"/>
              </a:spcBef>
              <a:spcAft>
                <a:spcPts val="500"/>
              </a:spcAft>
              <a:buClr>
                <a:schemeClr val="accent1"/>
              </a:buClr>
              <a:buSzPct val="72727"/>
              <a:buFont typeface="Noto Sans Symbols"/>
              <a:buNone/>
              <a:defRPr b="0" i="0" sz="1100" u="none" cap="none" strike="noStrike">
                <a:solidFill>
                  <a:schemeClr val="lt1"/>
                </a:solidFill>
                <a:latin typeface="Century Gothic"/>
                <a:ea typeface="Century Gothic"/>
                <a:cs typeface="Century Gothic"/>
                <a:sym typeface="Century Gothic"/>
              </a:defRPr>
            </a:lvl8pPr>
            <a:lvl9pPr indent="0" lvl="8" marL="2743200" marR="0" rtl="0" algn="l">
              <a:spcBef>
                <a:spcPts val="200"/>
              </a:spcBef>
              <a:spcAft>
                <a:spcPts val="500"/>
              </a:spcAft>
              <a:buClr>
                <a:schemeClr val="accent1"/>
              </a:buClr>
              <a:buSzPct val="72727"/>
              <a:buFont typeface="Noto Sans Symbols"/>
              <a:buNone/>
              <a:defRPr b="0" i="0" sz="1100" u="none" cap="none" strike="noStrike">
                <a:solidFill>
                  <a:schemeClr val="lt1"/>
                </a:solidFill>
                <a:latin typeface="Century Gothic"/>
                <a:ea typeface="Century Gothic"/>
                <a:cs typeface="Century Gothic"/>
                <a:sym typeface="Century Gothic"/>
              </a:defRPr>
            </a:lvl9pPr>
          </a:lstStyle>
          <a:p/>
        </p:txBody>
      </p:sp>
      <p:sp>
        <p:nvSpPr>
          <p:cNvPr id="99" name="Shape 99"/>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100" name="Shape 100"/>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101" name="Shape 101"/>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marR="0" rtl="0" algn="ctr">
              <a:spcBef>
                <a:spcPts val="0"/>
              </a:spcBef>
              <a:buSzPct val="25000"/>
              <a:buNone/>
            </a:pPr>
            <a:fld id="{00000000-1234-1234-1234-123412341234}" type="slidenum">
              <a:rPr b="0" i="0" lang="en-GB" sz="21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Name Card">
    <p:spTree>
      <p:nvGrpSpPr>
        <p:cNvPr id="102" name="Shape 102"/>
        <p:cNvGrpSpPr/>
        <p:nvPr/>
      </p:nvGrpSpPr>
      <p:grpSpPr>
        <a:xfrm>
          <a:off x="0" y="0"/>
          <a:ext cx="0" cy="0"/>
          <a:chOff x="0" y="0"/>
          <a:chExt cx="0" cy="0"/>
        </a:xfrm>
      </p:grpSpPr>
      <p:sp>
        <p:nvSpPr>
          <p:cNvPr id="103" name="Shape 103"/>
          <p:cNvSpPr txBox="1"/>
          <p:nvPr>
            <p:ph type="title"/>
          </p:nvPr>
        </p:nvSpPr>
        <p:spPr>
          <a:xfrm>
            <a:off x="1181101" y="1085850"/>
            <a:ext cx="5999400" cy="2372400"/>
          </a:xfrm>
          <a:prstGeom prst="rect">
            <a:avLst/>
          </a:prstGeom>
          <a:noFill/>
          <a:ln>
            <a:noFill/>
          </a:ln>
        </p:spPr>
        <p:txBody>
          <a:bodyPr anchorCtr="0" anchor="t" bIns="68575" lIns="68575" rIns="68575" wrap="square" tIns="68575"/>
          <a:lstStyle>
            <a:lvl1pPr indent="0" lvl="0" marL="0" marR="0" rtl="0" algn="l">
              <a:spcBef>
                <a:spcPts val="0"/>
              </a:spcBef>
              <a:buClr>
                <a:schemeClr val="lt2"/>
              </a:buClr>
              <a:buSzPct val="100000"/>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ct val="78571"/>
              <a:buNone/>
              <a:defRPr b="0" i="0" sz="1400" u="none" cap="none" strike="noStrike">
                <a:solidFill>
                  <a:schemeClr val="lt2"/>
                </a:solidFill>
              </a:defRPr>
            </a:lvl2pPr>
            <a:lvl3pPr indent="0" lvl="2" marL="0" marR="0" rtl="0" algn="l">
              <a:spcBef>
                <a:spcPts val="0"/>
              </a:spcBef>
              <a:buSzPct val="78571"/>
              <a:buNone/>
              <a:defRPr b="0" i="0" sz="1400" u="none" cap="none" strike="noStrike">
                <a:solidFill>
                  <a:schemeClr val="lt2"/>
                </a:solidFill>
              </a:defRPr>
            </a:lvl3pPr>
            <a:lvl4pPr indent="0" lvl="3" marL="0" marR="0" rtl="0" algn="l">
              <a:spcBef>
                <a:spcPts val="0"/>
              </a:spcBef>
              <a:buSzPct val="78571"/>
              <a:buNone/>
              <a:defRPr b="0" i="0" sz="1400" u="none" cap="none" strike="noStrike">
                <a:solidFill>
                  <a:schemeClr val="lt2"/>
                </a:solidFill>
              </a:defRPr>
            </a:lvl4pPr>
            <a:lvl5pPr indent="0" lvl="4" marL="0" marR="0" rtl="0" algn="l">
              <a:spcBef>
                <a:spcPts val="0"/>
              </a:spcBef>
              <a:buSzPct val="78571"/>
              <a:buNone/>
              <a:defRPr b="0" i="0" sz="1400" u="none" cap="none" strike="noStrike">
                <a:solidFill>
                  <a:schemeClr val="lt2"/>
                </a:solidFill>
              </a:defRPr>
            </a:lvl5pPr>
            <a:lvl6pPr indent="0" lvl="5" marL="0" marR="0" rtl="0" algn="l">
              <a:spcBef>
                <a:spcPts val="0"/>
              </a:spcBef>
              <a:buSzPct val="78571"/>
              <a:buNone/>
              <a:defRPr b="0" i="0" sz="1400" u="none" cap="none" strike="noStrike">
                <a:solidFill>
                  <a:schemeClr val="lt2"/>
                </a:solidFill>
              </a:defRPr>
            </a:lvl6pPr>
            <a:lvl7pPr indent="0" lvl="6" marL="0" marR="0" rtl="0" algn="l">
              <a:spcBef>
                <a:spcPts val="0"/>
              </a:spcBef>
              <a:buSzPct val="78571"/>
              <a:buNone/>
              <a:defRPr b="0" i="0" sz="1400" u="none" cap="none" strike="noStrike">
                <a:solidFill>
                  <a:schemeClr val="lt2"/>
                </a:solidFill>
              </a:defRPr>
            </a:lvl7pPr>
            <a:lvl8pPr indent="0" lvl="7" marL="0" marR="0" rtl="0" algn="l">
              <a:spcBef>
                <a:spcPts val="0"/>
              </a:spcBef>
              <a:buSzPct val="78571"/>
              <a:buNone/>
              <a:defRPr b="0" i="0" sz="1400" u="none" cap="none" strike="noStrike">
                <a:solidFill>
                  <a:schemeClr val="lt2"/>
                </a:solidFill>
              </a:defRPr>
            </a:lvl8pPr>
            <a:lvl9pPr indent="0" lvl="8" marL="0" marR="0" rtl="0" algn="l">
              <a:spcBef>
                <a:spcPts val="0"/>
              </a:spcBef>
              <a:buSzPct val="78571"/>
              <a:buNone/>
              <a:defRPr b="0" i="0" sz="1400" u="none" cap="none" strike="noStrike">
                <a:solidFill>
                  <a:schemeClr val="lt2"/>
                </a:solidFill>
              </a:defRPr>
            </a:lvl9pPr>
          </a:lstStyle>
          <a:p/>
        </p:txBody>
      </p:sp>
      <p:sp>
        <p:nvSpPr>
          <p:cNvPr id="104" name="Shape 104"/>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105" name="Shape 105"/>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106" name="Shape 106"/>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marR="0" rtl="0" algn="ctr">
              <a:spcBef>
                <a:spcPts val="0"/>
              </a:spcBef>
              <a:buSzPct val="25000"/>
              <a:buNone/>
            </a:pPr>
            <a:fld id="{00000000-1234-1234-1234-123412341234}" type="slidenum">
              <a:rPr b="0" i="0" lang="en-GB" sz="2100" u="none" cap="none" strike="noStrike">
                <a:solidFill>
                  <a:schemeClr val="lt1"/>
                </a:solidFill>
                <a:latin typeface="Century Gothic"/>
                <a:ea typeface="Century Gothic"/>
                <a:cs typeface="Century Gothic"/>
                <a:sym typeface="Century Gothic"/>
              </a:rPr>
              <a:t>‹#›</a:t>
            </a:fld>
          </a:p>
        </p:txBody>
      </p:sp>
      <p:sp>
        <p:nvSpPr>
          <p:cNvPr id="107" name="Shape 107"/>
          <p:cNvSpPr txBox="1"/>
          <p:nvPr>
            <p:ph idx="1" type="body"/>
          </p:nvPr>
        </p:nvSpPr>
        <p:spPr>
          <a:xfrm>
            <a:off x="1181101" y="3714750"/>
            <a:ext cx="5999400" cy="805500"/>
          </a:xfrm>
          <a:prstGeom prst="rect">
            <a:avLst/>
          </a:prstGeom>
          <a:noFill/>
          <a:ln>
            <a:noFill/>
          </a:ln>
        </p:spPr>
        <p:txBody>
          <a:bodyPr anchorCtr="0" anchor="t" bIns="68575" lIns="68575" rIns="68575" wrap="square" tIns="68575"/>
          <a:lstStyle>
            <a:lvl1pPr indent="0" lvl="0" marL="0" marR="0" rtl="0" algn="l">
              <a:spcBef>
                <a:spcPts val="300"/>
              </a:spcBef>
              <a:spcAft>
                <a:spcPts val="500"/>
              </a:spcAft>
              <a:buClr>
                <a:schemeClr val="accent1"/>
              </a:buClr>
              <a:buSzPct val="78571"/>
              <a:buFont typeface="Noto Sans Symbols"/>
              <a:buNone/>
              <a:defRPr b="0" i="0" sz="1400" u="none" cap="none" strike="noStrike">
                <a:solidFill>
                  <a:schemeClr val="accent1"/>
                </a:solidFill>
                <a:latin typeface="Century Gothic"/>
                <a:ea typeface="Century Gothic"/>
                <a:cs typeface="Century Gothic"/>
                <a:sym typeface="Century Gothic"/>
              </a:defRPr>
            </a:lvl1pPr>
            <a:lvl2pPr indent="0" lvl="1" marL="342900" marR="0" rtl="0" algn="l">
              <a:spcBef>
                <a:spcPts val="200"/>
              </a:spcBef>
              <a:spcAft>
                <a:spcPts val="500"/>
              </a:spcAft>
              <a:buClr>
                <a:schemeClr val="accent1"/>
              </a:buClr>
              <a:buSzPct val="77777"/>
              <a:buFont typeface="Noto Sans Symbols"/>
              <a:buNone/>
              <a:defRPr b="0" i="0" sz="900" u="none" cap="none" strike="noStrike">
                <a:solidFill>
                  <a:schemeClr val="lt1"/>
                </a:solidFill>
                <a:latin typeface="Century Gothic"/>
                <a:ea typeface="Century Gothic"/>
                <a:cs typeface="Century Gothic"/>
                <a:sym typeface="Century Gothic"/>
              </a:defRPr>
            </a:lvl2pPr>
            <a:lvl3pPr indent="0" lvl="2" marL="685800" marR="0" rtl="0" algn="l">
              <a:spcBef>
                <a:spcPts val="200"/>
              </a:spcBef>
              <a:spcAft>
                <a:spcPts val="500"/>
              </a:spcAft>
              <a:buClr>
                <a:schemeClr val="accent1"/>
              </a:buClr>
              <a:buSzPct val="75000"/>
              <a:buFont typeface="Noto Sans Symbols"/>
              <a:buNone/>
              <a:defRPr b="0" i="0" sz="800" u="none" cap="none" strike="noStrike">
                <a:solidFill>
                  <a:schemeClr val="lt1"/>
                </a:solidFill>
                <a:latin typeface="Century Gothic"/>
                <a:ea typeface="Century Gothic"/>
                <a:cs typeface="Century Gothic"/>
                <a:sym typeface="Century Gothic"/>
              </a:defRPr>
            </a:lvl3pPr>
            <a:lvl4pPr indent="0" lvl="3" marL="10287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4pPr>
            <a:lvl5pPr indent="0" lvl="4" marL="13716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5pPr>
            <a:lvl6pPr indent="0" lvl="5" marL="17145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6pPr>
            <a:lvl7pPr indent="0" lvl="6" marL="20574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7pPr>
            <a:lvl8pPr indent="0" lvl="7" marL="24003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8pPr>
            <a:lvl9pPr indent="0" lvl="8" marL="27432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9pPr>
          </a:lstStyle>
          <a:p/>
        </p:txBody>
      </p:sp>
      <p:sp>
        <p:nvSpPr>
          <p:cNvPr id="108" name="Shape 108"/>
          <p:cNvSpPr txBox="1"/>
          <p:nvPr/>
        </p:nvSpPr>
        <p:spPr>
          <a:xfrm>
            <a:off x="7000525" y="2487385"/>
            <a:ext cx="601500" cy="1477200"/>
          </a:xfrm>
          <a:prstGeom prst="rect">
            <a:avLst/>
          </a:prstGeom>
          <a:noFill/>
          <a:ln>
            <a:noFill/>
          </a:ln>
        </p:spPr>
        <p:txBody>
          <a:bodyPr anchorCtr="0" anchor="t" bIns="34275" lIns="68575" rIns="68575" wrap="square" tIns="34275">
            <a:noAutofit/>
          </a:bodyPr>
          <a:lstStyle/>
          <a:p>
            <a:pPr indent="0" lvl="0" marL="0" marR="0" rtl="0" algn="r">
              <a:spcBef>
                <a:spcPts val="0"/>
              </a:spcBef>
              <a:buSzPct val="25000"/>
              <a:buNone/>
            </a:pPr>
            <a:r>
              <a:rPr b="0" i="0" lang="en-GB" sz="9200" u="none" cap="none" strike="noStrike">
                <a:solidFill>
                  <a:schemeClr val="accent1"/>
                </a:solidFill>
                <a:latin typeface="Arial"/>
                <a:ea typeface="Arial"/>
                <a:cs typeface="Arial"/>
                <a:sym typeface="Arial"/>
              </a:rPr>
              <a:t>”</a:t>
            </a:r>
          </a:p>
        </p:txBody>
      </p:sp>
      <p:sp>
        <p:nvSpPr>
          <p:cNvPr id="109" name="Shape 109"/>
          <p:cNvSpPr txBox="1"/>
          <p:nvPr/>
        </p:nvSpPr>
        <p:spPr>
          <a:xfrm>
            <a:off x="673721" y="728440"/>
            <a:ext cx="601500" cy="1477200"/>
          </a:xfrm>
          <a:prstGeom prst="rect">
            <a:avLst/>
          </a:prstGeom>
          <a:noFill/>
          <a:ln>
            <a:noFill/>
          </a:ln>
        </p:spPr>
        <p:txBody>
          <a:bodyPr anchorCtr="0" anchor="t" bIns="34275" lIns="68575" rIns="68575" wrap="square" tIns="34275">
            <a:noAutofit/>
          </a:bodyPr>
          <a:lstStyle/>
          <a:p>
            <a:pPr indent="0" lvl="0" marL="0" marR="0" rtl="0" algn="r">
              <a:spcBef>
                <a:spcPts val="0"/>
              </a:spcBef>
              <a:buSzPct val="25000"/>
              <a:buNone/>
            </a:pPr>
            <a:r>
              <a:rPr b="0" i="0" lang="en-GB" sz="9200" u="none" cap="none" strike="noStrike">
                <a:solidFill>
                  <a:schemeClr val="accent1"/>
                </a:solidFill>
                <a:latin typeface="Arial"/>
                <a:ea typeface="Arial"/>
                <a:cs typeface="Arial"/>
                <a:sym typeface="Arial"/>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ue or False">
    <p:spTree>
      <p:nvGrpSpPr>
        <p:cNvPr id="110" name="Shape 110"/>
        <p:cNvGrpSpPr/>
        <p:nvPr/>
      </p:nvGrpSpPr>
      <p:grpSpPr>
        <a:xfrm>
          <a:off x="0" y="0"/>
          <a:ext cx="0" cy="0"/>
          <a:chOff x="0" y="0"/>
          <a:chExt cx="0" cy="0"/>
        </a:xfrm>
      </p:grpSpPr>
      <p:sp>
        <p:nvSpPr>
          <p:cNvPr id="111" name="Shape 111"/>
          <p:cNvSpPr txBox="1"/>
          <p:nvPr>
            <p:ph type="title"/>
          </p:nvPr>
        </p:nvSpPr>
        <p:spPr>
          <a:xfrm>
            <a:off x="866216" y="1085850"/>
            <a:ext cx="6619200" cy="1485900"/>
          </a:xfrm>
          <a:prstGeom prst="rect">
            <a:avLst/>
          </a:prstGeom>
          <a:noFill/>
          <a:ln>
            <a:noFill/>
          </a:ln>
        </p:spPr>
        <p:txBody>
          <a:bodyPr anchorCtr="0" anchor="t" bIns="68575" lIns="68575" rIns="68575" wrap="square" tIns="68575"/>
          <a:lstStyle>
            <a:lvl1pPr indent="0" lvl="0" marL="0" marR="0" rtl="0" algn="l">
              <a:spcBef>
                <a:spcPts val="0"/>
              </a:spcBef>
              <a:buClr>
                <a:schemeClr val="lt2"/>
              </a:buClr>
              <a:buSzPct val="100000"/>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ct val="78571"/>
              <a:buNone/>
              <a:defRPr b="0" i="0" sz="1400" u="none" cap="none" strike="noStrike">
                <a:solidFill>
                  <a:schemeClr val="lt2"/>
                </a:solidFill>
              </a:defRPr>
            </a:lvl2pPr>
            <a:lvl3pPr indent="0" lvl="2" marL="0" marR="0" rtl="0" algn="l">
              <a:spcBef>
                <a:spcPts val="0"/>
              </a:spcBef>
              <a:buSzPct val="78571"/>
              <a:buNone/>
              <a:defRPr b="0" i="0" sz="1400" u="none" cap="none" strike="noStrike">
                <a:solidFill>
                  <a:schemeClr val="lt2"/>
                </a:solidFill>
              </a:defRPr>
            </a:lvl3pPr>
            <a:lvl4pPr indent="0" lvl="3" marL="0" marR="0" rtl="0" algn="l">
              <a:spcBef>
                <a:spcPts val="0"/>
              </a:spcBef>
              <a:buSzPct val="78571"/>
              <a:buNone/>
              <a:defRPr b="0" i="0" sz="1400" u="none" cap="none" strike="noStrike">
                <a:solidFill>
                  <a:schemeClr val="lt2"/>
                </a:solidFill>
              </a:defRPr>
            </a:lvl4pPr>
            <a:lvl5pPr indent="0" lvl="4" marL="0" marR="0" rtl="0" algn="l">
              <a:spcBef>
                <a:spcPts val="0"/>
              </a:spcBef>
              <a:buSzPct val="78571"/>
              <a:buNone/>
              <a:defRPr b="0" i="0" sz="1400" u="none" cap="none" strike="noStrike">
                <a:solidFill>
                  <a:schemeClr val="lt2"/>
                </a:solidFill>
              </a:defRPr>
            </a:lvl5pPr>
            <a:lvl6pPr indent="0" lvl="5" marL="0" marR="0" rtl="0" algn="l">
              <a:spcBef>
                <a:spcPts val="0"/>
              </a:spcBef>
              <a:buSzPct val="78571"/>
              <a:buNone/>
              <a:defRPr b="0" i="0" sz="1400" u="none" cap="none" strike="noStrike">
                <a:solidFill>
                  <a:schemeClr val="lt2"/>
                </a:solidFill>
              </a:defRPr>
            </a:lvl6pPr>
            <a:lvl7pPr indent="0" lvl="6" marL="0" marR="0" rtl="0" algn="l">
              <a:spcBef>
                <a:spcPts val="0"/>
              </a:spcBef>
              <a:buSzPct val="78571"/>
              <a:buNone/>
              <a:defRPr b="0" i="0" sz="1400" u="none" cap="none" strike="noStrike">
                <a:solidFill>
                  <a:schemeClr val="lt2"/>
                </a:solidFill>
              </a:defRPr>
            </a:lvl7pPr>
            <a:lvl8pPr indent="0" lvl="7" marL="0" marR="0" rtl="0" algn="l">
              <a:spcBef>
                <a:spcPts val="0"/>
              </a:spcBef>
              <a:buSzPct val="78571"/>
              <a:buNone/>
              <a:defRPr b="0" i="0" sz="1400" u="none" cap="none" strike="noStrike">
                <a:solidFill>
                  <a:schemeClr val="lt2"/>
                </a:solidFill>
              </a:defRPr>
            </a:lvl8pPr>
            <a:lvl9pPr indent="0" lvl="8" marL="0" marR="0" rtl="0" algn="l">
              <a:spcBef>
                <a:spcPts val="0"/>
              </a:spcBef>
              <a:buSzPct val="78571"/>
              <a:buNone/>
              <a:defRPr b="0" i="0" sz="1400" u="none" cap="none" strike="noStrike">
                <a:solidFill>
                  <a:schemeClr val="lt2"/>
                </a:solidFill>
              </a:defRPr>
            </a:lvl9pPr>
          </a:lstStyle>
          <a:p/>
        </p:txBody>
      </p:sp>
      <p:sp>
        <p:nvSpPr>
          <p:cNvPr id="112" name="Shape 112"/>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113" name="Shape 113"/>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114" name="Shape 114"/>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marR="0" rtl="0" algn="ctr">
              <a:spcBef>
                <a:spcPts val="0"/>
              </a:spcBef>
              <a:buSzPct val="25000"/>
              <a:buNone/>
            </a:pPr>
            <a:fld id="{00000000-1234-1234-1234-123412341234}" type="slidenum">
              <a:rPr b="0" i="0" lang="en-GB" sz="2100" u="none" cap="none" strike="noStrike">
                <a:solidFill>
                  <a:schemeClr val="lt1"/>
                </a:solidFill>
                <a:latin typeface="Century Gothic"/>
                <a:ea typeface="Century Gothic"/>
                <a:cs typeface="Century Gothic"/>
                <a:sym typeface="Century Gothic"/>
              </a:rPr>
              <a:t>‹#›</a:t>
            </a:fld>
          </a:p>
        </p:txBody>
      </p:sp>
      <p:sp>
        <p:nvSpPr>
          <p:cNvPr id="115" name="Shape 115"/>
          <p:cNvSpPr txBox="1"/>
          <p:nvPr>
            <p:ph idx="1" type="body"/>
          </p:nvPr>
        </p:nvSpPr>
        <p:spPr>
          <a:xfrm>
            <a:off x="866216" y="3262993"/>
            <a:ext cx="6619200" cy="1257300"/>
          </a:xfrm>
          <a:prstGeom prst="rect">
            <a:avLst/>
          </a:prstGeom>
          <a:noFill/>
          <a:ln>
            <a:noFill/>
          </a:ln>
        </p:spPr>
        <p:txBody>
          <a:bodyPr anchorCtr="0" anchor="t" bIns="68575" lIns="68575" rIns="68575" wrap="square" tIns="68575"/>
          <a:lstStyle>
            <a:lvl1pPr indent="0" lvl="0" marL="0" marR="0" rtl="0" algn="l">
              <a:spcBef>
                <a:spcPts val="300"/>
              </a:spcBef>
              <a:spcAft>
                <a:spcPts val="500"/>
              </a:spcAft>
              <a:buClr>
                <a:schemeClr val="accent1"/>
              </a:buClr>
              <a:buSzPct val="78571"/>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342900" marR="0" rtl="0" algn="l">
              <a:spcBef>
                <a:spcPts val="200"/>
              </a:spcBef>
              <a:spcAft>
                <a:spcPts val="500"/>
              </a:spcAft>
              <a:buClr>
                <a:schemeClr val="accent1"/>
              </a:buClr>
              <a:buSzPct val="77777"/>
              <a:buFont typeface="Noto Sans Symbols"/>
              <a:buNone/>
              <a:defRPr b="0" i="0" sz="900" u="none" cap="none" strike="noStrike">
                <a:solidFill>
                  <a:schemeClr val="lt1"/>
                </a:solidFill>
                <a:latin typeface="Century Gothic"/>
                <a:ea typeface="Century Gothic"/>
                <a:cs typeface="Century Gothic"/>
                <a:sym typeface="Century Gothic"/>
              </a:defRPr>
            </a:lvl2pPr>
            <a:lvl3pPr indent="0" lvl="2" marL="685800" marR="0" rtl="0" algn="l">
              <a:spcBef>
                <a:spcPts val="200"/>
              </a:spcBef>
              <a:spcAft>
                <a:spcPts val="500"/>
              </a:spcAft>
              <a:buClr>
                <a:schemeClr val="accent1"/>
              </a:buClr>
              <a:buSzPct val="75000"/>
              <a:buFont typeface="Noto Sans Symbols"/>
              <a:buNone/>
              <a:defRPr b="0" i="0" sz="800" u="none" cap="none" strike="noStrike">
                <a:solidFill>
                  <a:schemeClr val="lt1"/>
                </a:solidFill>
                <a:latin typeface="Century Gothic"/>
                <a:ea typeface="Century Gothic"/>
                <a:cs typeface="Century Gothic"/>
                <a:sym typeface="Century Gothic"/>
              </a:defRPr>
            </a:lvl3pPr>
            <a:lvl4pPr indent="0" lvl="3" marL="10287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4pPr>
            <a:lvl5pPr indent="0" lvl="4" marL="13716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5pPr>
            <a:lvl6pPr indent="0" lvl="5" marL="17145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6pPr>
            <a:lvl7pPr indent="0" lvl="6" marL="20574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7pPr>
            <a:lvl8pPr indent="0" lvl="7" marL="24003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8pPr>
            <a:lvl9pPr indent="0" lvl="8" marL="27432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9pPr>
          </a:lstStyle>
          <a:p/>
        </p:txBody>
      </p:sp>
      <p:sp>
        <p:nvSpPr>
          <p:cNvPr id="116" name="Shape 116"/>
          <p:cNvSpPr txBox="1"/>
          <p:nvPr>
            <p:ph idx="2" type="body"/>
          </p:nvPr>
        </p:nvSpPr>
        <p:spPr>
          <a:xfrm>
            <a:off x="866215" y="2886458"/>
            <a:ext cx="6619200" cy="441300"/>
          </a:xfrm>
          <a:prstGeom prst="rect">
            <a:avLst/>
          </a:prstGeom>
          <a:noFill/>
          <a:ln>
            <a:noFill/>
          </a:ln>
        </p:spPr>
        <p:txBody>
          <a:bodyPr anchorCtr="0" anchor="b" bIns="68575" lIns="68575" rIns="68575" wrap="square" tIns="68575"/>
          <a:lstStyle>
            <a:lvl1pPr indent="0" lvl="0" marL="0" marR="0" rtl="0" algn="l">
              <a:spcBef>
                <a:spcPts val="500"/>
              </a:spcBef>
              <a:spcAft>
                <a:spcPts val="500"/>
              </a:spcAft>
              <a:buClr>
                <a:schemeClr val="accent1"/>
              </a:buClr>
              <a:buSzPct val="81481"/>
              <a:buFont typeface="Noto Sans Symbols"/>
              <a:buNone/>
              <a:defRPr b="0" i="0" sz="2700" u="none" cap="none" strike="noStrike">
                <a:solidFill>
                  <a:schemeClr val="accent1"/>
                </a:solidFill>
                <a:latin typeface="Century Gothic"/>
                <a:ea typeface="Century Gothic"/>
                <a:cs typeface="Century Gothic"/>
                <a:sym typeface="Century Gothic"/>
              </a:defRPr>
            </a:lvl1pPr>
            <a:lvl2pPr indent="0" lvl="1" marL="342900" marR="0" rtl="0" algn="l">
              <a:spcBef>
                <a:spcPts val="200"/>
              </a:spcBef>
              <a:spcAft>
                <a:spcPts val="500"/>
              </a:spcAft>
              <a:buClr>
                <a:schemeClr val="accent1"/>
              </a:buClr>
              <a:buSzPct val="77777"/>
              <a:buFont typeface="Noto Sans Symbols"/>
              <a:buNone/>
              <a:defRPr b="0" i="0" sz="900" u="none" cap="none" strike="noStrike">
                <a:solidFill>
                  <a:schemeClr val="lt1"/>
                </a:solidFill>
                <a:latin typeface="Century Gothic"/>
                <a:ea typeface="Century Gothic"/>
                <a:cs typeface="Century Gothic"/>
                <a:sym typeface="Century Gothic"/>
              </a:defRPr>
            </a:lvl2pPr>
            <a:lvl3pPr indent="0" lvl="2" marL="685800" marR="0" rtl="0" algn="l">
              <a:spcBef>
                <a:spcPts val="200"/>
              </a:spcBef>
              <a:spcAft>
                <a:spcPts val="500"/>
              </a:spcAft>
              <a:buClr>
                <a:schemeClr val="accent1"/>
              </a:buClr>
              <a:buSzPct val="75000"/>
              <a:buFont typeface="Noto Sans Symbols"/>
              <a:buNone/>
              <a:defRPr b="0" i="0" sz="800" u="none" cap="none" strike="noStrike">
                <a:solidFill>
                  <a:schemeClr val="lt1"/>
                </a:solidFill>
                <a:latin typeface="Century Gothic"/>
                <a:ea typeface="Century Gothic"/>
                <a:cs typeface="Century Gothic"/>
                <a:sym typeface="Century Gothic"/>
              </a:defRPr>
            </a:lvl3pPr>
            <a:lvl4pPr indent="0" lvl="3" marL="10287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4pPr>
            <a:lvl5pPr indent="0" lvl="4" marL="13716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5pPr>
            <a:lvl6pPr indent="0" lvl="5" marL="17145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6pPr>
            <a:lvl7pPr indent="0" lvl="6" marL="20574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7pPr>
            <a:lvl8pPr indent="0" lvl="7" marL="24003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8pPr>
            <a:lvl9pPr indent="0" lvl="8" marL="27432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 Column">
    <p:spTree>
      <p:nvGrpSpPr>
        <p:cNvPr id="117" name="Shape 117"/>
        <p:cNvGrpSpPr/>
        <p:nvPr/>
      </p:nvGrpSpPr>
      <p:grpSpPr>
        <a:xfrm>
          <a:off x="0" y="0"/>
          <a:ext cx="0" cy="0"/>
          <a:chOff x="0" y="0"/>
          <a:chExt cx="0" cy="0"/>
        </a:xfrm>
      </p:grpSpPr>
      <p:sp>
        <p:nvSpPr>
          <p:cNvPr id="118" name="Shape 118"/>
          <p:cNvSpPr txBox="1"/>
          <p:nvPr>
            <p:ph type="title"/>
          </p:nvPr>
        </p:nvSpPr>
        <p:spPr>
          <a:xfrm>
            <a:off x="484583" y="339539"/>
            <a:ext cx="7053600" cy="1050300"/>
          </a:xfrm>
          <a:prstGeom prst="rect">
            <a:avLst/>
          </a:prstGeom>
          <a:noFill/>
          <a:ln>
            <a:noFill/>
          </a:ln>
        </p:spPr>
        <p:txBody>
          <a:bodyPr anchorCtr="0" anchor="t" bIns="68575" lIns="68575" rIns="68575" wrap="square" tIns="68575"/>
          <a:lstStyle>
            <a:lvl1pPr indent="0" lvl="0" marL="0" marR="0" rtl="0" algn="l">
              <a:spcBef>
                <a:spcPts val="0"/>
              </a:spcBef>
              <a:buClr>
                <a:schemeClr val="lt2"/>
              </a:buClr>
              <a:buSzPct val="100000"/>
              <a:buFont typeface="Century Gothic"/>
              <a:buNone/>
              <a:defRPr b="0" i="0" sz="30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ct val="78571"/>
              <a:buNone/>
              <a:defRPr b="0" i="0" sz="1400" u="none" cap="none" strike="noStrike">
                <a:solidFill>
                  <a:schemeClr val="lt2"/>
                </a:solidFill>
              </a:defRPr>
            </a:lvl2pPr>
            <a:lvl3pPr indent="0" lvl="2" marL="0" marR="0" rtl="0" algn="l">
              <a:spcBef>
                <a:spcPts val="0"/>
              </a:spcBef>
              <a:buSzPct val="78571"/>
              <a:buNone/>
              <a:defRPr b="0" i="0" sz="1400" u="none" cap="none" strike="noStrike">
                <a:solidFill>
                  <a:schemeClr val="lt2"/>
                </a:solidFill>
              </a:defRPr>
            </a:lvl3pPr>
            <a:lvl4pPr indent="0" lvl="3" marL="0" marR="0" rtl="0" algn="l">
              <a:spcBef>
                <a:spcPts val="0"/>
              </a:spcBef>
              <a:buSzPct val="78571"/>
              <a:buNone/>
              <a:defRPr b="0" i="0" sz="1400" u="none" cap="none" strike="noStrike">
                <a:solidFill>
                  <a:schemeClr val="lt2"/>
                </a:solidFill>
              </a:defRPr>
            </a:lvl4pPr>
            <a:lvl5pPr indent="0" lvl="4" marL="0" marR="0" rtl="0" algn="l">
              <a:spcBef>
                <a:spcPts val="0"/>
              </a:spcBef>
              <a:buSzPct val="78571"/>
              <a:buNone/>
              <a:defRPr b="0" i="0" sz="1400" u="none" cap="none" strike="noStrike">
                <a:solidFill>
                  <a:schemeClr val="lt2"/>
                </a:solidFill>
              </a:defRPr>
            </a:lvl5pPr>
            <a:lvl6pPr indent="0" lvl="5" marL="0" marR="0" rtl="0" algn="l">
              <a:spcBef>
                <a:spcPts val="0"/>
              </a:spcBef>
              <a:buSzPct val="78571"/>
              <a:buNone/>
              <a:defRPr b="0" i="0" sz="1400" u="none" cap="none" strike="noStrike">
                <a:solidFill>
                  <a:schemeClr val="lt2"/>
                </a:solidFill>
              </a:defRPr>
            </a:lvl6pPr>
            <a:lvl7pPr indent="0" lvl="6" marL="0" marR="0" rtl="0" algn="l">
              <a:spcBef>
                <a:spcPts val="0"/>
              </a:spcBef>
              <a:buSzPct val="78571"/>
              <a:buNone/>
              <a:defRPr b="0" i="0" sz="1400" u="none" cap="none" strike="noStrike">
                <a:solidFill>
                  <a:schemeClr val="lt2"/>
                </a:solidFill>
              </a:defRPr>
            </a:lvl7pPr>
            <a:lvl8pPr indent="0" lvl="7" marL="0" marR="0" rtl="0" algn="l">
              <a:spcBef>
                <a:spcPts val="0"/>
              </a:spcBef>
              <a:buSzPct val="78571"/>
              <a:buNone/>
              <a:defRPr b="0" i="0" sz="1400" u="none" cap="none" strike="noStrike">
                <a:solidFill>
                  <a:schemeClr val="lt2"/>
                </a:solidFill>
              </a:defRPr>
            </a:lvl8pPr>
            <a:lvl9pPr indent="0" lvl="8" marL="0" marR="0" rtl="0" algn="l">
              <a:spcBef>
                <a:spcPts val="0"/>
              </a:spcBef>
              <a:buSzPct val="78571"/>
              <a:buNone/>
              <a:defRPr b="0" i="0" sz="1400" u="none" cap="none" strike="noStrike">
                <a:solidFill>
                  <a:schemeClr val="lt2"/>
                </a:solidFill>
              </a:defRPr>
            </a:lvl9pPr>
          </a:lstStyle>
          <a:p/>
        </p:txBody>
      </p:sp>
      <p:sp>
        <p:nvSpPr>
          <p:cNvPr id="119" name="Shape 119"/>
          <p:cNvSpPr txBox="1"/>
          <p:nvPr>
            <p:ph idx="1" type="body"/>
          </p:nvPr>
        </p:nvSpPr>
        <p:spPr>
          <a:xfrm>
            <a:off x="474710" y="1485900"/>
            <a:ext cx="2210100" cy="432300"/>
          </a:xfrm>
          <a:prstGeom prst="rect">
            <a:avLst/>
          </a:prstGeom>
          <a:noFill/>
          <a:ln>
            <a:noFill/>
          </a:ln>
        </p:spPr>
        <p:txBody>
          <a:bodyPr anchorCtr="0" anchor="b" bIns="68575" lIns="68575" rIns="68575" wrap="square" tIns="68575"/>
          <a:lstStyle>
            <a:lvl1pPr indent="0" lvl="0" marL="0" marR="0" rtl="0" algn="l">
              <a:spcBef>
                <a:spcPts val="400"/>
              </a:spcBef>
              <a:spcAft>
                <a:spcPts val="500"/>
              </a:spcAft>
              <a:buClr>
                <a:schemeClr val="accent1"/>
              </a:buClr>
              <a:buSzPct val="77777"/>
              <a:buFont typeface="Noto Sans Symbols"/>
              <a:buNone/>
              <a:defRPr b="0" i="0" sz="1800" u="none" cap="none" strike="noStrike">
                <a:solidFill>
                  <a:schemeClr val="accent1"/>
                </a:solidFill>
                <a:latin typeface="Century Gothic"/>
                <a:ea typeface="Century Gothic"/>
                <a:cs typeface="Century Gothic"/>
                <a:sym typeface="Century Gothic"/>
              </a:defRPr>
            </a:lvl1pPr>
            <a:lvl2pPr indent="0" lvl="1" marL="342900" marR="0" rtl="0" algn="l">
              <a:spcBef>
                <a:spcPts val="300"/>
              </a:spcBef>
              <a:spcAft>
                <a:spcPts val="500"/>
              </a:spcAft>
              <a:buClr>
                <a:schemeClr val="accent1"/>
              </a:buClr>
              <a:buSzPct val="80000"/>
              <a:buFont typeface="Noto Sans Symbols"/>
              <a:buNone/>
              <a:defRPr b="1" i="0" sz="1500" u="none" cap="none" strike="noStrike">
                <a:solidFill>
                  <a:schemeClr val="lt1"/>
                </a:solidFill>
                <a:latin typeface="Century Gothic"/>
                <a:ea typeface="Century Gothic"/>
                <a:cs typeface="Century Gothic"/>
                <a:sym typeface="Century Gothic"/>
              </a:defRPr>
            </a:lvl2pPr>
            <a:lvl3pPr indent="0" lvl="2" marL="685800" marR="0" rtl="0" algn="l">
              <a:spcBef>
                <a:spcPts val="300"/>
              </a:spcBef>
              <a:spcAft>
                <a:spcPts val="500"/>
              </a:spcAft>
              <a:buClr>
                <a:schemeClr val="accent1"/>
              </a:buClr>
              <a:buSzPct val="78571"/>
              <a:buFont typeface="Noto Sans Symbols"/>
              <a:buNone/>
              <a:defRPr b="1" i="0" sz="1400" u="none" cap="none" strike="noStrike">
                <a:solidFill>
                  <a:schemeClr val="lt1"/>
                </a:solidFill>
                <a:latin typeface="Century Gothic"/>
                <a:ea typeface="Century Gothic"/>
                <a:cs typeface="Century Gothic"/>
                <a:sym typeface="Century Gothic"/>
              </a:defRPr>
            </a:lvl3pPr>
            <a:lvl4pPr indent="0" lvl="3" marL="10287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4pPr>
            <a:lvl5pPr indent="0" lvl="4" marL="13716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5pPr>
            <a:lvl6pPr indent="0" lvl="5" marL="17145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6pPr>
            <a:lvl7pPr indent="0" lvl="6" marL="20574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7pPr>
            <a:lvl8pPr indent="0" lvl="7" marL="24003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8pPr>
            <a:lvl9pPr indent="0" lvl="8" marL="27432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9pPr>
          </a:lstStyle>
          <a:p/>
        </p:txBody>
      </p:sp>
      <p:sp>
        <p:nvSpPr>
          <p:cNvPr id="120" name="Shape 120"/>
          <p:cNvSpPr txBox="1"/>
          <p:nvPr>
            <p:ph idx="2" type="body"/>
          </p:nvPr>
        </p:nvSpPr>
        <p:spPr>
          <a:xfrm>
            <a:off x="2912744" y="1485900"/>
            <a:ext cx="2202300" cy="432300"/>
          </a:xfrm>
          <a:prstGeom prst="rect">
            <a:avLst/>
          </a:prstGeom>
          <a:noFill/>
          <a:ln>
            <a:noFill/>
          </a:ln>
        </p:spPr>
        <p:txBody>
          <a:bodyPr anchorCtr="0" anchor="b" bIns="68575" lIns="68575" rIns="68575" wrap="square" tIns="68575"/>
          <a:lstStyle>
            <a:lvl1pPr indent="0" lvl="0" marL="0" marR="0" rtl="0" algn="l">
              <a:spcBef>
                <a:spcPts val="400"/>
              </a:spcBef>
              <a:spcAft>
                <a:spcPts val="500"/>
              </a:spcAft>
              <a:buClr>
                <a:schemeClr val="accent1"/>
              </a:buClr>
              <a:buSzPct val="77777"/>
              <a:buFont typeface="Noto Sans Symbols"/>
              <a:buNone/>
              <a:defRPr b="0" i="0" sz="1800" u="none" cap="none" strike="noStrike">
                <a:solidFill>
                  <a:schemeClr val="accent1"/>
                </a:solidFill>
                <a:latin typeface="Century Gothic"/>
                <a:ea typeface="Century Gothic"/>
                <a:cs typeface="Century Gothic"/>
                <a:sym typeface="Century Gothic"/>
              </a:defRPr>
            </a:lvl1pPr>
            <a:lvl2pPr indent="0" lvl="1" marL="342900" marR="0" rtl="0" algn="l">
              <a:spcBef>
                <a:spcPts val="300"/>
              </a:spcBef>
              <a:spcAft>
                <a:spcPts val="500"/>
              </a:spcAft>
              <a:buClr>
                <a:schemeClr val="accent1"/>
              </a:buClr>
              <a:buSzPct val="80000"/>
              <a:buFont typeface="Noto Sans Symbols"/>
              <a:buNone/>
              <a:defRPr b="1" i="0" sz="1500" u="none" cap="none" strike="noStrike">
                <a:solidFill>
                  <a:schemeClr val="lt1"/>
                </a:solidFill>
                <a:latin typeface="Century Gothic"/>
                <a:ea typeface="Century Gothic"/>
                <a:cs typeface="Century Gothic"/>
                <a:sym typeface="Century Gothic"/>
              </a:defRPr>
            </a:lvl2pPr>
            <a:lvl3pPr indent="0" lvl="2" marL="685800" marR="0" rtl="0" algn="l">
              <a:spcBef>
                <a:spcPts val="300"/>
              </a:spcBef>
              <a:spcAft>
                <a:spcPts val="500"/>
              </a:spcAft>
              <a:buClr>
                <a:schemeClr val="accent1"/>
              </a:buClr>
              <a:buSzPct val="78571"/>
              <a:buFont typeface="Noto Sans Symbols"/>
              <a:buNone/>
              <a:defRPr b="1" i="0" sz="1400" u="none" cap="none" strike="noStrike">
                <a:solidFill>
                  <a:schemeClr val="lt1"/>
                </a:solidFill>
                <a:latin typeface="Century Gothic"/>
                <a:ea typeface="Century Gothic"/>
                <a:cs typeface="Century Gothic"/>
                <a:sym typeface="Century Gothic"/>
              </a:defRPr>
            </a:lvl3pPr>
            <a:lvl4pPr indent="0" lvl="3" marL="10287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4pPr>
            <a:lvl5pPr indent="0" lvl="4" marL="13716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5pPr>
            <a:lvl6pPr indent="0" lvl="5" marL="17145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6pPr>
            <a:lvl7pPr indent="0" lvl="6" marL="20574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7pPr>
            <a:lvl8pPr indent="0" lvl="7" marL="24003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8pPr>
            <a:lvl9pPr indent="0" lvl="8" marL="27432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9pPr>
          </a:lstStyle>
          <a:p/>
        </p:txBody>
      </p:sp>
      <p:sp>
        <p:nvSpPr>
          <p:cNvPr id="121" name="Shape 121"/>
          <p:cNvSpPr txBox="1"/>
          <p:nvPr>
            <p:ph idx="3" type="body"/>
          </p:nvPr>
        </p:nvSpPr>
        <p:spPr>
          <a:xfrm>
            <a:off x="5343525" y="1485900"/>
            <a:ext cx="2199000" cy="432300"/>
          </a:xfrm>
          <a:prstGeom prst="rect">
            <a:avLst/>
          </a:prstGeom>
          <a:noFill/>
          <a:ln>
            <a:noFill/>
          </a:ln>
        </p:spPr>
        <p:txBody>
          <a:bodyPr anchorCtr="0" anchor="b" bIns="68575" lIns="68575" rIns="68575" wrap="square" tIns="68575"/>
          <a:lstStyle>
            <a:lvl1pPr indent="0" lvl="0" marL="0" marR="0" rtl="0" algn="l">
              <a:spcBef>
                <a:spcPts val="400"/>
              </a:spcBef>
              <a:spcAft>
                <a:spcPts val="500"/>
              </a:spcAft>
              <a:buClr>
                <a:schemeClr val="accent1"/>
              </a:buClr>
              <a:buSzPct val="77777"/>
              <a:buFont typeface="Noto Sans Symbols"/>
              <a:buNone/>
              <a:defRPr b="0" i="0" sz="1800" u="none" cap="none" strike="noStrike">
                <a:solidFill>
                  <a:schemeClr val="accent1"/>
                </a:solidFill>
                <a:latin typeface="Century Gothic"/>
                <a:ea typeface="Century Gothic"/>
                <a:cs typeface="Century Gothic"/>
                <a:sym typeface="Century Gothic"/>
              </a:defRPr>
            </a:lvl1pPr>
            <a:lvl2pPr indent="0" lvl="1" marL="342900" marR="0" rtl="0" algn="l">
              <a:spcBef>
                <a:spcPts val="300"/>
              </a:spcBef>
              <a:spcAft>
                <a:spcPts val="500"/>
              </a:spcAft>
              <a:buClr>
                <a:schemeClr val="accent1"/>
              </a:buClr>
              <a:buSzPct val="80000"/>
              <a:buFont typeface="Noto Sans Symbols"/>
              <a:buNone/>
              <a:defRPr b="1" i="0" sz="1500" u="none" cap="none" strike="noStrike">
                <a:solidFill>
                  <a:schemeClr val="lt1"/>
                </a:solidFill>
                <a:latin typeface="Century Gothic"/>
                <a:ea typeface="Century Gothic"/>
                <a:cs typeface="Century Gothic"/>
                <a:sym typeface="Century Gothic"/>
              </a:defRPr>
            </a:lvl2pPr>
            <a:lvl3pPr indent="0" lvl="2" marL="685800" marR="0" rtl="0" algn="l">
              <a:spcBef>
                <a:spcPts val="300"/>
              </a:spcBef>
              <a:spcAft>
                <a:spcPts val="500"/>
              </a:spcAft>
              <a:buClr>
                <a:schemeClr val="accent1"/>
              </a:buClr>
              <a:buSzPct val="78571"/>
              <a:buFont typeface="Noto Sans Symbols"/>
              <a:buNone/>
              <a:defRPr b="1" i="0" sz="1400" u="none" cap="none" strike="noStrike">
                <a:solidFill>
                  <a:schemeClr val="lt1"/>
                </a:solidFill>
                <a:latin typeface="Century Gothic"/>
                <a:ea typeface="Century Gothic"/>
                <a:cs typeface="Century Gothic"/>
                <a:sym typeface="Century Gothic"/>
              </a:defRPr>
            </a:lvl3pPr>
            <a:lvl4pPr indent="0" lvl="3" marL="10287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4pPr>
            <a:lvl5pPr indent="0" lvl="4" marL="13716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5pPr>
            <a:lvl6pPr indent="0" lvl="5" marL="17145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6pPr>
            <a:lvl7pPr indent="0" lvl="6" marL="20574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7pPr>
            <a:lvl8pPr indent="0" lvl="7" marL="24003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8pPr>
            <a:lvl9pPr indent="0" lvl="8" marL="27432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9pPr>
          </a:lstStyle>
          <a:p/>
        </p:txBody>
      </p:sp>
      <p:cxnSp>
        <p:nvCxnSpPr>
          <p:cNvPr id="122" name="Shape 122"/>
          <p:cNvCxnSpPr/>
          <p:nvPr/>
        </p:nvCxnSpPr>
        <p:spPr>
          <a:xfrm>
            <a:off x="2794607" y="1600200"/>
            <a:ext cx="0" cy="2971800"/>
          </a:xfrm>
          <a:prstGeom prst="straightConnector1">
            <a:avLst/>
          </a:prstGeom>
          <a:noFill/>
          <a:ln cap="flat" cmpd="sng" w="12700">
            <a:solidFill>
              <a:schemeClr val="accent1">
                <a:alpha val="40000"/>
              </a:schemeClr>
            </a:solidFill>
            <a:prstDash val="solid"/>
            <a:round/>
            <a:headEnd len="med" w="med" type="none"/>
            <a:tailEnd len="med" w="med" type="none"/>
          </a:ln>
        </p:spPr>
      </p:cxnSp>
      <p:cxnSp>
        <p:nvCxnSpPr>
          <p:cNvPr id="123" name="Shape 123"/>
          <p:cNvCxnSpPr/>
          <p:nvPr/>
        </p:nvCxnSpPr>
        <p:spPr>
          <a:xfrm>
            <a:off x="5221671" y="1600200"/>
            <a:ext cx="0" cy="2975100"/>
          </a:xfrm>
          <a:prstGeom prst="straightConnector1">
            <a:avLst/>
          </a:prstGeom>
          <a:noFill/>
          <a:ln cap="flat" cmpd="sng" w="12700">
            <a:solidFill>
              <a:schemeClr val="accent1">
                <a:alpha val="40000"/>
              </a:schemeClr>
            </a:solidFill>
            <a:prstDash val="solid"/>
            <a:round/>
            <a:headEnd len="med" w="med" type="none"/>
            <a:tailEnd len="med" w="med" type="none"/>
          </a:ln>
        </p:spPr>
      </p:cxnSp>
      <p:sp>
        <p:nvSpPr>
          <p:cNvPr id="124" name="Shape 124"/>
          <p:cNvSpPr txBox="1"/>
          <p:nvPr>
            <p:ph idx="4" type="body"/>
          </p:nvPr>
        </p:nvSpPr>
        <p:spPr>
          <a:xfrm>
            <a:off x="489347" y="2000250"/>
            <a:ext cx="2195400" cy="2691900"/>
          </a:xfrm>
          <a:prstGeom prst="rect">
            <a:avLst/>
          </a:prstGeom>
          <a:noFill/>
          <a:ln>
            <a:noFill/>
          </a:ln>
        </p:spPr>
        <p:txBody>
          <a:bodyPr anchorCtr="0" anchor="t" bIns="68575" lIns="68575" rIns="68575" wrap="square" tIns="68575"/>
          <a:lstStyle>
            <a:lvl1pPr indent="0" lvl="0" marL="0" marR="0" rtl="0" algn="l">
              <a:spcBef>
                <a:spcPts val="200"/>
              </a:spcBef>
              <a:spcAft>
                <a:spcPts val="500"/>
              </a:spcAft>
              <a:buClr>
                <a:schemeClr val="accent1"/>
              </a:buClr>
              <a:buSzPct val="72727"/>
              <a:buFont typeface="Noto Sans Symbols"/>
              <a:buNone/>
              <a:defRPr b="0" i="0" sz="1100" u="none" cap="none" strike="noStrike">
                <a:solidFill>
                  <a:schemeClr val="lt1"/>
                </a:solidFill>
                <a:latin typeface="Century Gothic"/>
                <a:ea typeface="Century Gothic"/>
                <a:cs typeface="Century Gothic"/>
                <a:sym typeface="Century Gothic"/>
              </a:defRPr>
            </a:lvl1pPr>
            <a:lvl2pPr indent="0" lvl="1" marL="342900" marR="0" rtl="0" algn="l">
              <a:spcBef>
                <a:spcPts val="200"/>
              </a:spcBef>
              <a:spcAft>
                <a:spcPts val="500"/>
              </a:spcAft>
              <a:buClr>
                <a:schemeClr val="accent1"/>
              </a:buClr>
              <a:buSzPct val="77777"/>
              <a:buFont typeface="Noto Sans Symbols"/>
              <a:buNone/>
              <a:defRPr b="0" i="0" sz="900" u="none" cap="none" strike="noStrike">
                <a:solidFill>
                  <a:schemeClr val="lt1"/>
                </a:solidFill>
                <a:latin typeface="Century Gothic"/>
                <a:ea typeface="Century Gothic"/>
                <a:cs typeface="Century Gothic"/>
                <a:sym typeface="Century Gothic"/>
              </a:defRPr>
            </a:lvl2pPr>
            <a:lvl3pPr indent="0" lvl="2" marL="685800" marR="0" rtl="0" algn="l">
              <a:spcBef>
                <a:spcPts val="200"/>
              </a:spcBef>
              <a:spcAft>
                <a:spcPts val="500"/>
              </a:spcAft>
              <a:buClr>
                <a:schemeClr val="accent1"/>
              </a:buClr>
              <a:buSzPct val="75000"/>
              <a:buFont typeface="Noto Sans Symbols"/>
              <a:buNone/>
              <a:defRPr b="0" i="0" sz="800" u="none" cap="none" strike="noStrike">
                <a:solidFill>
                  <a:schemeClr val="lt1"/>
                </a:solidFill>
                <a:latin typeface="Century Gothic"/>
                <a:ea typeface="Century Gothic"/>
                <a:cs typeface="Century Gothic"/>
                <a:sym typeface="Century Gothic"/>
              </a:defRPr>
            </a:lvl3pPr>
            <a:lvl4pPr indent="0" lvl="3" marL="10287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4pPr>
            <a:lvl5pPr indent="0" lvl="4" marL="13716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5pPr>
            <a:lvl6pPr indent="0" lvl="5" marL="17145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6pPr>
            <a:lvl7pPr indent="0" lvl="6" marL="20574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7pPr>
            <a:lvl8pPr indent="0" lvl="7" marL="24003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8pPr>
            <a:lvl9pPr indent="0" lvl="8" marL="27432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9pPr>
          </a:lstStyle>
          <a:p/>
        </p:txBody>
      </p:sp>
      <p:sp>
        <p:nvSpPr>
          <p:cNvPr id="125" name="Shape 125"/>
          <p:cNvSpPr txBox="1"/>
          <p:nvPr>
            <p:ph idx="5" type="body"/>
          </p:nvPr>
        </p:nvSpPr>
        <p:spPr>
          <a:xfrm>
            <a:off x="2904829" y="2000250"/>
            <a:ext cx="2210100" cy="2691900"/>
          </a:xfrm>
          <a:prstGeom prst="rect">
            <a:avLst/>
          </a:prstGeom>
          <a:noFill/>
          <a:ln>
            <a:noFill/>
          </a:ln>
        </p:spPr>
        <p:txBody>
          <a:bodyPr anchorCtr="0" anchor="t" bIns="68575" lIns="68575" rIns="68575" wrap="square" tIns="68575"/>
          <a:lstStyle>
            <a:lvl1pPr indent="0" lvl="0" marL="0" marR="0" rtl="0" algn="l">
              <a:spcBef>
                <a:spcPts val="200"/>
              </a:spcBef>
              <a:spcAft>
                <a:spcPts val="500"/>
              </a:spcAft>
              <a:buClr>
                <a:schemeClr val="accent1"/>
              </a:buClr>
              <a:buSzPct val="72727"/>
              <a:buFont typeface="Noto Sans Symbols"/>
              <a:buNone/>
              <a:defRPr b="0" i="0" sz="1100" u="none" cap="none" strike="noStrike">
                <a:solidFill>
                  <a:schemeClr val="lt1"/>
                </a:solidFill>
                <a:latin typeface="Century Gothic"/>
                <a:ea typeface="Century Gothic"/>
                <a:cs typeface="Century Gothic"/>
                <a:sym typeface="Century Gothic"/>
              </a:defRPr>
            </a:lvl1pPr>
            <a:lvl2pPr indent="0" lvl="1" marL="342900" marR="0" rtl="0" algn="l">
              <a:spcBef>
                <a:spcPts val="200"/>
              </a:spcBef>
              <a:spcAft>
                <a:spcPts val="500"/>
              </a:spcAft>
              <a:buClr>
                <a:schemeClr val="accent1"/>
              </a:buClr>
              <a:buSzPct val="77777"/>
              <a:buFont typeface="Noto Sans Symbols"/>
              <a:buNone/>
              <a:defRPr b="0" i="0" sz="900" u="none" cap="none" strike="noStrike">
                <a:solidFill>
                  <a:schemeClr val="lt1"/>
                </a:solidFill>
                <a:latin typeface="Century Gothic"/>
                <a:ea typeface="Century Gothic"/>
                <a:cs typeface="Century Gothic"/>
                <a:sym typeface="Century Gothic"/>
              </a:defRPr>
            </a:lvl2pPr>
            <a:lvl3pPr indent="0" lvl="2" marL="685800" marR="0" rtl="0" algn="l">
              <a:spcBef>
                <a:spcPts val="200"/>
              </a:spcBef>
              <a:spcAft>
                <a:spcPts val="500"/>
              </a:spcAft>
              <a:buClr>
                <a:schemeClr val="accent1"/>
              </a:buClr>
              <a:buSzPct val="75000"/>
              <a:buFont typeface="Noto Sans Symbols"/>
              <a:buNone/>
              <a:defRPr b="0" i="0" sz="800" u="none" cap="none" strike="noStrike">
                <a:solidFill>
                  <a:schemeClr val="lt1"/>
                </a:solidFill>
                <a:latin typeface="Century Gothic"/>
                <a:ea typeface="Century Gothic"/>
                <a:cs typeface="Century Gothic"/>
                <a:sym typeface="Century Gothic"/>
              </a:defRPr>
            </a:lvl3pPr>
            <a:lvl4pPr indent="0" lvl="3" marL="10287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4pPr>
            <a:lvl5pPr indent="0" lvl="4" marL="13716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5pPr>
            <a:lvl6pPr indent="0" lvl="5" marL="17145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6pPr>
            <a:lvl7pPr indent="0" lvl="6" marL="20574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7pPr>
            <a:lvl8pPr indent="0" lvl="7" marL="24003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8pPr>
            <a:lvl9pPr indent="0" lvl="8" marL="27432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9pPr>
          </a:lstStyle>
          <a:p/>
        </p:txBody>
      </p:sp>
      <p:sp>
        <p:nvSpPr>
          <p:cNvPr id="126" name="Shape 126"/>
          <p:cNvSpPr txBox="1"/>
          <p:nvPr>
            <p:ph idx="6" type="body"/>
          </p:nvPr>
        </p:nvSpPr>
        <p:spPr>
          <a:xfrm>
            <a:off x="5343525" y="2000250"/>
            <a:ext cx="2199000" cy="2691900"/>
          </a:xfrm>
          <a:prstGeom prst="rect">
            <a:avLst/>
          </a:prstGeom>
          <a:noFill/>
          <a:ln>
            <a:noFill/>
          </a:ln>
        </p:spPr>
        <p:txBody>
          <a:bodyPr anchorCtr="0" anchor="t" bIns="68575" lIns="68575" rIns="68575" wrap="square" tIns="68575"/>
          <a:lstStyle>
            <a:lvl1pPr indent="0" lvl="0" marL="0" marR="0" rtl="0" algn="l">
              <a:spcBef>
                <a:spcPts val="200"/>
              </a:spcBef>
              <a:spcAft>
                <a:spcPts val="500"/>
              </a:spcAft>
              <a:buClr>
                <a:schemeClr val="accent1"/>
              </a:buClr>
              <a:buSzPct val="72727"/>
              <a:buFont typeface="Noto Sans Symbols"/>
              <a:buNone/>
              <a:defRPr b="0" i="0" sz="1100" u="none" cap="none" strike="noStrike">
                <a:solidFill>
                  <a:schemeClr val="lt1"/>
                </a:solidFill>
                <a:latin typeface="Century Gothic"/>
                <a:ea typeface="Century Gothic"/>
                <a:cs typeface="Century Gothic"/>
                <a:sym typeface="Century Gothic"/>
              </a:defRPr>
            </a:lvl1pPr>
            <a:lvl2pPr indent="0" lvl="1" marL="342900" marR="0" rtl="0" algn="l">
              <a:spcBef>
                <a:spcPts val="200"/>
              </a:spcBef>
              <a:spcAft>
                <a:spcPts val="500"/>
              </a:spcAft>
              <a:buClr>
                <a:schemeClr val="accent1"/>
              </a:buClr>
              <a:buSzPct val="77777"/>
              <a:buFont typeface="Noto Sans Symbols"/>
              <a:buNone/>
              <a:defRPr b="0" i="0" sz="900" u="none" cap="none" strike="noStrike">
                <a:solidFill>
                  <a:schemeClr val="lt1"/>
                </a:solidFill>
                <a:latin typeface="Century Gothic"/>
                <a:ea typeface="Century Gothic"/>
                <a:cs typeface="Century Gothic"/>
                <a:sym typeface="Century Gothic"/>
              </a:defRPr>
            </a:lvl2pPr>
            <a:lvl3pPr indent="0" lvl="2" marL="685800" marR="0" rtl="0" algn="l">
              <a:spcBef>
                <a:spcPts val="200"/>
              </a:spcBef>
              <a:spcAft>
                <a:spcPts val="500"/>
              </a:spcAft>
              <a:buClr>
                <a:schemeClr val="accent1"/>
              </a:buClr>
              <a:buSzPct val="75000"/>
              <a:buFont typeface="Noto Sans Symbols"/>
              <a:buNone/>
              <a:defRPr b="0" i="0" sz="800" u="none" cap="none" strike="noStrike">
                <a:solidFill>
                  <a:schemeClr val="lt1"/>
                </a:solidFill>
                <a:latin typeface="Century Gothic"/>
                <a:ea typeface="Century Gothic"/>
                <a:cs typeface="Century Gothic"/>
                <a:sym typeface="Century Gothic"/>
              </a:defRPr>
            </a:lvl3pPr>
            <a:lvl4pPr indent="0" lvl="3" marL="10287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4pPr>
            <a:lvl5pPr indent="0" lvl="4" marL="13716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5pPr>
            <a:lvl6pPr indent="0" lvl="5" marL="17145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6pPr>
            <a:lvl7pPr indent="0" lvl="6" marL="20574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7pPr>
            <a:lvl8pPr indent="0" lvl="7" marL="24003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8pPr>
            <a:lvl9pPr indent="0" lvl="8" marL="27432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9pPr>
          </a:lstStyle>
          <a:p/>
        </p:txBody>
      </p:sp>
      <p:sp>
        <p:nvSpPr>
          <p:cNvPr id="127" name="Shape 127"/>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128" name="Shape 128"/>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129" name="Shape 129"/>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marR="0" rtl="0" algn="ctr">
              <a:spcBef>
                <a:spcPts val="0"/>
              </a:spcBef>
              <a:buSzPct val="25000"/>
              <a:buNone/>
            </a:pPr>
            <a:fld id="{00000000-1234-1234-1234-123412341234}" type="slidenum">
              <a:rPr b="0" i="0" lang="en-GB" sz="21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 Picture Column">
    <p:spTree>
      <p:nvGrpSpPr>
        <p:cNvPr id="130" name="Shape 130"/>
        <p:cNvGrpSpPr/>
        <p:nvPr/>
      </p:nvGrpSpPr>
      <p:grpSpPr>
        <a:xfrm>
          <a:off x="0" y="0"/>
          <a:ext cx="0" cy="0"/>
          <a:chOff x="0" y="0"/>
          <a:chExt cx="0" cy="0"/>
        </a:xfrm>
      </p:grpSpPr>
      <p:sp>
        <p:nvSpPr>
          <p:cNvPr id="131" name="Shape 131"/>
          <p:cNvSpPr txBox="1"/>
          <p:nvPr>
            <p:ph type="title"/>
          </p:nvPr>
        </p:nvSpPr>
        <p:spPr>
          <a:xfrm>
            <a:off x="484583" y="339539"/>
            <a:ext cx="7053600" cy="1050300"/>
          </a:xfrm>
          <a:prstGeom prst="rect">
            <a:avLst/>
          </a:prstGeom>
          <a:noFill/>
          <a:ln>
            <a:noFill/>
          </a:ln>
        </p:spPr>
        <p:txBody>
          <a:bodyPr anchorCtr="0" anchor="t" bIns="68575" lIns="68575" rIns="68575" wrap="square" tIns="68575"/>
          <a:lstStyle>
            <a:lvl1pPr indent="0" lvl="0" marL="0" marR="0" rtl="0" algn="l">
              <a:spcBef>
                <a:spcPts val="0"/>
              </a:spcBef>
              <a:buClr>
                <a:schemeClr val="lt2"/>
              </a:buClr>
              <a:buSzPct val="100000"/>
              <a:buFont typeface="Century Gothic"/>
              <a:buNone/>
              <a:defRPr b="0" i="0" sz="30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ct val="78571"/>
              <a:buNone/>
              <a:defRPr b="0" i="0" sz="1400" u="none" cap="none" strike="noStrike">
                <a:solidFill>
                  <a:schemeClr val="lt2"/>
                </a:solidFill>
              </a:defRPr>
            </a:lvl2pPr>
            <a:lvl3pPr indent="0" lvl="2" marL="0" marR="0" rtl="0" algn="l">
              <a:spcBef>
                <a:spcPts val="0"/>
              </a:spcBef>
              <a:buSzPct val="78571"/>
              <a:buNone/>
              <a:defRPr b="0" i="0" sz="1400" u="none" cap="none" strike="noStrike">
                <a:solidFill>
                  <a:schemeClr val="lt2"/>
                </a:solidFill>
              </a:defRPr>
            </a:lvl3pPr>
            <a:lvl4pPr indent="0" lvl="3" marL="0" marR="0" rtl="0" algn="l">
              <a:spcBef>
                <a:spcPts val="0"/>
              </a:spcBef>
              <a:buSzPct val="78571"/>
              <a:buNone/>
              <a:defRPr b="0" i="0" sz="1400" u="none" cap="none" strike="noStrike">
                <a:solidFill>
                  <a:schemeClr val="lt2"/>
                </a:solidFill>
              </a:defRPr>
            </a:lvl4pPr>
            <a:lvl5pPr indent="0" lvl="4" marL="0" marR="0" rtl="0" algn="l">
              <a:spcBef>
                <a:spcPts val="0"/>
              </a:spcBef>
              <a:buSzPct val="78571"/>
              <a:buNone/>
              <a:defRPr b="0" i="0" sz="1400" u="none" cap="none" strike="noStrike">
                <a:solidFill>
                  <a:schemeClr val="lt2"/>
                </a:solidFill>
              </a:defRPr>
            </a:lvl5pPr>
            <a:lvl6pPr indent="0" lvl="5" marL="0" marR="0" rtl="0" algn="l">
              <a:spcBef>
                <a:spcPts val="0"/>
              </a:spcBef>
              <a:buSzPct val="78571"/>
              <a:buNone/>
              <a:defRPr b="0" i="0" sz="1400" u="none" cap="none" strike="noStrike">
                <a:solidFill>
                  <a:schemeClr val="lt2"/>
                </a:solidFill>
              </a:defRPr>
            </a:lvl6pPr>
            <a:lvl7pPr indent="0" lvl="6" marL="0" marR="0" rtl="0" algn="l">
              <a:spcBef>
                <a:spcPts val="0"/>
              </a:spcBef>
              <a:buSzPct val="78571"/>
              <a:buNone/>
              <a:defRPr b="0" i="0" sz="1400" u="none" cap="none" strike="noStrike">
                <a:solidFill>
                  <a:schemeClr val="lt2"/>
                </a:solidFill>
              </a:defRPr>
            </a:lvl7pPr>
            <a:lvl8pPr indent="0" lvl="7" marL="0" marR="0" rtl="0" algn="l">
              <a:spcBef>
                <a:spcPts val="0"/>
              </a:spcBef>
              <a:buSzPct val="78571"/>
              <a:buNone/>
              <a:defRPr b="0" i="0" sz="1400" u="none" cap="none" strike="noStrike">
                <a:solidFill>
                  <a:schemeClr val="lt2"/>
                </a:solidFill>
              </a:defRPr>
            </a:lvl8pPr>
            <a:lvl9pPr indent="0" lvl="8" marL="0" marR="0" rtl="0" algn="l">
              <a:spcBef>
                <a:spcPts val="0"/>
              </a:spcBef>
              <a:buSzPct val="78571"/>
              <a:buNone/>
              <a:defRPr b="0" i="0" sz="1400" u="none" cap="none" strike="noStrike">
                <a:solidFill>
                  <a:schemeClr val="lt2"/>
                </a:solidFill>
              </a:defRPr>
            </a:lvl9pPr>
          </a:lstStyle>
          <a:p/>
        </p:txBody>
      </p:sp>
      <p:sp>
        <p:nvSpPr>
          <p:cNvPr id="132" name="Shape 132"/>
          <p:cNvSpPr txBox="1"/>
          <p:nvPr>
            <p:ph idx="1" type="body"/>
          </p:nvPr>
        </p:nvSpPr>
        <p:spPr>
          <a:xfrm>
            <a:off x="489347" y="3188212"/>
            <a:ext cx="2205000" cy="432300"/>
          </a:xfrm>
          <a:prstGeom prst="rect">
            <a:avLst/>
          </a:prstGeom>
          <a:noFill/>
          <a:ln>
            <a:noFill/>
          </a:ln>
        </p:spPr>
        <p:txBody>
          <a:bodyPr anchorCtr="0" anchor="b" bIns="68575" lIns="68575" rIns="68575" wrap="square" tIns="68575"/>
          <a:lstStyle>
            <a:lvl1pPr indent="0" lvl="0" marL="0" marR="0" rtl="0" algn="l">
              <a:spcBef>
                <a:spcPts val="400"/>
              </a:spcBef>
              <a:spcAft>
                <a:spcPts val="500"/>
              </a:spcAft>
              <a:buClr>
                <a:schemeClr val="accent1"/>
              </a:buClr>
              <a:buSzPct val="77777"/>
              <a:buFont typeface="Noto Sans Symbols"/>
              <a:buNone/>
              <a:defRPr b="0" i="0" sz="1800" u="none" cap="none" strike="noStrike">
                <a:solidFill>
                  <a:schemeClr val="accent1"/>
                </a:solidFill>
                <a:latin typeface="Century Gothic"/>
                <a:ea typeface="Century Gothic"/>
                <a:cs typeface="Century Gothic"/>
                <a:sym typeface="Century Gothic"/>
              </a:defRPr>
            </a:lvl1pPr>
            <a:lvl2pPr indent="0" lvl="1" marL="342900" marR="0" rtl="0" algn="l">
              <a:spcBef>
                <a:spcPts val="300"/>
              </a:spcBef>
              <a:spcAft>
                <a:spcPts val="500"/>
              </a:spcAft>
              <a:buClr>
                <a:schemeClr val="accent1"/>
              </a:buClr>
              <a:buSzPct val="80000"/>
              <a:buFont typeface="Noto Sans Symbols"/>
              <a:buNone/>
              <a:defRPr b="1" i="0" sz="1500" u="none" cap="none" strike="noStrike">
                <a:solidFill>
                  <a:schemeClr val="lt1"/>
                </a:solidFill>
                <a:latin typeface="Century Gothic"/>
                <a:ea typeface="Century Gothic"/>
                <a:cs typeface="Century Gothic"/>
                <a:sym typeface="Century Gothic"/>
              </a:defRPr>
            </a:lvl2pPr>
            <a:lvl3pPr indent="0" lvl="2" marL="685800" marR="0" rtl="0" algn="l">
              <a:spcBef>
                <a:spcPts val="300"/>
              </a:spcBef>
              <a:spcAft>
                <a:spcPts val="500"/>
              </a:spcAft>
              <a:buClr>
                <a:schemeClr val="accent1"/>
              </a:buClr>
              <a:buSzPct val="78571"/>
              <a:buFont typeface="Noto Sans Symbols"/>
              <a:buNone/>
              <a:defRPr b="1" i="0" sz="1400" u="none" cap="none" strike="noStrike">
                <a:solidFill>
                  <a:schemeClr val="lt1"/>
                </a:solidFill>
                <a:latin typeface="Century Gothic"/>
                <a:ea typeface="Century Gothic"/>
                <a:cs typeface="Century Gothic"/>
                <a:sym typeface="Century Gothic"/>
              </a:defRPr>
            </a:lvl3pPr>
            <a:lvl4pPr indent="0" lvl="3" marL="10287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4pPr>
            <a:lvl5pPr indent="0" lvl="4" marL="13716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5pPr>
            <a:lvl6pPr indent="0" lvl="5" marL="17145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6pPr>
            <a:lvl7pPr indent="0" lvl="6" marL="20574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7pPr>
            <a:lvl8pPr indent="0" lvl="7" marL="24003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8pPr>
            <a:lvl9pPr indent="0" lvl="8" marL="27432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9pPr>
          </a:lstStyle>
          <a:p/>
        </p:txBody>
      </p:sp>
      <p:sp>
        <p:nvSpPr>
          <p:cNvPr id="133" name="Shape 133"/>
          <p:cNvSpPr txBox="1"/>
          <p:nvPr>
            <p:ph idx="2" type="body"/>
          </p:nvPr>
        </p:nvSpPr>
        <p:spPr>
          <a:xfrm>
            <a:off x="2917031" y="3188212"/>
            <a:ext cx="2197800" cy="432300"/>
          </a:xfrm>
          <a:prstGeom prst="rect">
            <a:avLst/>
          </a:prstGeom>
          <a:noFill/>
          <a:ln>
            <a:noFill/>
          </a:ln>
        </p:spPr>
        <p:txBody>
          <a:bodyPr anchorCtr="0" anchor="b" bIns="68575" lIns="68575" rIns="68575" wrap="square" tIns="68575"/>
          <a:lstStyle>
            <a:lvl1pPr indent="0" lvl="0" marL="0" marR="0" rtl="0" algn="l">
              <a:spcBef>
                <a:spcPts val="400"/>
              </a:spcBef>
              <a:spcAft>
                <a:spcPts val="500"/>
              </a:spcAft>
              <a:buClr>
                <a:schemeClr val="accent1"/>
              </a:buClr>
              <a:buSzPct val="77777"/>
              <a:buFont typeface="Noto Sans Symbols"/>
              <a:buNone/>
              <a:defRPr b="0" i="0" sz="1800" u="none" cap="none" strike="noStrike">
                <a:solidFill>
                  <a:schemeClr val="accent1"/>
                </a:solidFill>
                <a:latin typeface="Century Gothic"/>
                <a:ea typeface="Century Gothic"/>
                <a:cs typeface="Century Gothic"/>
                <a:sym typeface="Century Gothic"/>
              </a:defRPr>
            </a:lvl1pPr>
            <a:lvl2pPr indent="0" lvl="1" marL="342900" marR="0" rtl="0" algn="l">
              <a:spcBef>
                <a:spcPts val="300"/>
              </a:spcBef>
              <a:spcAft>
                <a:spcPts val="500"/>
              </a:spcAft>
              <a:buClr>
                <a:schemeClr val="accent1"/>
              </a:buClr>
              <a:buSzPct val="80000"/>
              <a:buFont typeface="Noto Sans Symbols"/>
              <a:buNone/>
              <a:defRPr b="1" i="0" sz="1500" u="none" cap="none" strike="noStrike">
                <a:solidFill>
                  <a:schemeClr val="lt1"/>
                </a:solidFill>
                <a:latin typeface="Century Gothic"/>
                <a:ea typeface="Century Gothic"/>
                <a:cs typeface="Century Gothic"/>
                <a:sym typeface="Century Gothic"/>
              </a:defRPr>
            </a:lvl2pPr>
            <a:lvl3pPr indent="0" lvl="2" marL="685800" marR="0" rtl="0" algn="l">
              <a:spcBef>
                <a:spcPts val="300"/>
              </a:spcBef>
              <a:spcAft>
                <a:spcPts val="500"/>
              </a:spcAft>
              <a:buClr>
                <a:schemeClr val="accent1"/>
              </a:buClr>
              <a:buSzPct val="78571"/>
              <a:buFont typeface="Noto Sans Symbols"/>
              <a:buNone/>
              <a:defRPr b="1" i="0" sz="1400" u="none" cap="none" strike="noStrike">
                <a:solidFill>
                  <a:schemeClr val="lt1"/>
                </a:solidFill>
                <a:latin typeface="Century Gothic"/>
                <a:ea typeface="Century Gothic"/>
                <a:cs typeface="Century Gothic"/>
                <a:sym typeface="Century Gothic"/>
              </a:defRPr>
            </a:lvl3pPr>
            <a:lvl4pPr indent="0" lvl="3" marL="10287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4pPr>
            <a:lvl5pPr indent="0" lvl="4" marL="13716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5pPr>
            <a:lvl6pPr indent="0" lvl="5" marL="17145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6pPr>
            <a:lvl7pPr indent="0" lvl="6" marL="20574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7pPr>
            <a:lvl8pPr indent="0" lvl="7" marL="24003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8pPr>
            <a:lvl9pPr indent="0" lvl="8" marL="27432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9pPr>
          </a:lstStyle>
          <a:p/>
        </p:txBody>
      </p:sp>
      <p:sp>
        <p:nvSpPr>
          <p:cNvPr id="134" name="Shape 134"/>
          <p:cNvSpPr txBox="1"/>
          <p:nvPr>
            <p:ph idx="3" type="body"/>
          </p:nvPr>
        </p:nvSpPr>
        <p:spPr>
          <a:xfrm>
            <a:off x="5343525" y="3188212"/>
            <a:ext cx="2199000" cy="432300"/>
          </a:xfrm>
          <a:prstGeom prst="rect">
            <a:avLst/>
          </a:prstGeom>
          <a:noFill/>
          <a:ln>
            <a:noFill/>
          </a:ln>
        </p:spPr>
        <p:txBody>
          <a:bodyPr anchorCtr="0" anchor="b" bIns="68575" lIns="68575" rIns="68575" wrap="square" tIns="68575"/>
          <a:lstStyle>
            <a:lvl1pPr indent="0" lvl="0" marL="0" marR="0" rtl="0" algn="l">
              <a:spcBef>
                <a:spcPts val="400"/>
              </a:spcBef>
              <a:spcAft>
                <a:spcPts val="500"/>
              </a:spcAft>
              <a:buClr>
                <a:schemeClr val="accent1"/>
              </a:buClr>
              <a:buSzPct val="77777"/>
              <a:buFont typeface="Noto Sans Symbols"/>
              <a:buNone/>
              <a:defRPr b="0" i="0" sz="1800" u="none" cap="none" strike="noStrike">
                <a:solidFill>
                  <a:schemeClr val="accent1"/>
                </a:solidFill>
                <a:latin typeface="Century Gothic"/>
                <a:ea typeface="Century Gothic"/>
                <a:cs typeface="Century Gothic"/>
                <a:sym typeface="Century Gothic"/>
              </a:defRPr>
            </a:lvl1pPr>
            <a:lvl2pPr indent="0" lvl="1" marL="342900" marR="0" rtl="0" algn="l">
              <a:spcBef>
                <a:spcPts val="300"/>
              </a:spcBef>
              <a:spcAft>
                <a:spcPts val="500"/>
              </a:spcAft>
              <a:buClr>
                <a:schemeClr val="accent1"/>
              </a:buClr>
              <a:buSzPct val="80000"/>
              <a:buFont typeface="Noto Sans Symbols"/>
              <a:buNone/>
              <a:defRPr b="1" i="0" sz="1500" u="none" cap="none" strike="noStrike">
                <a:solidFill>
                  <a:schemeClr val="lt1"/>
                </a:solidFill>
                <a:latin typeface="Century Gothic"/>
                <a:ea typeface="Century Gothic"/>
                <a:cs typeface="Century Gothic"/>
                <a:sym typeface="Century Gothic"/>
              </a:defRPr>
            </a:lvl2pPr>
            <a:lvl3pPr indent="0" lvl="2" marL="685800" marR="0" rtl="0" algn="l">
              <a:spcBef>
                <a:spcPts val="300"/>
              </a:spcBef>
              <a:spcAft>
                <a:spcPts val="500"/>
              </a:spcAft>
              <a:buClr>
                <a:schemeClr val="accent1"/>
              </a:buClr>
              <a:buSzPct val="78571"/>
              <a:buFont typeface="Noto Sans Symbols"/>
              <a:buNone/>
              <a:defRPr b="1" i="0" sz="1400" u="none" cap="none" strike="noStrike">
                <a:solidFill>
                  <a:schemeClr val="lt1"/>
                </a:solidFill>
                <a:latin typeface="Century Gothic"/>
                <a:ea typeface="Century Gothic"/>
                <a:cs typeface="Century Gothic"/>
                <a:sym typeface="Century Gothic"/>
              </a:defRPr>
            </a:lvl3pPr>
            <a:lvl4pPr indent="0" lvl="3" marL="10287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4pPr>
            <a:lvl5pPr indent="0" lvl="4" marL="13716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5pPr>
            <a:lvl6pPr indent="0" lvl="5" marL="17145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6pPr>
            <a:lvl7pPr indent="0" lvl="6" marL="20574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7pPr>
            <a:lvl8pPr indent="0" lvl="7" marL="24003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8pPr>
            <a:lvl9pPr indent="0" lvl="8" marL="27432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9pPr>
          </a:lstStyle>
          <a:p/>
        </p:txBody>
      </p:sp>
      <p:sp>
        <p:nvSpPr>
          <p:cNvPr id="135" name="Shape 135"/>
          <p:cNvSpPr txBox="1"/>
          <p:nvPr>
            <p:ph idx="4" type="body"/>
          </p:nvPr>
        </p:nvSpPr>
        <p:spPr>
          <a:xfrm>
            <a:off x="489347" y="3620408"/>
            <a:ext cx="2205000" cy="494400"/>
          </a:xfrm>
          <a:prstGeom prst="rect">
            <a:avLst/>
          </a:prstGeom>
          <a:noFill/>
          <a:ln>
            <a:noFill/>
          </a:ln>
        </p:spPr>
        <p:txBody>
          <a:bodyPr anchorCtr="0" anchor="t" bIns="68575" lIns="68575" rIns="68575" wrap="square" tIns="68575"/>
          <a:lstStyle>
            <a:lvl1pPr indent="0" lvl="0" marL="0" marR="0" rtl="0" algn="l">
              <a:spcBef>
                <a:spcPts val="200"/>
              </a:spcBef>
              <a:spcAft>
                <a:spcPts val="500"/>
              </a:spcAft>
              <a:buClr>
                <a:schemeClr val="accent1"/>
              </a:buClr>
              <a:buSzPct val="72727"/>
              <a:buFont typeface="Noto Sans Symbols"/>
              <a:buNone/>
              <a:defRPr b="0" i="0" sz="1100" u="none" cap="none" strike="noStrike">
                <a:solidFill>
                  <a:schemeClr val="lt1"/>
                </a:solidFill>
                <a:latin typeface="Century Gothic"/>
                <a:ea typeface="Century Gothic"/>
                <a:cs typeface="Century Gothic"/>
                <a:sym typeface="Century Gothic"/>
              </a:defRPr>
            </a:lvl1pPr>
            <a:lvl2pPr indent="0" lvl="1" marL="342900" marR="0" rtl="0" algn="l">
              <a:spcBef>
                <a:spcPts val="200"/>
              </a:spcBef>
              <a:spcAft>
                <a:spcPts val="500"/>
              </a:spcAft>
              <a:buClr>
                <a:schemeClr val="accent1"/>
              </a:buClr>
              <a:buSzPct val="77777"/>
              <a:buFont typeface="Noto Sans Symbols"/>
              <a:buNone/>
              <a:defRPr b="0" i="0" sz="900" u="none" cap="none" strike="noStrike">
                <a:solidFill>
                  <a:schemeClr val="lt1"/>
                </a:solidFill>
                <a:latin typeface="Century Gothic"/>
                <a:ea typeface="Century Gothic"/>
                <a:cs typeface="Century Gothic"/>
                <a:sym typeface="Century Gothic"/>
              </a:defRPr>
            </a:lvl2pPr>
            <a:lvl3pPr indent="0" lvl="2" marL="685800" marR="0" rtl="0" algn="l">
              <a:spcBef>
                <a:spcPts val="200"/>
              </a:spcBef>
              <a:spcAft>
                <a:spcPts val="500"/>
              </a:spcAft>
              <a:buClr>
                <a:schemeClr val="accent1"/>
              </a:buClr>
              <a:buSzPct val="75000"/>
              <a:buFont typeface="Noto Sans Symbols"/>
              <a:buNone/>
              <a:defRPr b="0" i="0" sz="800" u="none" cap="none" strike="noStrike">
                <a:solidFill>
                  <a:schemeClr val="lt1"/>
                </a:solidFill>
                <a:latin typeface="Century Gothic"/>
                <a:ea typeface="Century Gothic"/>
                <a:cs typeface="Century Gothic"/>
                <a:sym typeface="Century Gothic"/>
              </a:defRPr>
            </a:lvl3pPr>
            <a:lvl4pPr indent="0" lvl="3" marL="10287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4pPr>
            <a:lvl5pPr indent="0" lvl="4" marL="13716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5pPr>
            <a:lvl6pPr indent="0" lvl="5" marL="17145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6pPr>
            <a:lvl7pPr indent="0" lvl="6" marL="20574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7pPr>
            <a:lvl8pPr indent="0" lvl="7" marL="24003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8pPr>
            <a:lvl9pPr indent="0" lvl="8" marL="27432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9pPr>
          </a:lstStyle>
          <a:p/>
        </p:txBody>
      </p:sp>
      <p:sp>
        <p:nvSpPr>
          <p:cNvPr id="136" name="Shape 136"/>
          <p:cNvSpPr txBox="1"/>
          <p:nvPr>
            <p:ph idx="5" type="body"/>
          </p:nvPr>
        </p:nvSpPr>
        <p:spPr>
          <a:xfrm>
            <a:off x="2916016" y="3620408"/>
            <a:ext cx="2200800" cy="494400"/>
          </a:xfrm>
          <a:prstGeom prst="rect">
            <a:avLst/>
          </a:prstGeom>
          <a:noFill/>
          <a:ln>
            <a:noFill/>
          </a:ln>
        </p:spPr>
        <p:txBody>
          <a:bodyPr anchorCtr="0" anchor="t" bIns="68575" lIns="68575" rIns="68575" wrap="square" tIns="68575"/>
          <a:lstStyle>
            <a:lvl1pPr indent="0" lvl="0" marL="0" marR="0" rtl="0" algn="l">
              <a:spcBef>
                <a:spcPts val="200"/>
              </a:spcBef>
              <a:spcAft>
                <a:spcPts val="500"/>
              </a:spcAft>
              <a:buClr>
                <a:schemeClr val="accent1"/>
              </a:buClr>
              <a:buSzPct val="72727"/>
              <a:buFont typeface="Noto Sans Symbols"/>
              <a:buNone/>
              <a:defRPr b="0" i="0" sz="1100" u="none" cap="none" strike="noStrike">
                <a:solidFill>
                  <a:schemeClr val="lt1"/>
                </a:solidFill>
                <a:latin typeface="Century Gothic"/>
                <a:ea typeface="Century Gothic"/>
                <a:cs typeface="Century Gothic"/>
                <a:sym typeface="Century Gothic"/>
              </a:defRPr>
            </a:lvl1pPr>
            <a:lvl2pPr indent="0" lvl="1" marL="342900" marR="0" rtl="0" algn="l">
              <a:spcBef>
                <a:spcPts val="200"/>
              </a:spcBef>
              <a:spcAft>
                <a:spcPts val="500"/>
              </a:spcAft>
              <a:buClr>
                <a:schemeClr val="accent1"/>
              </a:buClr>
              <a:buSzPct val="77777"/>
              <a:buFont typeface="Noto Sans Symbols"/>
              <a:buNone/>
              <a:defRPr b="0" i="0" sz="900" u="none" cap="none" strike="noStrike">
                <a:solidFill>
                  <a:schemeClr val="lt1"/>
                </a:solidFill>
                <a:latin typeface="Century Gothic"/>
                <a:ea typeface="Century Gothic"/>
                <a:cs typeface="Century Gothic"/>
                <a:sym typeface="Century Gothic"/>
              </a:defRPr>
            </a:lvl2pPr>
            <a:lvl3pPr indent="0" lvl="2" marL="685800" marR="0" rtl="0" algn="l">
              <a:spcBef>
                <a:spcPts val="200"/>
              </a:spcBef>
              <a:spcAft>
                <a:spcPts val="500"/>
              </a:spcAft>
              <a:buClr>
                <a:schemeClr val="accent1"/>
              </a:buClr>
              <a:buSzPct val="75000"/>
              <a:buFont typeface="Noto Sans Symbols"/>
              <a:buNone/>
              <a:defRPr b="0" i="0" sz="800" u="none" cap="none" strike="noStrike">
                <a:solidFill>
                  <a:schemeClr val="lt1"/>
                </a:solidFill>
                <a:latin typeface="Century Gothic"/>
                <a:ea typeface="Century Gothic"/>
                <a:cs typeface="Century Gothic"/>
                <a:sym typeface="Century Gothic"/>
              </a:defRPr>
            </a:lvl3pPr>
            <a:lvl4pPr indent="0" lvl="3" marL="10287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4pPr>
            <a:lvl5pPr indent="0" lvl="4" marL="13716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5pPr>
            <a:lvl6pPr indent="0" lvl="5" marL="17145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6pPr>
            <a:lvl7pPr indent="0" lvl="6" marL="20574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7pPr>
            <a:lvl8pPr indent="0" lvl="7" marL="24003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8pPr>
            <a:lvl9pPr indent="0" lvl="8" marL="27432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9pPr>
          </a:lstStyle>
          <a:p/>
        </p:txBody>
      </p:sp>
      <p:sp>
        <p:nvSpPr>
          <p:cNvPr id="137" name="Shape 137"/>
          <p:cNvSpPr txBox="1"/>
          <p:nvPr>
            <p:ph idx="6" type="body"/>
          </p:nvPr>
        </p:nvSpPr>
        <p:spPr>
          <a:xfrm>
            <a:off x="5343431" y="3620406"/>
            <a:ext cx="2202000" cy="494400"/>
          </a:xfrm>
          <a:prstGeom prst="rect">
            <a:avLst/>
          </a:prstGeom>
          <a:noFill/>
          <a:ln>
            <a:noFill/>
          </a:ln>
        </p:spPr>
        <p:txBody>
          <a:bodyPr anchorCtr="0" anchor="t" bIns="68575" lIns="68575" rIns="68575" wrap="square" tIns="68575"/>
          <a:lstStyle>
            <a:lvl1pPr indent="0" lvl="0" marL="0" marR="0" rtl="0" algn="l">
              <a:spcBef>
                <a:spcPts val="200"/>
              </a:spcBef>
              <a:spcAft>
                <a:spcPts val="500"/>
              </a:spcAft>
              <a:buClr>
                <a:schemeClr val="accent1"/>
              </a:buClr>
              <a:buSzPct val="72727"/>
              <a:buFont typeface="Noto Sans Symbols"/>
              <a:buNone/>
              <a:defRPr b="0" i="0" sz="1100" u="none" cap="none" strike="noStrike">
                <a:solidFill>
                  <a:schemeClr val="lt1"/>
                </a:solidFill>
                <a:latin typeface="Century Gothic"/>
                <a:ea typeface="Century Gothic"/>
                <a:cs typeface="Century Gothic"/>
                <a:sym typeface="Century Gothic"/>
              </a:defRPr>
            </a:lvl1pPr>
            <a:lvl2pPr indent="0" lvl="1" marL="342900" marR="0" rtl="0" algn="l">
              <a:spcBef>
                <a:spcPts val="200"/>
              </a:spcBef>
              <a:spcAft>
                <a:spcPts val="500"/>
              </a:spcAft>
              <a:buClr>
                <a:schemeClr val="accent1"/>
              </a:buClr>
              <a:buSzPct val="77777"/>
              <a:buFont typeface="Noto Sans Symbols"/>
              <a:buNone/>
              <a:defRPr b="0" i="0" sz="900" u="none" cap="none" strike="noStrike">
                <a:solidFill>
                  <a:schemeClr val="lt1"/>
                </a:solidFill>
                <a:latin typeface="Century Gothic"/>
                <a:ea typeface="Century Gothic"/>
                <a:cs typeface="Century Gothic"/>
                <a:sym typeface="Century Gothic"/>
              </a:defRPr>
            </a:lvl2pPr>
            <a:lvl3pPr indent="0" lvl="2" marL="685800" marR="0" rtl="0" algn="l">
              <a:spcBef>
                <a:spcPts val="200"/>
              </a:spcBef>
              <a:spcAft>
                <a:spcPts val="500"/>
              </a:spcAft>
              <a:buClr>
                <a:schemeClr val="accent1"/>
              </a:buClr>
              <a:buSzPct val="75000"/>
              <a:buFont typeface="Noto Sans Symbols"/>
              <a:buNone/>
              <a:defRPr b="0" i="0" sz="800" u="none" cap="none" strike="noStrike">
                <a:solidFill>
                  <a:schemeClr val="lt1"/>
                </a:solidFill>
                <a:latin typeface="Century Gothic"/>
                <a:ea typeface="Century Gothic"/>
                <a:cs typeface="Century Gothic"/>
                <a:sym typeface="Century Gothic"/>
              </a:defRPr>
            </a:lvl3pPr>
            <a:lvl4pPr indent="0" lvl="3" marL="10287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4pPr>
            <a:lvl5pPr indent="0" lvl="4" marL="13716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5pPr>
            <a:lvl6pPr indent="0" lvl="5" marL="17145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6pPr>
            <a:lvl7pPr indent="0" lvl="6" marL="20574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7pPr>
            <a:lvl8pPr indent="0" lvl="7" marL="24003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8pPr>
            <a:lvl9pPr indent="0" lvl="8" marL="27432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9pPr>
          </a:lstStyle>
          <a:p/>
        </p:txBody>
      </p:sp>
      <p:sp>
        <p:nvSpPr>
          <p:cNvPr id="138" name="Shape 138"/>
          <p:cNvSpPr/>
          <p:nvPr>
            <p:ph idx="7" type="pic"/>
          </p:nvPr>
        </p:nvSpPr>
        <p:spPr>
          <a:xfrm>
            <a:off x="489347" y="1657350"/>
            <a:ext cx="2205000" cy="1143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ctr" bIns="68575" lIns="68575" rIns="68575" wrap="square" tIns="68575"/>
          <a:lstStyle>
            <a:lvl1pPr indent="0" lvl="0" marL="0" marR="0" rtl="0" algn="ctr">
              <a:spcBef>
                <a:spcPts val="200"/>
              </a:spcBef>
              <a:spcAft>
                <a:spcPts val="500"/>
              </a:spcAft>
              <a:buClr>
                <a:schemeClr val="accent1"/>
              </a:buClr>
              <a:buSzPct val="83333"/>
              <a:buFont typeface="Noto Sans Symbols"/>
              <a:buNone/>
              <a:defRPr b="0" i="0" sz="1200" u="none" cap="none" strike="noStrike">
                <a:solidFill>
                  <a:schemeClr val="lt1"/>
                </a:solidFill>
                <a:latin typeface="Century Gothic"/>
                <a:ea typeface="Century Gothic"/>
                <a:cs typeface="Century Gothic"/>
                <a:sym typeface="Century Gothic"/>
              </a:defRPr>
            </a:lvl1pPr>
            <a:lvl2pPr indent="0" lvl="1" marL="342900" marR="0" rtl="0" algn="l">
              <a:spcBef>
                <a:spcPts val="400"/>
              </a:spcBef>
              <a:spcAft>
                <a:spcPts val="500"/>
              </a:spcAft>
              <a:buClr>
                <a:schemeClr val="accent1"/>
              </a:buClr>
              <a:buSzPct val="80952"/>
              <a:buFont typeface="Noto Sans Symbols"/>
              <a:buNone/>
              <a:defRPr b="0" i="0" sz="2100" u="none" cap="none" strike="noStrike">
                <a:solidFill>
                  <a:schemeClr val="lt1"/>
                </a:solidFill>
                <a:latin typeface="Century Gothic"/>
                <a:ea typeface="Century Gothic"/>
                <a:cs typeface="Century Gothic"/>
                <a:sym typeface="Century Gothic"/>
              </a:defRPr>
            </a:lvl2pPr>
            <a:lvl3pPr indent="0" lvl="2" marL="685800" marR="0" rtl="0" algn="l">
              <a:spcBef>
                <a:spcPts val="400"/>
              </a:spcBef>
              <a:spcAft>
                <a:spcPts val="500"/>
              </a:spcAft>
              <a:buClr>
                <a:schemeClr val="accent1"/>
              </a:buClr>
              <a:buSzPct val="77777"/>
              <a:buFont typeface="Noto Sans Symbols"/>
              <a:buNone/>
              <a:defRPr b="0" i="0" sz="1800" u="none" cap="none" strike="noStrike">
                <a:solidFill>
                  <a:schemeClr val="lt1"/>
                </a:solidFill>
                <a:latin typeface="Century Gothic"/>
                <a:ea typeface="Century Gothic"/>
                <a:cs typeface="Century Gothic"/>
                <a:sym typeface="Century Gothic"/>
              </a:defRPr>
            </a:lvl3pPr>
            <a:lvl4pPr indent="0" lvl="3" marL="10287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4pPr>
            <a:lvl5pPr indent="0" lvl="4" marL="13716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5pPr>
            <a:lvl6pPr indent="0" lvl="5" marL="17145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6pPr>
            <a:lvl7pPr indent="0" lvl="6" marL="20574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7pPr>
            <a:lvl8pPr indent="0" lvl="7" marL="24003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8pPr>
            <a:lvl9pPr indent="0" lvl="8" marL="27432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9pPr>
          </a:lstStyle>
          <a:p/>
        </p:txBody>
      </p:sp>
      <p:sp>
        <p:nvSpPr>
          <p:cNvPr id="139" name="Shape 139"/>
          <p:cNvSpPr/>
          <p:nvPr>
            <p:ph idx="8" type="pic"/>
          </p:nvPr>
        </p:nvSpPr>
        <p:spPr>
          <a:xfrm>
            <a:off x="2917030" y="1657350"/>
            <a:ext cx="2197800" cy="1143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ctr" bIns="68575" lIns="68575" rIns="68575" wrap="square" tIns="68575"/>
          <a:lstStyle>
            <a:lvl1pPr indent="0" lvl="0" marL="0" marR="0" rtl="0" algn="ctr">
              <a:spcBef>
                <a:spcPts val="200"/>
              </a:spcBef>
              <a:spcAft>
                <a:spcPts val="500"/>
              </a:spcAft>
              <a:buClr>
                <a:schemeClr val="accent1"/>
              </a:buClr>
              <a:buSzPct val="83333"/>
              <a:buFont typeface="Noto Sans Symbols"/>
              <a:buNone/>
              <a:defRPr b="0" i="0" sz="1200" u="none" cap="none" strike="noStrike">
                <a:solidFill>
                  <a:schemeClr val="lt1"/>
                </a:solidFill>
                <a:latin typeface="Century Gothic"/>
                <a:ea typeface="Century Gothic"/>
                <a:cs typeface="Century Gothic"/>
                <a:sym typeface="Century Gothic"/>
              </a:defRPr>
            </a:lvl1pPr>
            <a:lvl2pPr indent="0" lvl="1" marL="342900" marR="0" rtl="0" algn="l">
              <a:spcBef>
                <a:spcPts val="400"/>
              </a:spcBef>
              <a:spcAft>
                <a:spcPts val="500"/>
              </a:spcAft>
              <a:buClr>
                <a:schemeClr val="accent1"/>
              </a:buClr>
              <a:buSzPct val="80952"/>
              <a:buFont typeface="Noto Sans Symbols"/>
              <a:buNone/>
              <a:defRPr b="0" i="0" sz="2100" u="none" cap="none" strike="noStrike">
                <a:solidFill>
                  <a:schemeClr val="lt1"/>
                </a:solidFill>
                <a:latin typeface="Century Gothic"/>
                <a:ea typeface="Century Gothic"/>
                <a:cs typeface="Century Gothic"/>
                <a:sym typeface="Century Gothic"/>
              </a:defRPr>
            </a:lvl2pPr>
            <a:lvl3pPr indent="0" lvl="2" marL="685800" marR="0" rtl="0" algn="l">
              <a:spcBef>
                <a:spcPts val="400"/>
              </a:spcBef>
              <a:spcAft>
                <a:spcPts val="500"/>
              </a:spcAft>
              <a:buClr>
                <a:schemeClr val="accent1"/>
              </a:buClr>
              <a:buSzPct val="77777"/>
              <a:buFont typeface="Noto Sans Symbols"/>
              <a:buNone/>
              <a:defRPr b="0" i="0" sz="1800" u="none" cap="none" strike="noStrike">
                <a:solidFill>
                  <a:schemeClr val="lt1"/>
                </a:solidFill>
                <a:latin typeface="Century Gothic"/>
                <a:ea typeface="Century Gothic"/>
                <a:cs typeface="Century Gothic"/>
                <a:sym typeface="Century Gothic"/>
              </a:defRPr>
            </a:lvl3pPr>
            <a:lvl4pPr indent="0" lvl="3" marL="10287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4pPr>
            <a:lvl5pPr indent="0" lvl="4" marL="13716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5pPr>
            <a:lvl6pPr indent="0" lvl="5" marL="17145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6pPr>
            <a:lvl7pPr indent="0" lvl="6" marL="20574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7pPr>
            <a:lvl8pPr indent="0" lvl="7" marL="24003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8pPr>
            <a:lvl9pPr indent="0" lvl="8" marL="27432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9pPr>
          </a:lstStyle>
          <a:p/>
        </p:txBody>
      </p:sp>
      <p:sp>
        <p:nvSpPr>
          <p:cNvPr id="140" name="Shape 140"/>
          <p:cNvSpPr/>
          <p:nvPr>
            <p:ph idx="9" type="pic"/>
          </p:nvPr>
        </p:nvSpPr>
        <p:spPr>
          <a:xfrm>
            <a:off x="5343524" y="1657350"/>
            <a:ext cx="2199000" cy="1143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ctr" bIns="68575" lIns="68575" rIns="68575" wrap="square" tIns="68575"/>
          <a:lstStyle>
            <a:lvl1pPr indent="0" lvl="0" marL="0" marR="0" rtl="0" algn="ctr">
              <a:spcBef>
                <a:spcPts val="200"/>
              </a:spcBef>
              <a:spcAft>
                <a:spcPts val="500"/>
              </a:spcAft>
              <a:buClr>
                <a:schemeClr val="accent1"/>
              </a:buClr>
              <a:buSzPct val="83333"/>
              <a:buFont typeface="Noto Sans Symbols"/>
              <a:buNone/>
              <a:defRPr b="0" i="0" sz="1200" u="none" cap="none" strike="noStrike">
                <a:solidFill>
                  <a:schemeClr val="lt1"/>
                </a:solidFill>
                <a:latin typeface="Century Gothic"/>
                <a:ea typeface="Century Gothic"/>
                <a:cs typeface="Century Gothic"/>
                <a:sym typeface="Century Gothic"/>
              </a:defRPr>
            </a:lvl1pPr>
            <a:lvl2pPr indent="0" lvl="1" marL="342900" marR="0" rtl="0" algn="l">
              <a:spcBef>
                <a:spcPts val="400"/>
              </a:spcBef>
              <a:spcAft>
                <a:spcPts val="500"/>
              </a:spcAft>
              <a:buClr>
                <a:schemeClr val="accent1"/>
              </a:buClr>
              <a:buSzPct val="80952"/>
              <a:buFont typeface="Noto Sans Symbols"/>
              <a:buNone/>
              <a:defRPr b="0" i="0" sz="2100" u="none" cap="none" strike="noStrike">
                <a:solidFill>
                  <a:schemeClr val="lt1"/>
                </a:solidFill>
                <a:latin typeface="Century Gothic"/>
                <a:ea typeface="Century Gothic"/>
                <a:cs typeface="Century Gothic"/>
                <a:sym typeface="Century Gothic"/>
              </a:defRPr>
            </a:lvl2pPr>
            <a:lvl3pPr indent="0" lvl="2" marL="685800" marR="0" rtl="0" algn="l">
              <a:spcBef>
                <a:spcPts val="400"/>
              </a:spcBef>
              <a:spcAft>
                <a:spcPts val="500"/>
              </a:spcAft>
              <a:buClr>
                <a:schemeClr val="accent1"/>
              </a:buClr>
              <a:buSzPct val="77777"/>
              <a:buFont typeface="Noto Sans Symbols"/>
              <a:buNone/>
              <a:defRPr b="0" i="0" sz="1800" u="none" cap="none" strike="noStrike">
                <a:solidFill>
                  <a:schemeClr val="lt1"/>
                </a:solidFill>
                <a:latin typeface="Century Gothic"/>
                <a:ea typeface="Century Gothic"/>
                <a:cs typeface="Century Gothic"/>
                <a:sym typeface="Century Gothic"/>
              </a:defRPr>
            </a:lvl3pPr>
            <a:lvl4pPr indent="0" lvl="3" marL="10287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4pPr>
            <a:lvl5pPr indent="0" lvl="4" marL="13716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5pPr>
            <a:lvl6pPr indent="0" lvl="5" marL="17145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6pPr>
            <a:lvl7pPr indent="0" lvl="6" marL="20574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7pPr>
            <a:lvl8pPr indent="0" lvl="7" marL="24003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8pPr>
            <a:lvl9pPr indent="0" lvl="8" marL="27432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9pPr>
          </a:lstStyle>
          <a:p/>
        </p:txBody>
      </p:sp>
      <p:cxnSp>
        <p:nvCxnSpPr>
          <p:cNvPr id="141" name="Shape 141"/>
          <p:cNvCxnSpPr/>
          <p:nvPr/>
        </p:nvCxnSpPr>
        <p:spPr>
          <a:xfrm>
            <a:off x="2794607" y="1600200"/>
            <a:ext cx="0" cy="2971800"/>
          </a:xfrm>
          <a:prstGeom prst="straightConnector1">
            <a:avLst/>
          </a:prstGeom>
          <a:noFill/>
          <a:ln cap="flat" cmpd="sng" w="12700">
            <a:solidFill>
              <a:schemeClr val="accent1">
                <a:alpha val="40000"/>
              </a:schemeClr>
            </a:solidFill>
            <a:prstDash val="solid"/>
            <a:round/>
            <a:headEnd len="med" w="med" type="none"/>
            <a:tailEnd len="med" w="med" type="none"/>
          </a:ln>
        </p:spPr>
      </p:cxnSp>
      <p:cxnSp>
        <p:nvCxnSpPr>
          <p:cNvPr id="142" name="Shape 142"/>
          <p:cNvCxnSpPr/>
          <p:nvPr/>
        </p:nvCxnSpPr>
        <p:spPr>
          <a:xfrm>
            <a:off x="5221671" y="1600200"/>
            <a:ext cx="0" cy="2975100"/>
          </a:xfrm>
          <a:prstGeom prst="straightConnector1">
            <a:avLst/>
          </a:prstGeom>
          <a:noFill/>
          <a:ln cap="flat" cmpd="sng" w="12700">
            <a:solidFill>
              <a:schemeClr val="accent1">
                <a:alpha val="40000"/>
              </a:schemeClr>
            </a:solidFill>
            <a:prstDash val="solid"/>
            <a:round/>
            <a:headEnd len="med" w="med" type="none"/>
            <a:tailEnd len="med" w="med" type="none"/>
          </a:ln>
        </p:spPr>
      </p:cxnSp>
      <p:sp>
        <p:nvSpPr>
          <p:cNvPr id="143" name="Shape 143"/>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144" name="Shape 144"/>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145" name="Shape 145"/>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marR="0" rtl="0" algn="ctr">
              <a:spcBef>
                <a:spcPts val="0"/>
              </a:spcBef>
              <a:buSzPct val="25000"/>
              <a:buNone/>
            </a:pPr>
            <a:fld id="{00000000-1234-1234-1234-123412341234}" type="slidenum">
              <a:rPr b="0" i="0" lang="en-GB" sz="21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46" name="Shape 146"/>
        <p:cNvGrpSpPr/>
        <p:nvPr/>
      </p:nvGrpSpPr>
      <p:grpSpPr>
        <a:xfrm>
          <a:off x="0" y="0"/>
          <a:ext cx="0" cy="0"/>
          <a:chOff x="0" y="0"/>
          <a:chExt cx="0" cy="0"/>
        </a:xfrm>
      </p:grpSpPr>
      <p:sp>
        <p:nvSpPr>
          <p:cNvPr id="147" name="Shape 147"/>
          <p:cNvSpPr txBox="1"/>
          <p:nvPr>
            <p:ph type="title"/>
          </p:nvPr>
        </p:nvSpPr>
        <p:spPr>
          <a:xfrm>
            <a:off x="484583" y="339539"/>
            <a:ext cx="7053600" cy="1050300"/>
          </a:xfrm>
          <a:prstGeom prst="rect">
            <a:avLst/>
          </a:prstGeom>
          <a:noFill/>
          <a:ln>
            <a:noFill/>
          </a:ln>
        </p:spPr>
        <p:txBody>
          <a:bodyPr anchorCtr="0" anchor="t" bIns="68575" lIns="68575" rIns="68575" wrap="square" tIns="68575"/>
          <a:lstStyle>
            <a:lvl1pPr indent="0" lvl="0" marL="0" marR="0" rtl="0" algn="l">
              <a:spcBef>
                <a:spcPts val="0"/>
              </a:spcBef>
              <a:buClr>
                <a:schemeClr val="lt2"/>
              </a:buClr>
              <a:buSzPct val="100000"/>
              <a:buFont typeface="Century Gothic"/>
              <a:buNone/>
              <a:defRPr b="0" i="0" sz="32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ct val="78571"/>
              <a:buNone/>
              <a:defRPr b="0" i="0" sz="1400" u="none" cap="none" strike="noStrike">
                <a:solidFill>
                  <a:schemeClr val="lt2"/>
                </a:solidFill>
              </a:defRPr>
            </a:lvl2pPr>
            <a:lvl3pPr indent="0" lvl="2" marL="0" marR="0" rtl="0" algn="l">
              <a:spcBef>
                <a:spcPts val="0"/>
              </a:spcBef>
              <a:buSzPct val="78571"/>
              <a:buNone/>
              <a:defRPr b="0" i="0" sz="1400" u="none" cap="none" strike="noStrike">
                <a:solidFill>
                  <a:schemeClr val="lt2"/>
                </a:solidFill>
              </a:defRPr>
            </a:lvl3pPr>
            <a:lvl4pPr indent="0" lvl="3" marL="0" marR="0" rtl="0" algn="l">
              <a:spcBef>
                <a:spcPts val="0"/>
              </a:spcBef>
              <a:buSzPct val="78571"/>
              <a:buNone/>
              <a:defRPr b="0" i="0" sz="1400" u="none" cap="none" strike="noStrike">
                <a:solidFill>
                  <a:schemeClr val="lt2"/>
                </a:solidFill>
              </a:defRPr>
            </a:lvl4pPr>
            <a:lvl5pPr indent="0" lvl="4" marL="0" marR="0" rtl="0" algn="l">
              <a:spcBef>
                <a:spcPts val="0"/>
              </a:spcBef>
              <a:buSzPct val="78571"/>
              <a:buNone/>
              <a:defRPr b="0" i="0" sz="1400" u="none" cap="none" strike="noStrike">
                <a:solidFill>
                  <a:schemeClr val="lt2"/>
                </a:solidFill>
              </a:defRPr>
            </a:lvl5pPr>
            <a:lvl6pPr indent="0" lvl="5" marL="0" marR="0" rtl="0" algn="l">
              <a:spcBef>
                <a:spcPts val="0"/>
              </a:spcBef>
              <a:buSzPct val="78571"/>
              <a:buNone/>
              <a:defRPr b="0" i="0" sz="1400" u="none" cap="none" strike="noStrike">
                <a:solidFill>
                  <a:schemeClr val="lt2"/>
                </a:solidFill>
              </a:defRPr>
            </a:lvl6pPr>
            <a:lvl7pPr indent="0" lvl="6" marL="0" marR="0" rtl="0" algn="l">
              <a:spcBef>
                <a:spcPts val="0"/>
              </a:spcBef>
              <a:buSzPct val="78571"/>
              <a:buNone/>
              <a:defRPr b="0" i="0" sz="1400" u="none" cap="none" strike="noStrike">
                <a:solidFill>
                  <a:schemeClr val="lt2"/>
                </a:solidFill>
              </a:defRPr>
            </a:lvl7pPr>
            <a:lvl8pPr indent="0" lvl="7" marL="0" marR="0" rtl="0" algn="l">
              <a:spcBef>
                <a:spcPts val="0"/>
              </a:spcBef>
              <a:buSzPct val="78571"/>
              <a:buNone/>
              <a:defRPr b="0" i="0" sz="1400" u="none" cap="none" strike="noStrike">
                <a:solidFill>
                  <a:schemeClr val="lt2"/>
                </a:solidFill>
              </a:defRPr>
            </a:lvl8pPr>
            <a:lvl9pPr indent="0" lvl="8" marL="0" marR="0" rtl="0" algn="l">
              <a:spcBef>
                <a:spcPts val="0"/>
              </a:spcBef>
              <a:buSzPct val="78571"/>
              <a:buNone/>
              <a:defRPr b="0" i="0" sz="1400" u="none" cap="none" strike="noStrike">
                <a:solidFill>
                  <a:schemeClr val="lt2"/>
                </a:solidFill>
              </a:defRPr>
            </a:lvl9pPr>
          </a:lstStyle>
          <a:p/>
        </p:txBody>
      </p:sp>
      <p:sp>
        <p:nvSpPr>
          <p:cNvPr id="148" name="Shape 148"/>
          <p:cNvSpPr txBox="1"/>
          <p:nvPr>
            <p:ph idx="1" type="body"/>
          </p:nvPr>
        </p:nvSpPr>
        <p:spPr>
          <a:xfrm rot="5400000">
            <a:off x="2609140" y="-241862"/>
            <a:ext cx="3146700" cy="6709800"/>
          </a:xfrm>
          <a:prstGeom prst="rect">
            <a:avLst/>
          </a:prstGeom>
          <a:noFill/>
          <a:ln>
            <a:noFill/>
          </a:ln>
        </p:spPr>
        <p:txBody>
          <a:bodyPr anchorCtr="0" anchor="b" bIns="68575" lIns="68575" rIns="68575" wrap="square" tIns="68575"/>
          <a:lstStyle>
            <a:lvl1pPr indent="-177800" lvl="0" marL="254000" marR="0" rtl="0" algn="l">
              <a:spcBef>
                <a:spcPts val="300"/>
              </a:spcBef>
              <a:spcAft>
                <a:spcPts val="500"/>
              </a:spcAft>
              <a:buClr>
                <a:schemeClr val="accent1"/>
              </a:buClr>
              <a:buSzPct val="80000"/>
              <a:buFont typeface="Noto Sans Symbols"/>
              <a:buChar char="▶"/>
              <a:defRPr b="0" i="0" sz="1500" u="none" cap="none" strike="noStrike">
                <a:solidFill>
                  <a:schemeClr val="lt1"/>
                </a:solidFill>
                <a:latin typeface="Century Gothic"/>
                <a:ea typeface="Century Gothic"/>
                <a:cs typeface="Century Gothic"/>
                <a:sym typeface="Century Gothic"/>
              </a:defRPr>
            </a:lvl1pPr>
            <a:lvl2pPr indent="-152400" lvl="1" marL="558800" marR="0" rtl="0" algn="l">
              <a:spcBef>
                <a:spcPts val="300"/>
              </a:spcBef>
              <a:spcAft>
                <a:spcPts val="500"/>
              </a:spcAft>
              <a:buClr>
                <a:schemeClr val="accent1"/>
              </a:buClr>
              <a:buSzPct val="78571"/>
              <a:buFont typeface="Noto Sans Symbols"/>
              <a:buChar char="▶"/>
              <a:defRPr b="0" i="0" sz="1400" u="none" cap="none" strike="noStrike">
                <a:solidFill>
                  <a:schemeClr val="lt1"/>
                </a:solidFill>
                <a:latin typeface="Century Gothic"/>
                <a:ea typeface="Century Gothic"/>
                <a:cs typeface="Century Gothic"/>
                <a:sym typeface="Century Gothic"/>
              </a:defRPr>
            </a:lvl2pPr>
            <a:lvl3pPr indent="-114300" lvl="2" marL="863600" marR="0" rtl="0" algn="l">
              <a:spcBef>
                <a:spcPts val="200"/>
              </a:spcBef>
              <a:spcAft>
                <a:spcPts val="500"/>
              </a:spcAft>
              <a:buClr>
                <a:schemeClr val="accent1"/>
              </a:buClr>
              <a:buSzPct val="83333"/>
              <a:buFont typeface="Noto Sans Symbols"/>
              <a:buChar char="▶"/>
              <a:defRPr b="0" i="0" sz="1200" u="none" cap="none" strike="noStrike">
                <a:solidFill>
                  <a:schemeClr val="lt1"/>
                </a:solidFill>
                <a:latin typeface="Century Gothic"/>
                <a:ea typeface="Century Gothic"/>
                <a:cs typeface="Century Gothic"/>
                <a:sym typeface="Century Gothic"/>
              </a:defRPr>
            </a:lvl3pPr>
            <a:lvl4pPr indent="-127000" lvl="3" marL="1206500" marR="0" rtl="0" algn="l">
              <a:spcBef>
                <a:spcPts val="200"/>
              </a:spcBef>
              <a:spcAft>
                <a:spcPts val="500"/>
              </a:spcAft>
              <a:buClr>
                <a:schemeClr val="accent1"/>
              </a:buClr>
              <a:buSzPct val="72727"/>
              <a:buFont typeface="Noto Sans Symbols"/>
              <a:buChar char="▶"/>
              <a:defRPr b="0" i="0" sz="1100" u="none" cap="none" strike="noStrike">
                <a:solidFill>
                  <a:schemeClr val="lt1"/>
                </a:solidFill>
                <a:latin typeface="Century Gothic"/>
                <a:ea typeface="Century Gothic"/>
                <a:cs typeface="Century Gothic"/>
                <a:sym typeface="Century Gothic"/>
              </a:defRPr>
            </a:lvl4pPr>
            <a:lvl5pPr indent="-127000" lvl="4" marL="1549400" marR="0" rtl="0" algn="l">
              <a:spcBef>
                <a:spcPts val="200"/>
              </a:spcBef>
              <a:spcAft>
                <a:spcPts val="500"/>
              </a:spcAft>
              <a:buClr>
                <a:schemeClr val="accent1"/>
              </a:buClr>
              <a:buSzPct val="72727"/>
              <a:buFont typeface="Noto Sans Symbols"/>
              <a:buChar char="▶"/>
              <a:defRPr b="0" i="0" sz="1100" u="none" cap="none" strike="noStrike">
                <a:solidFill>
                  <a:schemeClr val="lt1"/>
                </a:solidFill>
                <a:latin typeface="Century Gothic"/>
                <a:ea typeface="Century Gothic"/>
                <a:cs typeface="Century Gothic"/>
                <a:sym typeface="Century Gothic"/>
              </a:defRPr>
            </a:lvl5pPr>
            <a:lvl6pPr indent="-127000" lvl="5" marL="18923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6pPr>
            <a:lvl7pPr indent="-127000" lvl="6" marL="22352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7pPr>
            <a:lvl8pPr indent="-127000" lvl="7" marL="25781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8pPr>
            <a:lvl9pPr indent="-127000" lvl="8" marL="29210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9pPr>
          </a:lstStyle>
          <a:p/>
        </p:txBody>
      </p:sp>
      <p:sp>
        <p:nvSpPr>
          <p:cNvPr id="149" name="Shape 149"/>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150" name="Shape 150"/>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151" name="Shape 151"/>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marR="0" rtl="0" algn="ctr">
              <a:spcBef>
                <a:spcPts val="0"/>
              </a:spcBef>
              <a:buSzPct val="25000"/>
              <a:buNone/>
            </a:pPr>
            <a:fld id="{00000000-1234-1234-1234-123412341234}" type="slidenum">
              <a:rPr b="0" i="0" lang="en-GB" sz="21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52" name="Shape 152"/>
        <p:cNvGrpSpPr/>
        <p:nvPr/>
      </p:nvGrpSpPr>
      <p:grpSpPr>
        <a:xfrm>
          <a:off x="0" y="0"/>
          <a:ext cx="0" cy="0"/>
          <a:chOff x="0" y="0"/>
          <a:chExt cx="0" cy="0"/>
        </a:xfrm>
      </p:grpSpPr>
      <p:sp>
        <p:nvSpPr>
          <p:cNvPr id="153" name="Shape 153"/>
          <p:cNvSpPr txBox="1"/>
          <p:nvPr>
            <p:ph type="title"/>
          </p:nvPr>
        </p:nvSpPr>
        <p:spPr>
          <a:xfrm rot="5400000">
            <a:off x="4996887" y="2212049"/>
            <a:ext cx="3309900" cy="1057500"/>
          </a:xfrm>
          <a:prstGeom prst="rect">
            <a:avLst/>
          </a:prstGeom>
          <a:noFill/>
          <a:ln>
            <a:noFill/>
          </a:ln>
        </p:spPr>
        <p:txBody>
          <a:bodyPr anchorCtr="0" anchor="b" bIns="68575" lIns="68575" rIns="68575" wrap="square" tIns="68575"/>
          <a:lstStyle>
            <a:lvl1pPr indent="0" lvl="0" marL="0" marR="0" rtl="0" algn="l">
              <a:spcBef>
                <a:spcPts val="0"/>
              </a:spcBef>
              <a:buClr>
                <a:schemeClr val="lt2"/>
              </a:buClr>
              <a:buSzPct val="100000"/>
              <a:buFont typeface="Century Gothic"/>
              <a:buNone/>
              <a:defRPr b="0" i="0" sz="32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ct val="78571"/>
              <a:buNone/>
              <a:defRPr b="0" i="0" sz="1400" u="none" cap="none" strike="noStrike">
                <a:solidFill>
                  <a:schemeClr val="lt2"/>
                </a:solidFill>
              </a:defRPr>
            </a:lvl2pPr>
            <a:lvl3pPr indent="0" lvl="2" marL="0" marR="0" rtl="0" algn="l">
              <a:spcBef>
                <a:spcPts val="0"/>
              </a:spcBef>
              <a:buSzPct val="78571"/>
              <a:buNone/>
              <a:defRPr b="0" i="0" sz="1400" u="none" cap="none" strike="noStrike">
                <a:solidFill>
                  <a:schemeClr val="lt2"/>
                </a:solidFill>
              </a:defRPr>
            </a:lvl3pPr>
            <a:lvl4pPr indent="0" lvl="3" marL="0" marR="0" rtl="0" algn="l">
              <a:spcBef>
                <a:spcPts val="0"/>
              </a:spcBef>
              <a:buSzPct val="78571"/>
              <a:buNone/>
              <a:defRPr b="0" i="0" sz="1400" u="none" cap="none" strike="noStrike">
                <a:solidFill>
                  <a:schemeClr val="lt2"/>
                </a:solidFill>
              </a:defRPr>
            </a:lvl4pPr>
            <a:lvl5pPr indent="0" lvl="4" marL="0" marR="0" rtl="0" algn="l">
              <a:spcBef>
                <a:spcPts val="0"/>
              </a:spcBef>
              <a:buSzPct val="78571"/>
              <a:buNone/>
              <a:defRPr b="0" i="0" sz="1400" u="none" cap="none" strike="noStrike">
                <a:solidFill>
                  <a:schemeClr val="lt2"/>
                </a:solidFill>
              </a:defRPr>
            </a:lvl5pPr>
            <a:lvl6pPr indent="0" lvl="5" marL="0" marR="0" rtl="0" algn="l">
              <a:spcBef>
                <a:spcPts val="0"/>
              </a:spcBef>
              <a:buSzPct val="78571"/>
              <a:buNone/>
              <a:defRPr b="0" i="0" sz="1400" u="none" cap="none" strike="noStrike">
                <a:solidFill>
                  <a:schemeClr val="lt2"/>
                </a:solidFill>
              </a:defRPr>
            </a:lvl6pPr>
            <a:lvl7pPr indent="0" lvl="6" marL="0" marR="0" rtl="0" algn="l">
              <a:spcBef>
                <a:spcPts val="0"/>
              </a:spcBef>
              <a:buSzPct val="78571"/>
              <a:buNone/>
              <a:defRPr b="0" i="0" sz="1400" u="none" cap="none" strike="noStrike">
                <a:solidFill>
                  <a:schemeClr val="lt2"/>
                </a:solidFill>
              </a:defRPr>
            </a:lvl7pPr>
            <a:lvl8pPr indent="0" lvl="7" marL="0" marR="0" rtl="0" algn="l">
              <a:spcBef>
                <a:spcPts val="0"/>
              </a:spcBef>
              <a:buSzPct val="78571"/>
              <a:buNone/>
              <a:defRPr b="0" i="0" sz="1400" u="none" cap="none" strike="noStrike">
                <a:solidFill>
                  <a:schemeClr val="lt2"/>
                </a:solidFill>
              </a:defRPr>
            </a:lvl8pPr>
            <a:lvl9pPr indent="0" lvl="8" marL="0" marR="0" rtl="0" algn="l">
              <a:spcBef>
                <a:spcPts val="0"/>
              </a:spcBef>
              <a:buSzPct val="78571"/>
              <a:buNone/>
              <a:defRPr b="0" i="0" sz="1400" u="none" cap="none" strike="noStrike">
                <a:solidFill>
                  <a:schemeClr val="lt2"/>
                </a:solidFill>
              </a:defRPr>
            </a:lvl9pPr>
          </a:lstStyle>
          <a:p/>
        </p:txBody>
      </p:sp>
      <p:sp>
        <p:nvSpPr>
          <p:cNvPr id="154" name="Shape 154"/>
          <p:cNvSpPr txBox="1"/>
          <p:nvPr>
            <p:ph idx="1" type="body"/>
          </p:nvPr>
        </p:nvSpPr>
        <p:spPr>
          <a:xfrm rot="5400000">
            <a:off x="1752438" y="199499"/>
            <a:ext cx="3309900" cy="5082600"/>
          </a:xfrm>
          <a:prstGeom prst="rect">
            <a:avLst/>
          </a:prstGeom>
          <a:noFill/>
          <a:ln>
            <a:noFill/>
          </a:ln>
        </p:spPr>
        <p:txBody>
          <a:bodyPr anchorCtr="0" anchor="t" bIns="68575" lIns="68575" rIns="68575" wrap="square" tIns="68575"/>
          <a:lstStyle>
            <a:lvl1pPr indent="-177800" lvl="0" marL="254000" marR="0" rtl="0" algn="l">
              <a:spcBef>
                <a:spcPts val="300"/>
              </a:spcBef>
              <a:spcAft>
                <a:spcPts val="500"/>
              </a:spcAft>
              <a:buClr>
                <a:schemeClr val="accent1"/>
              </a:buClr>
              <a:buSzPct val="80000"/>
              <a:buFont typeface="Noto Sans Symbols"/>
              <a:buChar char="▶"/>
              <a:defRPr b="0" i="0" sz="1500" u="none" cap="none" strike="noStrike">
                <a:solidFill>
                  <a:schemeClr val="lt1"/>
                </a:solidFill>
                <a:latin typeface="Century Gothic"/>
                <a:ea typeface="Century Gothic"/>
                <a:cs typeface="Century Gothic"/>
                <a:sym typeface="Century Gothic"/>
              </a:defRPr>
            </a:lvl1pPr>
            <a:lvl2pPr indent="-152400" lvl="1" marL="558800" marR="0" rtl="0" algn="l">
              <a:spcBef>
                <a:spcPts val="300"/>
              </a:spcBef>
              <a:spcAft>
                <a:spcPts val="500"/>
              </a:spcAft>
              <a:buClr>
                <a:schemeClr val="accent1"/>
              </a:buClr>
              <a:buSzPct val="78571"/>
              <a:buFont typeface="Noto Sans Symbols"/>
              <a:buChar char="▶"/>
              <a:defRPr b="0" i="0" sz="1400" u="none" cap="none" strike="noStrike">
                <a:solidFill>
                  <a:schemeClr val="lt1"/>
                </a:solidFill>
                <a:latin typeface="Century Gothic"/>
                <a:ea typeface="Century Gothic"/>
                <a:cs typeface="Century Gothic"/>
                <a:sym typeface="Century Gothic"/>
              </a:defRPr>
            </a:lvl2pPr>
            <a:lvl3pPr indent="-114300" lvl="2" marL="863600" marR="0" rtl="0" algn="l">
              <a:spcBef>
                <a:spcPts val="200"/>
              </a:spcBef>
              <a:spcAft>
                <a:spcPts val="500"/>
              </a:spcAft>
              <a:buClr>
                <a:schemeClr val="accent1"/>
              </a:buClr>
              <a:buSzPct val="83333"/>
              <a:buFont typeface="Noto Sans Symbols"/>
              <a:buChar char="▶"/>
              <a:defRPr b="0" i="0" sz="1200" u="none" cap="none" strike="noStrike">
                <a:solidFill>
                  <a:schemeClr val="lt1"/>
                </a:solidFill>
                <a:latin typeface="Century Gothic"/>
                <a:ea typeface="Century Gothic"/>
                <a:cs typeface="Century Gothic"/>
                <a:sym typeface="Century Gothic"/>
              </a:defRPr>
            </a:lvl3pPr>
            <a:lvl4pPr indent="-127000" lvl="3" marL="1206500" marR="0" rtl="0" algn="l">
              <a:spcBef>
                <a:spcPts val="200"/>
              </a:spcBef>
              <a:spcAft>
                <a:spcPts val="500"/>
              </a:spcAft>
              <a:buClr>
                <a:schemeClr val="accent1"/>
              </a:buClr>
              <a:buSzPct val="72727"/>
              <a:buFont typeface="Noto Sans Symbols"/>
              <a:buChar char="▶"/>
              <a:defRPr b="0" i="0" sz="1100" u="none" cap="none" strike="noStrike">
                <a:solidFill>
                  <a:schemeClr val="lt1"/>
                </a:solidFill>
                <a:latin typeface="Century Gothic"/>
                <a:ea typeface="Century Gothic"/>
                <a:cs typeface="Century Gothic"/>
                <a:sym typeface="Century Gothic"/>
              </a:defRPr>
            </a:lvl4pPr>
            <a:lvl5pPr indent="-127000" lvl="4" marL="1549400" marR="0" rtl="0" algn="l">
              <a:spcBef>
                <a:spcPts val="200"/>
              </a:spcBef>
              <a:spcAft>
                <a:spcPts val="500"/>
              </a:spcAft>
              <a:buClr>
                <a:schemeClr val="accent1"/>
              </a:buClr>
              <a:buSzPct val="72727"/>
              <a:buFont typeface="Noto Sans Symbols"/>
              <a:buChar char="▶"/>
              <a:defRPr b="0" i="0" sz="1100" u="none" cap="none" strike="noStrike">
                <a:solidFill>
                  <a:schemeClr val="lt1"/>
                </a:solidFill>
                <a:latin typeface="Century Gothic"/>
                <a:ea typeface="Century Gothic"/>
                <a:cs typeface="Century Gothic"/>
                <a:sym typeface="Century Gothic"/>
              </a:defRPr>
            </a:lvl5pPr>
            <a:lvl6pPr indent="-127000" lvl="5" marL="18923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6pPr>
            <a:lvl7pPr indent="-127000" lvl="6" marL="22352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7pPr>
            <a:lvl8pPr indent="-127000" lvl="7" marL="25781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8pPr>
            <a:lvl9pPr indent="-127000" lvl="8" marL="29210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9pPr>
          </a:lstStyle>
          <a:p/>
        </p:txBody>
      </p:sp>
      <p:sp>
        <p:nvSpPr>
          <p:cNvPr id="155" name="Shape 155"/>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156" name="Shape 156"/>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157" name="Shape 157"/>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marR="0" rtl="0" algn="ctr">
              <a:spcBef>
                <a:spcPts val="0"/>
              </a:spcBef>
              <a:buSzPct val="25000"/>
              <a:buNone/>
            </a:pPr>
            <a:fld id="{00000000-1234-1234-1234-123412341234}" type="slidenum">
              <a:rPr b="0" i="0" lang="en-GB" sz="21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23" name="Shape 23"/>
        <p:cNvGrpSpPr/>
        <p:nvPr/>
      </p:nvGrpSpPr>
      <p:grpSpPr>
        <a:xfrm>
          <a:off x="0" y="0"/>
          <a:ext cx="0" cy="0"/>
          <a:chOff x="0" y="0"/>
          <a:chExt cx="0" cy="0"/>
        </a:xfrm>
      </p:grpSpPr>
      <p:sp>
        <p:nvSpPr>
          <p:cNvPr id="24" name="Shape 24"/>
          <p:cNvSpPr txBox="1"/>
          <p:nvPr>
            <p:ph type="title"/>
          </p:nvPr>
        </p:nvSpPr>
        <p:spPr>
          <a:xfrm>
            <a:off x="484583" y="339539"/>
            <a:ext cx="7053600" cy="1050300"/>
          </a:xfrm>
          <a:prstGeom prst="rect">
            <a:avLst/>
          </a:prstGeom>
          <a:noFill/>
          <a:ln>
            <a:noFill/>
          </a:ln>
        </p:spPr>
        <p:txBody>
          <a:bodyPr anchorCtr="0" anchor="t" bIns="68575" lIns="68575" rIns="68575" wrap="square" tIns="68575"/>
          <a:lstStyle>
            <a:lvl1pPr indent="0" lvl="0" marL="0" marR="0" rtl="0" algn="l">
              <a:spcBef>
                <a:spcPts val="0"/>
              </a:spcBef>
              <a:buClr>
                <a:schemeClr val="lt2"/>
              </a:buClr>
              <a:buSzPct val="100000"/>
              <a:buFont typeface="Century Gothic"/>
              <a:buNone/>
              <a:defRPr b="0" i="0" sz="32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ct val="78571"/>
              <a:buNone/>
              <a:defRPr b="0" i="0" sz="1400" u="none" cap="none" strike="noStrike">
                <a:solidFill>
                  <a:schemeClr val="lt2"/>
                </a:solidFill>
              </a:defRPr>
            </a:lvl2pPr>
            <a:lvl3pPr indent="0" lvl="2" marL="0" marR="0" rtl="0" algn="l">
              <a:spcBef>
                <a:spcPts val="0"/>
              </a:spcBef>
              <a:buSzPct val="78571"/>
              <a:buNone/>
              <a:defRPr b="0" i="0" sz="1400" u="none" cap="none" strike="noStrike">
                <a:solidFill>
                  <a:schemeClr val="lt2"/>
                </a:solidFill>
              </a:defRPr>
            </a:lvl3pPr>
            <a:lvl4pPr indent="0" lvl="3" marL="0" marR="0" rtl="0" algn="l">
              <a:spcBef>
                <a:spcPts val="0"/>
              </a:spcBef>
              <a:buSzPct val="78571"/>
              <a:buNone/>
              <a:defRPr b="0" i="0" sz="1400" u="none" cap="none" strike="noStrike">
                <a:solidFill>
                  <a:schemeClr val="lt2"/>
                </a:solidFill>
              </a:defRPr>
            </a:lvl4pPr>
            <a:lvl5pPr indent="0" lvl="4" marL="0" marR="0" rtl="0" algn="l">
              <a:spcBef>
                <a:spcPts val="0"/>
              </a:spcBef>
              <a:buSzPct val="78571"/>
              <a:buNone/>
              <a:defRPr b="0" i="0" sz="1400" u="none" cap="none" strike="noStrike">
                <a:solidFill>
                  <a:schemeClr val="lt2"/>
                </a:solidFill>
              </a:defRPr>
            </a:lvl5pPr>
            <a:lvl6pPr indent="0" lvl="5" marL="0" marR="0" rtl="0" algn="l">
              <a:spcBef>
                <a:spcPts val="0"/>
              </a:spcBef>
              <a:buSzPct val="78571"/>
              <a:buNone/>
              <a:defRPr b="0" i="0" sz="1400" u="none" cap="none" strike="noStrike">
                <a:solidFill>
                  <a:schemeClr val="lt2"/>
                </a:solidFill>
              </a:defRPr>
            </a:lvl6pPr>
            <a:lvl7pPr indent="0" lvl="6" marL="0" marR="0" rtl="0" algn="l">
              <a:spcBef>
                <a:spcPts val="0"/>
              </a:spcBef>
              <a:buSzPct val="78571"/>
              <a:buNone/>
              <a:defRPr b="0" i="0" sz="1400" u="none" cap="none" strike="noStrike">
                <a:solidFill>
                  <a:schemeClr val="lt2"/>
                </a:solidFill>
              </a:defRPr>
            </a:lvl7pPr>
            <a:lvl8pPr indent="0" lvl="7" marL="0" marR="0" rtl="0" algn="l">
              <a:spcBef>
                <a:spcPts val="0"/>
              </a:spcBef>
              <a:buSzPct val="78571"/>
              <a:buNone/>
              <a:defRPr b="0" i="0" sz="1400" u="none" cap="none" strike="noStrike">
                <a:solidFill>
                  <a:schemeClr val="lt2"/>
                </a:solidFill>
              </a:defRPr>
            </a:lvl8pPr>
            <a:lvl9pPr indent="0" lvl="8" marL="0" marR="0" rtl="0" algn="l">
              <a:spcBef>
                <a:spcPts val="0"/>
              </a:spcBef>
              <a:buSzPct val="78571"/>
              <a:buNone/>
              <a:defRPr b="0" i="0" sz="1400" u="none" cap="none" strike="noStrike">
                <a:solidFill>
                  <a:schemeClr val="lt2"/>
                </a:solidFill>
              </a:defRPr>
            </a:lvl9pPr>
          </a:lstStyle>
          <a:p/>
        </p:txBody>
      </p:sp>
      <p:sp>
        <p:nvSpPr>
          <p:cNvPr id="25" name="Shape 25"/>
          <p:cNvSpPr txBox="1"/>
          <p:nvPr>
            <p:ph idx="1" type="body"/>
          </p:nvPr>
        </p:nvSpPr>
        <p:spPr>
          <a:xfrm>
            <a:off x="827484" y="1545431"/>
            <a:ext cx="3297300" cy="3146700"/>
          </a:xfrm>
          <a:prstGeom prst="rect">
            <a:avLst/>
          </a:prstGeom>
          <a:noFill/>
          <a:ln>
            <a:noFill/>
          </a:ln>
        </p:spPr>
        <p:txBody>
          <a:bodyPr anchorCtr="0" anchor="t" bIns="68575" lIns="68575" rIns="68575" wrap="square" tIns="68575"/>
          <a:lstStyle>
            <a:lvl1pPr indent="-190500" lvl="0" marL="254000" marR="0" rtl="0" algn="l">
              <a:spcBef>
                <a:spcPts val="300"/>
              </a:spcBef>
              <a:spcAft>
                <a:spcPts val="500"/>
              </a:spcAft>
              <a:buClr>
                <a:schemeClr val="accent1"/>
              </a:buClr>
              <a:buSzPct val="78571"/>
              <a:buFont typeface="Noto Sans Symbols"/>
              <a:buChar char="▶"/>
              <a:defRPr b="0" i="0" sz="1400" u="none" cap="none" strike="noStrike">
                <a:solidFill>
                  <a:schemeClr val="lt1"/>
                </a:solidFill>
                <a:latin typeface="Century Gothic"/>
                <a:ea typeface="Century Gothic"/>
                <a:cs typeface="Century Gothic"/>
                <a:sym typeface="Century Gothic"/>
              </a:defRPr>
            </a:lvl1pPr>
            <a:lvl2pPr indent="-152400" lvl="1" marL="558800" marR="0" rtl="0" algn="l">
              <a:spcBef>
                <a:spcPts val="200"/>
              </a:spcBef>
              <a:spcAft>
                <a:spcPts val="500"/>
              </a:spcAft>
              <a:buClr>
                <a:schemeClr val="accent1"/>
              </a:buClr>
              <a:buSzPct val="83333"/>
              <a:buFont typeface="Noto Sans Symbols"/>
              <a:buChar char="▶"/>
              <a:defRPr b="0" i="0" sz="1200" u="none" cap="none" strike="noStrike">
                <a:solidFill>
                  <a:schemeClr val="lt1"/>
                </a:solidFill>
                <a:latin typeface="Century Gothic"/>
                <a:ea typeface="Century Gothic"/>
                <a:cs typeface="Century Gothic"/>
                <a:sym typeface="Century Gothic"/>
              </a:defRPr>
            </a:lvl2pPr>
            <a:lvl3pPr indent="-127000" lvl="2" marL="863600" marR="0" rtl="0" algn="l">
              <a:spcBef>
                <a:spcPts val="200"/>
              </a:spcBef>
              <a:spcAft>
                <a:spcPts val="500"/>
              </a:spcAft>
              <a:buClr>
                <a:schemeClr val="accent1"/>
              </a:buClr>
              <a:buSzPct val="72727"/>
              <a:buFont typeface="Noto Sans Symbols"/>
              <a:buChar char="▶"/>
              <a:defRPr b="0" i="0" sz="1100" u="none" cap="none" strike="noStrike">
                <a:solidFill>
                  <a:schemeClr val="lt1"/>
                </a:solidFill>
                <a:latin typeface="Century Gothic"/>
                <a:ea typeface="Century Gothic"/>
                <a:cs typeface="Century Gothic"/>
                <a:sym typeface="Century Gothic"/>
              </a:defRPr>
            </a:lvl3pPr>
            <a:lvl4pPr indent="-127000" lvl="3" marL="12065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4pPr>
            <a:lvl5pPr indent="-127000" lvl="4" marL="15494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5pPr>
            <a:lvl6pPr indent="-127000" lvl="5" marL="18923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6pPr>
            <a:lvl7pPr indent="-127000" lvl="6" marL="22352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7pPr>
            <a:lvl8pPr indent="-127000" lvl="7" marL="25781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8pPr>
            <a:lvl9pPr indent="-127000" lvl="8" marL="29210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9pPr>
          </a:lstStyle>
          <a:p/>
        </p:txBody>
      </p:sp>
      <p:sp>
        <p:nvSpPr>
          <p:cNvPr id="26" name="Shape 26"/>
          <p:cNvSpPr txBox="1"/>
          <p:nvPr>
            <p:ph idx="2" type="body"/>
          </p:nvPr>
        </p:nvSpPr>
        <p:spPr>
          <a:xfrm>
            <a:off x="4240870" y="1542069"/>
            <a:ext cx="3297300" cy="3150300"/>
          </a:xfrm>
          <a:prstGeom prst="rect">
            <a:avLst/>
          </a:prstGeom>
          <a:noFill/>
          <a:ln>
            <a:noFill/>
          </a:ln>
        </p:spPr>
        <p:txBody>
          <a:bodyPr anchorCtr="0" anchor="t" bIns="68575" lIns="68575" rIns="68575" wrap="square" tIns="68575"/>
          <a:lstStyle>
            <a:lvl1pPr indent="-190500" lvl="0" marL="254000" marR="0" rtl="0" algn="l">
              <a:spcBef>
                <a:spcPts val="300"/>
              </a:spcBef>
              <a:spcAft>
                <a:spcPts val="500"/>
              </a:spcAft>
              <a:buClr>
                <a:schemeClr val="accent1"/>
              </a:buClr>
              <a:buSzPct val="78571"/>
              <a:buFont typeface="Noto Sans Symbols"/>
              <a:buChar char="▶"/>
              <a:defRPr b="0" i="0" sz="1400" u="none" cap="none" strike="noStrike">
                <a:solidFill>
                  <a:schemeClr val="lt1"/>
                </a:solidFill>
                <a:latin typeface="Century Gothic"/>
                <a:ea typeface="Century Gothic"/>
                <a:cs typeface="Century Gothic"/>
                <a:sym typeface="Century Gothic"/>
              </a:defRPr>
            </a:lvl1pPr>
            <a:lvl2pPr indent="-152400" lvl="1" marL="558800" marR="0" rtl="0" algn="l">
              <a:spcBef>
                <a:spcPts val="200"/>
              </a:spcBef>
              <a:spcAft>
                <a:spcPts val="500"/>
              </a:spcAft>
              <a:buClr>
                <a:schemeClr val="accent1"/>
              </a:buClr>
              <a:buSzPct val="83333"/>
              <a:buFont typeface="Noto Sans Symbols"/>
              <a:buChar char="▶"/>
              <a:defRPr b="0" i="0" sz="1200" u="none" cap="none" strike="noStrike">
                <a:solidFill>
                  <a:schemeClr val="lt1"/>
                </a:solidFill>
                <a:latin typeface="Century Gothic"/>
                <a:ea typeface="Century Gothic"/>
                <a:cs typeface="Century Gothic"/>
                <a:sym typeface="Century Gothic"/>
              </a:defRPr>
            </a:lvl2pPr>
            <a:lvl3pPr indent="-127000" lvl="2" marL="863600" marR="0" rtl="0" algn="l">
              <a:spcBef>
                <a:spcPts val="200"/>
              </a:spcBef>
              <a:spcAft>
                <a:spcPts val="500"/>
              </a:spcAft>
              <a:buClr>
                <a:schemeClr val="accent1"/>
              </a:buClr>
              <a:buSzPct val="72727"/>
              <a:buFont typeface="Noto Sans Symbols"/>
              <a:buChar char="▶"/>
              <a:defRPr b="0" i="0" sz="1100" u="none" cap="none" strike="noStrike">
                <a:solidFill>
                  <a:schemeClr val="lt1"/>
                </a:solidFill>
                <a:latin typeface="Century Gothic"/>
                <a:ea typeface="Century Gothic"/>
                <a:cs typeface="Century Gothic"/>
                <a:sym typeface="Century Gothic"/>
              </a:defRPr>
            </a:lvl3pPr>
            <a:lvl4pPr indent="-127000" lvl="3" marL="12065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4pPr>
            <a:lvl5pPr indent="-127000" lvl="4" marL="15494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5pPr>
            <a:lvl6pPr indent="-127000" lvl="5" marL="18923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6pPr>
            <a:lvl7pPr indent="-127000" lvl="6" marL="22352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7pPr>
            <a:lvl8pPr indent="-127000" lvl="7" marL="25781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8pPr>
            <a:lvl9pPr indent="-127000" lvl="8" marL="29210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9pPr>
          </a:lstStyle>
          <a:p/>
        </p:txBody>
      </p:sp>
      <p:sp>
        <p:nvSpPr>
          <p:cNvPr id="27" name="Shape 27"/>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28" name="Shape 28"/>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29" name="Shape 29"/>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marR="0" rtl="0" algn="ctr">
              <a:spcBef>
                <a:spcPts val="0"/>
              </a:spcBef>
              <a:buSzPct val="25000"/>
              <a:buNone/>
            </a:pPr>
            <a:fld id="{00000000-1234-1234-1234-123412341234}" type="slidenum">
              <a:rPr b="0" i="0" lang="en-GB" sz="21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30" name="Shape 30"/>
        <p:cNvGrpSpPr/>
        <p:nvPr/>
      </p:nvGrpSpPr>
      <p:grpSpPr>
        <a:xfrm>
          <a:off x="0" y="0"/>
          <a:ext cx="0" cy="0"/>
          <a:chOff x="0" y="0"/>
          <a:chExt cx="0" cy="0"/>
        </a:xfrm>
      </p:grpSpPr>
      <p:sp>
        <p:nvSpPr>
          <p:cNvPr id="31" name="Shape 31"/>
          <p:cNvSpPr txBox="1"/>
          <p:nvPr>
            <p:ph type="title"/>
          </p:nvPr>
        </p:nvSpPr>
        <p:spPr>
          <a:xfrm>
            <a:off x="484583" y="339539"/>
            <a:ext cx="7053600" cy="1050300"/>
          </a:xfrm>
          <a:prstGeom prst="rect">
            <a:avLst/>
          </a:prstGeom>
          <a:noFill/>
          <a:ln>
            <a:noFill/>
          </a:ln>
        </p:spPr>
        <p:txBody>
          <a:bodyPr anchorCtr="0" anchor="t" bIns="68575" lIns="68575" rIns="68575" wrap="square" tIns="68575"/>
          <a:lstStyle>
            <a:lvl1pPr indent="0" lvl="0" marL="0" marR="0" rtl="0" algn="l">
              <a:spcBef>
                <a:spcPts val="0"/>
              </a:spcBef>
              <a:buClr>
                <a:schemeClr val="lt2"/>
              </a:buClr>
              <a:buSzPct val="100000"/>
              <a:buFont typeface="Century Gothic"/>
              <a:buNone/>
              <a:defRPr b="0" i="0" sz="32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ct val="78571"/>
              <a:buNone/>
              <a:defRPr b="0" i="0" sz="1400" u="none" cap="none" strike="noStrike">
                <a:solidFill>
                  <a:schemeClr val="lt2"/>
                </a:solidFill>
              </a:defRPr>
            </a:lvl2pPr>
            <a:lvl3pPr indent="0" lvl="2" marL="0" marR="0" rtl="0" algn="l">
              <a:spcBef>
                <a:spcPts val="0"/>
              </a:spcBef>
              <a:buSzPct val="78571"/>
              <a:buNone/>
              <a:defRPr b="0" i="0" sz="1400" u="none" cap="none" strike="noStrike">
                <a:solidFill>
                  <a:schemeClr val="lt2"/>
                </a:solidFill>
              </a:defRPr>
            </a:lvl3pPr>
            <a:lvl4pPr indent="0" lvl="3" marL="0" marR="0" rtl="0" algn="l">
              <a:spcBef>
                <a:spcPts val="0"/>
              </a:spcBef>
              <a:buSzPct val="78571"/>
              <a:buNone/>
              <a:defRPr b="0" i="0" sz="1400" u="none" cap="none" strike="noStrike">
                <a:solidFill>
                  <a:schemeClr val="lt2"/>
                </a:solidFill>
              </a:defRPr>
            </a:lvl4pPr>
            <a:lvl5pPr indent="0" lvl="4" marL="0" marR="0" rtl="0" algn="l">
              <a:spcBef>
                <a:spcPts val="0"/>
              </a:spcBef>
              <a:buSzPct val="78571"/>
              <a:buNone/>
              <a:defRPr b="0" i="0" sz="1400" u="none" cap="none" strike="noStrike">
                <a:solidFill>
                  <a:schemeClr val="lt2"/>
                </a:solidFill>
              </a:defRPr>
            </a:lvl5pPr>
            <a:lvl6pPr indent="0" lvl="5" marL="0" marR="0" rtl="0" algn="l">
              <a:spcBef>
                <a:spcPts val="0"/>
              </a:spcBef>
              <a:buSzPct val="78571"/>
              <a:buNone/>
              <a:defRPr b="0" i="0" sz="1400" u="none" cap="none" strike="noStrike">
                <a:solidFill>
                  <a:schemeClr val="lt2"/>
                </a:solidFill>
              </a:defRPr>
            </a:lvl6pPr>
            <a:lvl7pPr indent="0" lvl="6" marL="0" marR="0" rtl="0" algn="l">
              <a:spcBef>
                <a:spcPts val="0"/>
              </a:spcBef>
              <a:buSzPct val="78571"/>
              <a:buNone/>
              <a:defRPr b="0" i="0" sz="1400" u="none" cap="none" strike="noStrike">
                <a:solidFill>
                  <a:schemeClr val="lt2"/>
                </a:solidFill>
              </a:defRPr>
            </a:lvl7pPr>
            <a:lvl8pPr indent="0" lvl="7" marL="0" marR="0" rtl="0" algn="l">
              <a:spcBef>
                <a:spcPts val="0"/>
              </a:spcBef>
              <a:buSzPct val="78571"/>
              <a:buNone/>
              <a:defRPr b="0" i="0" sz="1400" u="none" cap="none" strike="noStrike">
                <a:solidFill>
                  <a:schemeClr val="lt2"/>
                </a:solidFill>
              </a:defRPr>
            </a:lvl8pPr>
            <a:lvl9pPr indent="0" lvl="8" marL="0" marR="0" rtl="0" algn="l">
              <a:spcBef>
                <a:spcPts val="0"/>
              </a:spcBef>
              <a:buSzPct val="78571"/>
              <a:buNone/>
              <a:defRPr b="0" i="0" sz="1400" u="none" cap="none" strike="noStrike">
                <a:solidFill>
                  <a:schemeClr val="lt2"/>
                </a:solidFill>
              </a:defRPr>
            </a:lvl9pPr>
          </a:lstStyle>
          <a:p/>
        </p:txBody>
      </p:sp>
      <p:sp>
        <p:nvSpPr>
          <p:cNvPr id="32" name="Shape 32"/>
          <p:cNvSpPr txBox="1"/>
          <p:nvPr>
            <p:ph idx="1" type="body"/>
          </p:nvPr>
        </p:nvSpPr>
        <p:spPr>
          <a:xfrm>
            <a:off x="827484" y="1539688"/>
            <a:ext cx="6709800" cy="3146700"/>
          </a:xfrm>
          <a:prstGeom prst="rect">
            <a:avLst/>
          </a:prstGeom>
          <a:noFill/>
          <a:ln>
            <a:noFill/>
          </a:ln>
        </p:spPr>
        <p:txBody>
          <a:bodyPr anchorCtr="0" anchor="t" bIns="68575" lIns="68575" rIns="68575" wrap="square" tIns="68575"/>
          <a:lstStyle>
            <a:lvl1pPr indent="-177800" lvl="0" marL="254000" marR="0" rtl="0" algn="l">
              <a:spcBef>
                <a:spcPts val="300"/>
              </a:spcBef>
              <a:spcAft>
                <a:spcPts val="500"/>
              </a:spcAft>
              <a:buClr>
                <a:schemeClr val="accent1"/>
              </a:buClr>
              <a:buSzPct val="80000"/>
              <a:buFont typeface="Noto Sans Symbols"/>
              <a:buChar char="▶"/>
              <a:defRPr b="0" i="0" sz="1500" u="none" cap="none" strike="noStrike">
                <a:solidFill>
                  <a:schemeClr val="lt1"/>
                </a:solidFill>
                <a:latin typeface="Century Gothic"/>
                <a:ea typeface="Century Gothic"/>
                <a:cs typeface="Century Gothic"/>
                <a:sym typeface="Century Gothic"/>
              </a:defRPr>
            </a:lvl1pPr>
            <a:lvl2pPr indent="-152400" lvl="1" marL="558800" marR="0" rtl="0" algn="l">
              <a:spcBef>
                <a:spcPts val="300"/>
              </a:spcBef>
              <a:spcAft>
                <a:spcPts val="500"/>
              </a:spcAft>
              <a:buClr>
                <a:schemeClr val="accent1"/>
              </a:buClr>
              <a:buSzPct val="78571"/>
              <a:buFont typeface="Noto Sans Symbols"/>
              <a:buChar char="▶"/>
              <a:defRPr b="0" i="0" sz="1400" u="none" cap="none" strike="noStrike">
                <a:solidFill>
                  <a:schemeClr val="lt1"/>
                </a:solidFill>
                <a:latin typeface="Century Gothic"/>
                <a:ea typeface="Century Gothic"/>
                <a:cs typeface="Century Gothic"/>
                <a:sym typeface="Century Gothic"/>
              </a:defRPr>
            </a:lvl2pPr>
            <a:lvl3pPr indent="-114300" lvl="2" marL="863600" marR="0" rtl="0" algn="l">
              <a:spcBef>
                <a:spcPts val="200"/>
              </a:spcBef>
              <a:spcAft>
                <a:spcPts val="500"/>
              </a:spcAft>
              <a:buClr>
                <a:schemeClr val="accent1"/>
              </a:buClr>
              <a:buSzPct val="83333"/>
              <a:buFont typeface="Noto Sans Symbols"/>
              <a:buChar char="▶"/>
              <a:defRPr b="0" i="0" sz="1200" u="none" cap="none" strike="noStrike">
                <a:solidFill>
                  <a:schemeClr val="lt1"/>
                </a:solidFill>
                <a:latin typeface="Century Gothic"/>
                <a:ea typeface="Century Gothic"/>
                <a:cs typeface="Century Gothic"/>
                <a:sym typeface="Century Gothic"/>
              </a:defRPr>
            </a:lvl3pPr>
            <a:lvl4pPr indent="-127000" lvl="3" marL="1206500" marR="0" rtl="0" algn="l">
              <a:spcBef>
                <a:spcPts val="200"/>
              </a:spcBef>
              <a:spcAft>
                <a:spcPts val="500"/>
              </a:spcAft>
              <a:buClr>
                <a:schemeClr val="accent1"/>
              </a:buClr>
              <a:buSzPct val="72727"/>
              <a:buFont typeface="Noto Sans Symbols"/>
              <a:buChar char="▶"/>
              <a:defRPr b="0" i="0" sz="1100" u="none" cap="none" strike="noStrike">
                <a:solidFill>
                  <a:schemeClr val="lt1"/>
                </a:solidFill>
                <a:latin typeface="Century Gothic"/>
                <a:ea typeface="Century Gothic"/>
                <a:cs typeface="Century Gothic"/>
                <a:sym typeface="Century Gothic"/>
              </a:defRPr>
            </a:lvl4pPr>
            <a:lvl5pPr indent="-127000" lvl="4" marL="1549400" marR="0" rtl="0" algn="l">
              <a:spcBef>
                <a:spcPts val="200"/>
              </a:spcBef>
              <a:spcAft>
                <a:spcPts val="500"/>
              </a:spcAft>
              <a:buClr>
                <a:schemeClr val="accent1"/>
              </a:buClr>
              <a:buSzPct val="72727"/>
              <a:buFont typeface="Noto Sans Symbols"/>
              <a:buChar char="▶"/>
              <a:defRPr b="0" i="0" sz="1100" u="none" cap="none" strike="noStrike">
                <a:solidFill>
                  <a:schemeClr val="lt1"/>
                </a:solidFill>
                <a:latin typeface="Century Gothic"/>
                <a:ea typeface="Century Gothic"/>
                <a:cs typeface="Century Gothic"/>
                <a:sym typeface="Century Gothic"/>
              </a:defRPr>
            </a:lvl5pPr>
            <a:lvl6pPr indent="-127000" lvl="5" marL="18923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6pPr>
            <a:lvl7pPr indent="-127000" lvl="6" marL="22352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7pPr>
            <a:lvl8pPr indent="-127000" lvl="7" marL="25781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8pPr>
            <a:lvl9pPr indent="-127000" lvl="8" marL="29210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9pPr>
          </a:lstStyle>
          <a:p/>
        </p:txBody>
      </p:sp>
      <p:sp>
        <p:nvSpPr>
          <p:cNvPr id="33" name="Shape 33"/>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34" name="Shape 34"/>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35" name="Shape 35"/>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marR="0" rtl="0" algn="ctr">
              <a:spcBef>
                <a:spcPts val="0"/>
              </a:spcBef>
              <a:buSzPct val="25000"/>
              <a:buNone/>
            </a:pPr>
            <a:fld id="{00000000-1234-1234-1234-123412341234}" type="slidenum">
              <a:rPr b="0" i="0" lang="en-GB" sz="21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36" name="Shape 36"/>
        <p:cNvGrpSpPr/>
        <p:nvPr/>
      </p:nvGrpSpPr>
      <p:grpSpPr>
        <a:xfrm>
          <a:off x="0" y="0"/>
          <a:ext cx="0" cy="0"/>
          <a:chOff x="0" y="0"/>
          <a:chExt cx="0" cy="0"/>
        </a:xfrm>
      </p:grpSpPr>
      <p:sp>
        <p:nvSpPr>
          <p:cNvPr id="37" name="Shape 37"/>
          <p:cNvSpPr txBox="1"/>
          <p:nvPr>
            <p:ph type="title"/>
          </p:nvPr>
        </p:nvSpPr>
        <p:spPr>
          <a:xfrm>
            <a:off x="866217" y="2146300"/>
            <a:ext cx="6619200" cy="1436700"/>
          </a:xfrm>
          <a:prstGeom prst="rect">
            <a:avLst/>
          </a:prstGeom>
          <a:noFill/>
          <a:ln>
            <a:noFill/>
          </a:ln>
        </p:spPr>
        <p:txBody>
          <a:bodyPr anchorCtr="0" anchor="b" bIns="68575" lIns="68575" rIns="68575" wrap="square" tIns="68575"/>
          <a:lstStyle>
            <a:lvl1pPr indent="0" lvl="0" marL="0" marR="0" rtl="0" algn="l">
              <a:spcBef>
                <a:spcPts val="0"/>
              </a:spcBef>
              <a:buClr>
                <a:schemeClr val="lt2"/>
              </a:buClr>
              <a:buSzPct val="100000"/>
              <a:buFont typeface="Century Gothic"/>
              <a:buNone/>
              <a:defRPr b="0" i="0" sz="30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ct val="78571"/>
              <a:buNone/>
              <a:defRPr b="0" i="0" sz="1400" u="none" cap="none" strike="noStrike">
                <a:solidFill>
                  <a:schemeClr val="lt2"/>
                </a:solidFill>
              </a:defRPr>
            </a:lvl2pPr>
            <a:lvl3pPr indent="0" lvl="2" marL="0" marR="0" rtl="0" algn="l">
              <a:spcBef>
                <a:spcPts val="0"/>
              </a:spcBef>
              <a:buSzPct val="78571"/>
              <a:buNone/>
              <a:defRPr b="0" i="0" sz="1400" u="none" cap="none" strike="noStrike">
                <a:solidFill>
                  <a:schemeClr val="lt2"/>
                </a:solidFill>
              </a:defRPr>
            </a:lvl3pPr>
            <a:lvl4pPr indent="0" lvl="3" marL="0" marR="0" rtl="0" algn="l">
              <a:spcBef>
                <a:spcPts val="0"/>
              </a:spcBef>
              <a:buSzPct val="78571"/>
              <a:buNone/>
              <a:defRPr b="0" i="0" sz="1400" u="none" cap="none" strike="noStrike">
                <a:solidFill>
                  <a:schemeClr val="lt2"/>
                </a:solidFill>
              </a:defRPr>
            </a:lvl4pPr>
            <a:lvl5pPr indent="0" lvl="4" marL="0" marR="0" rtl="0" algn="l">
              <a:spcBef>
                <a:spcPts val="0"/>
              </a:spcBef>
              <a:buSzPct val="78571"/>
              <a:buNone/>
              <a:defRPr b="0" i="0" sz="1400" u="none" cap="none" strike="noStrike">
                <a:solidFill>
                  <a:schemeClr val="lt2"/>
                </a:solidFill>
              </a:defRPr>
            </a:lvl5pPr>
            <a:lvl6pPr indent="0" lvl="5" marL="0" marR="0" rtl="0" algn="l">
              <a:spcBef>
                <a:spcPts val="0"/>
              </a:spcBef>
              <a:buSzPct val="78571"/>
              <a:buNone/>
              <a:defRPr b="0" i="0" sz="1400" u="none" cap="none" strike="noStrike">
                <a:solidFill>
                  <a:schemeClr val="lt2"/>
                </a:solidFill>
              </a:defRPr>
            </a:lvl6pPr>
            <a:lvl7pPr indent="0" lvl="6" marL="0" marR="0" rtl="0" algn="l">
              <a:spcBef>
                <a:spcPts val="0"/>
              </a:spcBef>
              <a:buSzPct val="78571"/>
              <a:buNone/>
              <a:defRPr b="0" i="0" sz="1400" u="none" cap="none" strike="noStrike">
                <a:solidFill>
                  <a:schemeClr val="lt2"/>
                </a:solidFill>
              </a:defRPr>
            </a:lvl7pPr>
            <a:lvl8pPr indent="0" lvl="7" marL="0" marR="0" rtl="0" algn="l">
              <a:spcBef>
                <a:spcPts val="0"/>
              </a:spcBef>
              <a:buSzPct val="78571"/>
              <a:buNone/>
              <a:defRPr b="0" i="0" sz="1400" u="none" cap="none" strike="noStrike">
                <a:solidFill>
                  <a:schemeClr val="lt2"/>
                </a:solidFill>
              </a:defRPr>
            </a:lvl8pPr>
            <a:lvl9pPr indent="0" lvl="8" marL="0" marR="0" rtl="0" algn="l">
              <a:spcBef>
                <a:spcPts val="0"/>
              </a:spcBef>
              <a:buSzPct val="78571"/>
              <a:buNone/>
              <a:defRPr b="0" i="0" sz="1400" u="none" cap="none" strike="noStrike">
                <a:solidFill>
                  <a:schemeClr val="lt2"/>
                </a:solidFill>
              </a:defRPr>
            </a:lvl9pPr>
          </a:lstStyle>
          <a:p/>
        </p:txBody>
      </p:sp>
      <p:sp>
        <p:nvSpPr>
          <p:cNvPr id="38" name="Shape 38"/>
          <p:cNvSpPr txBox="1"/>
          <p:nvPr>
            <p:ph idx="1" type="body"/>
          </p:nvPr>
        </p:nvSpPr>
        <p:spPr>
          <a:xfrm>
            <a:off x="866216" y="3583036"/>
            <a:ext cx="6619200" cy="645300"/>
          </a:xfrm>
          <a:prstGeom prst="rect">
            <a:avLst/>
          </a:prstGeom>
          <a:noFill/>
          <a:ln>
            <a:noFill/>
          </a:ln>
        </p:spPr>
        <p:txBody>
          <a:bodyPr anchorCtr="0" anchor="t" bIns="68575" lIns="68575" rIns="68575" wrap="square" tIns="68575"/>
          <a:lstStyle>
            <a:lvl1pPr indent="0" lvl="0" marL="0" marR="0" rtl="0" algn="l">
              <a:spcBef>
                <a:spcPts val="300"/>
              </a:spcBef>
              <a:spcAft>
                <a:spcPts val="500"/>
              </a:spcAft>
              <a:buClr>
                <a:schemeClr val="accent1"/>
              </a:buClr>
              <a:buSzPct val="800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0" lvl="1" marL="342900" marR="0" rtl="0" algn="l">
              <a:spcBef>
                <a:spcPts val="300"/>
              </a:spcBef>
              <a:spcAft>
                <a:spcPts val="500"/>
              </a:spcAft>
              <a:buClr>
                <a:schemeClr val="accent1"/>
              </a:buClr>
              <a:buSzPct val="78571"/>
              <a:buFont typeface="Noto Sans Symbols"/>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200"/>
              </a:spcBef>
              <a:spcAft>
                <a:spcPts val="500"/>
              </a:spcAft>
              <a:buClr>
                <a:schemeClr val="accent1"/>
              </a:buClr>
              <a:buSzPct val="83333"/>
              <a:buFont typeface="Noto Sans Symbols"/>
              <a:buNone/>
              <a:defRPr b="0" i="0" sz="1200" u="none" cap="none" strike="noStrike">
                <a:solidFill>
                  <a:schemeClr val="lt1"/>
                </a:solidFill>
                <a:latin typeface="Century Gothic"/>
                <a:ea typeface="Century Gothic"/>
                <a:cs typeface="Century Gothic"/>
                <a:sym typeface="Century Gothic"/>
              </a:defRPr>
            </a:lvl3pPr>
            <a:lvl4pPr indent="0" lvl="3" marL="1028700" marR="0" rtl="0" algn="l">
              <a:spcBef>
                <a:spcPts val="200"/>
              </a:spcBef>
              <a:spcAft>
                <a:spcPts val="500"/>
              </a:spcAft>
              <a:buClr>
                <a:schemeClr val="accent1"/>
              </a:buClr>
              <a:buSzPct val="72727"/>
              <a:buFont typeface="Noto Sans Symbols"/>
              <a:buNone/>
              <a:defRPr b="0" i="0" sz="1100" u="none" cap="none" strike="noStrike">
                <a:solidFill>
                  <a:schemeClr val="lt1"/>
                </a:solidFill>
                <a:latin typeface="Century Gothic"/>
                <a:ea typeface="Century Gothic"/>
                <a:cs typeface="Century Gothic"/>
                <a:sym typeface="Century Gothic"/>
              </a:defRPr>
            </a:lvl4pPr>
            <a:lvl5pPr indent="0" lvl="4" marL="1371600" marR="0" rtl="0" algn="l">
              <a:spcBef>
                <a:spcPts val="200"/>
              </a:spcBef>
              <a:spcAft>
                <a:spcPts val="500"/>
              </a:spcAft>
              <a:buClr>
                <a:schemeClr val="accent1"/>
              </a:buClr>
              <a:buSzPct val="72727"/>
              <a:buFont typeface="Noto Sans Symbols"/>
              <a:buNone/>
              <a:defRPr b="0" i="0" sz="1100" u="none" cap="none" strike="noStrike">
                <a:solidFill>
                  <a:schemeClr val="lt1"/>
                </a:solidFill>
                <a:latin typeface="Century Gothic"/>
                <a:ea typeface="Century Gothic"/>
                <a:cs typeface="Century Gothic"/>
                <a:sym typeface="Century Gothic"/>
              </a:defRPr>
            </a:lvl5pPr>
            <a:lvl6pPr indent="0" lvl="5" marL="1714500" marR="0" rtl="0" algn="l">
              <a:spcBef>
                <a:spcPts val="200"/>
              </a:spcBef>
              <a:spcAft>
                <a:spcPts val="500"/>
              </a:spcAft>
              <a:buClr>
                <a:schemeClr val="accent1"/>
              </a:buClr>
              <a:buSzPct val="72727"/>
              <a:buFont typeface="Noto Sans Symbols"/>
              <a:buNone/>
              <a:defRPr b="0" i="0" sz="1100" u="none" cap="none" strike="noStrike">
                <a:solidFill>
                  <a:schemeClr val="lt1"/>
                </a:solidFill>
                <a:latin typeface="Century Gothic"/>
                <a:ea typeface="Century Gothic"/>
                <a:cs typeface="Century Gothic"/>
                <a:sym typeface="Century Gothic"/>
              </a:defRPr>
            </a:lvl6pPr>
            <a:lvl7pPr indent="0" lvl="6" marL="2057400" marR="0" rtl="0" algn="l">
              <a:spcBef>
                <a:spcPts val="200"/>
              </a:spcBef>
              <a:spcAft>
                <a:spcPts val="500"/>
              </a:spcAft>
              <a:buClr>
                <a:schemeClr val="accent1"/>
              </a:buClr>
              <a:buSzPct val="72727"/>
              <a:buFont typeface="Noto Sans Symbols"/>
              <a:buNone/>
              <a:defRPr b="0" i="0" sz="1100" u="none" cap="none" strike="noStrike">
                <a:solidFill>
                  <a:schemeClr val="lt1"/>
                </a:solidFill>
                <a:latin typeface="Century Gothic"/>
                <a:ea typeface="Century Gothic"/>
                <a:cs typeface="Century Gothic"/>
                <a:sym typeface="Century Gothic"/>
              </a:defRPr>
            </a:lvl7pPr>
            <a:lvl8pPr indent="0" lvl="7" marL="2400300" marR="0" rtl="0" algn="l">
              <a:spcBef>
                <a:spcPts val="200"/>
              </a:spcBef>
              <a:spcAft>
                <a:spcPts val="500"/>
              </a:spcAft>
              <a:buClr>
                <a:schemeClr val="accent1"/>
              </a:buClr>
              <a:buSzPct val="72727"/>
              <a:buFont typeface="Noto Sans Symbols"/>
              <a:buNone/>
              <a:defRPr b="0" i="0" sz="1100" u="none" cap="none" strike="noStrike">
                <a:solidFill>
                  <a:schemeClr val="lt1"/>
                </a:solidFill>
                <a:latin typeface="Century Gothic"/>
                <a:ea typeface="Century Gothic"/>
                <a:cs typeface="Century Gothic"/>
                <a:sym typeface="Century Gothic"/>
              </a:defRPr>
            </a:lvl8pPr>
            <a:lvl9pPr indent="0" lvl="8" marL="2743200" marR="0" rtl="0" algn="l">
              <a:spcBef>
                <a:spcPts val="200"/>
              </a:spcBef>
              <a:spcAft>
                <a:spcPts val="500"/>
              </a:spcAft>
              <a:buClr>
                <a:schemeClr val="accent1"/>
              </a:buClr>
              <a:buSzPct val="72727"/>
              <a:buFont typeface="Noto Sans Symbols"/>
              <a:buNone/>
              <a:defRPr b="0" i="0" sz="1100" u="none" cap="none" strike="noStrike">
                <a:solidFill>
                  <a:schemeClr val="lt1"/>
                </a:solidFill>
                <a:latin typeface="Century Gothic"/>
                <a:ea typeface="Century Gothic"/>
                <a:cs typeface="Century Gothic"/>
                <a:sym typeface="Century Gothic"/>
              </a:defRPr>
            </a:lvl9pPr>
          </a:lstStyle>
          <a:p/>
        </p:txBody>
      </p:sp>
      <p:sp>
        <p:nvSpPr>
          <p:cNvPr id="39" name="Shape 39"/>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40" name="Shape 40"/>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41" name="Shape 41"/>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marR="0" rtl="0" algn="ctr">
              <a:spcBef>
                <a:spcPts val="0"/>
              </a:spcBef>
              <a:buSzPct val="25000"/>
              <a:buNone/>
            </a:pPr>
            <a:fld id="{00000000-1234-1234-1234-123412341234}" type="slidenum">
              <a:rPr b="0" i="0" lang="en-GB" sz="21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2" name="Shape 42"/>
        <p:cNvGrpSpPr/>
        <p:nvPr/>
      </p:nvGrpSpPr>
      <p:grpSpPr>
        <a:xfrm>
          <a:off x="0" y="0"/>
          <a:ext cx="0" cy="0"/>
          <a:chOff x="0" y="0"/>
          <a:chExt cx="0" cy="0"/>
        </a:xfrm>
      </p:grpSpPr>
      <p:sp>
        <p:nvSpPr>
          <p:cNvPr id="43" name="Shape 43"/>
          <p:cNvSpPr txBox="1"/>
          <p:nvPr>
            <p:ph type="title"/>
          </p:nvPr>
        </p:nvSpPr>
        <p:spPr>
          <a:xfrm>
            <a:off x="484583" y="339539"/>
            <a:ext cx="7053600" cy="1050300"/>
          </a:xfrm>
          <a:prstGeom prst="rect">
            <a:avLst/>
          </a:prstGeom>
          <a:noFill/>
          <a:ln>
            <a:noFill/>
          </a:ln>
        </p:spPr>
        <p:txBody>
          <a:bodyPr anchorCtr="0" anchor="t" bIns="68575" lIns="68575" rIns="68575" wrap="square" tIns="68575"/>
          <a:lstStyle>
            <a:lvl1pPr indent="0" lvl="0" marL="0" marR="0" rtl="0" algn="l">
              <a:spcBef>
                <a:spcPts val="0"/>
              </a:spcBef>
              <a:buClr>
                <a:schemeClr val="lt2"/>
              </a:buClr>
              <a:buSzPct val="100000"/>
              <a:buFont typeface="Century Gothic"/>
              <a:buNone/>
              <a:defRPr b="0" i="0" sz="32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ct val="78571"/>
              <a:buNone/>
              <a:defRPr b="0" i="0" sz="1400" u="none" cap="none" strike="noStrike">
                <a:solidFill>
                  <a:schemeClr val="lt2"/>
                </a:solidFill>
              </a:defRPr>
            </a:lvl2pPr>
            <a:lvl3pPr indent="0" lvl="2" marL="0" marR="0" rtl="0" algn="l">
              <a:spcBef>
                <a:spcPts val="0"/>
              </a:spcBef>
              <a:buSzPct val="78571"/>
              <a:buNone/>
              <a:defRPr b="0" i="0" sz="1400" u="none" cap="none" strike="noStrike">
                <a:solidFill>
                  <a:schemeClr val="lt2"/>
                </a:solidFill>
              </a:defRPr>
            </a:lvl3pPr>
            <a:lvl4pPr indent="0" lvl="3" marL="0" marR="0" rtl="0" algn="l">
              <a:spcBef>
                <a:spcPts val="0"/>
              </a:spcBef>
              <a:buSzPct val="78571"/>
              <a:buNone/>
              <a:defRPr b="0" i="0" sz="1400" u="none" cap="none" strike="noStrike">
                <a:solidFill>
                  <a:schemeClr val="lt2"/>
                </a:solidFill>
              </a:defRPr>
            </a:lvl4pPr>
            <a:lvl5pPr indent="0" lvl="4" marL="0" marR="0" rtl="0" algn="l">
              <a:spcBef>
                <a:spcPts val="0"/>
              </a:spcBef>
              <a:buSzPct val="78571"/>
              <a:buNone/>
              <a:defRPr b="0" i="0" sz="1400" u="none" cap="none" strike="noStrike">
                <a:solidFill>
                  <a:schemeClr val="lt2"/>
                </a:solidFill>
              </a:defRPr>
            </a:lvl5pPr>
            <a:lvl6pPr indent="0" lvl="5" marL="0" marR="0" rtl="0" algn="l">
              <a:spcBef>
                <a:spcPts val="0"/>
              </a:spcBef>
              <a:buSzPct val="78571"/>
              <a:buNone/>
              <a:defRPr b="0" i="0" sz="1400" u="none" cap="none" strike="noStrike">
                <a:solidFill>
                  <a:schemeClr val="lt2"/>
                </a:solidFill>
              </a:defRPr>
            </a:lvl6pPr>
            <a:lvl7pPr indent="0" lvl="6" marL="0" marR="0" rtl="0" algn="l">
              <a:spcBef>
                <a:spcPts val="0"/>
              </a:spcBef>
              <a:buSzPct val="78571"/>
              <a:buNone/>
              <a:defRPr b="0" i="0" sz="1400" u="none" cap="none" strike="noStrike">
                <a:solidFill>
                  <a:schemeClr val="lt2"/>
                </a:solidFill>
              </a:defRPr>
            </a:lvl7pPr>
            <a:lvl8pPr indent="0" lvl="7" marL="0" marR="0" rtl="0" algn="l">
              <a:spcBef>
                <a:spcPts val="0"/>
              </a:spcBef>
              <a:buSzPct val="78571"/>
              <a:buNone/>
              <a:defRPr b="0" i="0" sz="1400" u="none" cap="none" strike="noStrike">
                <a:solidFill>
                  <a:schemeClr val="lt2"/>
                </a:solidFill>
              </a:defRPr>
            </a:lvl8pPr>
            <a:lvl9pPr indent="0" lvl="8" marL="0" marR="0" rtl="0" algn="l">
              <a:spcBef>
                <a:spcPts val="0"/>
              </a:spcBef>
              <a:buSzPct val="78571"/>
              <a:buNone/>
              <a:defRPr b="0" i="0" sz="1400" u="none" cap="none" strike="noStrike">
                <a:solidFill>
                  <a:schemeClr val="lt2"/>
                </a:solidFill>
              </a:defRPr>
            </a:lvl9pPr>
          </a:lstStyle>
          <a:p/>
        </p:txBody>
      </p:sp>
      <p:sp>
        <p:nvSpPr>
          <p:cNvPr id="44" name="Shape 44"/>
          <p:cNvSpPr txBox="1"/>
          <p:nvPr>
            <p:ph idx="1" type="body"/>
          </p:nvPr>
        </p:nvSpPr>
        <p:spPr>
          <a:xfrm>
            <a:off x="827485" y="1428750"/>
            <a:ext cx="3297300" cy="432300"/>
          </a:xfrm>
          <a:prstGeom prst="rect">
            <a:avLst/>
          </a:prstGeom>
          <a:noFill/>
          <a:ln>
            <a:noFill/>
          </a:ln>
        </p:spPr>
        <p:txBody>
          <a:bodyPr anchorCtr="0" anchor="b" bIns="68575" lIns="68575" rIns="68575" wrap="square" tIns="68575"/>
          <a:lstStyle>
            <a:lvl1pPr indent="0" lvl="0" marL="0" marR="0" rtl="0" algn="l">
              <a:spcBef>
                <a:spcPts val="400"/>
              </a:spcBef>
              <a:spcAft>
                <a:spcPts val="500"/>
              </a:spcAft>
              <a:buClr>
                <a:schemeClr val="accent1"/>
              </a:buClr>
              <a:buSzPct val="77777"/>
              <a:buFont typeface="Noto Sans Symbols"/>
              <a:buNone/>
              <a:defRPr b="0" i="0" sz="1800" u="none" cap="none" strike="noStrike">
                <a:solidFill>
                  <a:schemeClr val="accent1"/>
                </a:solidFill>
                <a:latin typeface="Century Gothic"/>
                <a:ea typeface="Century Gothic"/>
                <a:cs typeface="Century Gothic"/>
                <a:sym typeface="Century Gothic"/>
              </a:defRPr>
            </a:lvl1pPr>
            <a:lvl2pPr indent="0" lvl="1" marL="342900" marR="0" rtl="0" algn="l">
              <a:spcBef>
                <a:spcPts val="300"/>
              </a:spcBef>
              <a:spcAft>
                <a:spcPts val="500"/>
              </a:spcAft>
              <a:buClr>
                <a:schemeClr val="accent1"/>
              </a:buClr>
              <a:buSzPct val="80000"/>
              <a:buFont typeface="Noto Sans Symbols"/>
              <a:buNone/>
              <a:defRPr b="1" i="0" sz="1500" u="none" cap="none" strike="noStrike">
                <a:solidFill>
                  <a:schemeClr val="lt1"/>
                </a:solidFill>
                <a:latin typeface="Century Gothic"/>
                <a:ea typeface="Century Gothic"/>
                <a:cs typeface="Century Gothic"/>
                <a:sym typeface="Century Gothic"/>
              </a:defRPr>
            </a:lvl2pPr>
            <a:lvl3pPr indent="0" lvl="2" marL="685800" marR="0" rtl="0" algn="l">
              <a:spcBef>
                <a:spcPts val="300"/>
              </a:spcBef>
              <a:spcAft>
                <a:spcPts val="500"/>
              </a:spcAft>
              <a:buClr>
                <a:schemeClr val="accent1"/>
              </a:buClr>
              <a:buSzPct val="78571"/>
              <a:buFont typeface="Noto Sans Symbols"/>
              <a:buNone/>
              <a:defRPr b="1" i="0" sz="1400" u="none" cap="none" strike="noStrike">
                <a:solidFill>
                  <a:schemeClr val="lt1"/>
                </a:solidFill>
                <a:latin typeface="Century Gothic"/>
                <a:ea typeface="Century Gothic"/>
                <a:cs typeface="Century Gothic"/>
                <a:sym typeface="Century Gothic"/>
              </a:defRPr>
            </a:lvl3pPr>
            <a:lvl4pPr indent="0" lvl="3" marL="10287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4pPr>
            <a:lvl5pPr indent="0" lvl="4" marL="13716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5pPr>
            <a:lvl6pPr indent="0" lvl="5" marL="17145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6pPr>
            <a:lvl7pPr indent="0" lvl="6" marL="20574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7pPr>
            <a:lvl8pPr indent="0" lvl="7" marL="24003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8pPr>
            <a:lvl9pPr indent="0" lvl="8" marL="27432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9pPr>
          </a:lstStyle>
          <a:p/>
        </p:txBody>
      </p:sp>
      <p:sp>
        <p:nvSpPr>
          <p:cNvPr id="45" name="Shape 45"/>
          <p:cNvSpPr txBox="1"/>
          <p:nvPr>
            <p:ph idx="2" type="body"/>
          </p:nvPr>
        </p:nvSpPr>
        <p:spPr>
          <a:xfrm>
            <a:off x="827484" y="1885950"/>
            <a:ext cx="3297300" cy="2806200"/>
          </a:xfrm>
          <a:prstGeom prst="rect">
            <a:avLst/>
          </a:prstGeom>
          <a:noFill/>
          <a:ln>
            <a:noFill/>
          </a:ln>
        </p:spPr>
        <p:txBody>
          <a:bodyPr anchorCtr="0" anchor="t" bIns="68575" lIns="68575" rIns="68575" wrap="square" tIns="68575"/>
          <a:lstStyle>
            <a:lvl1pPr indent="-190500" lvl="0" marL="254000" marR="0" rtl="0" algn="l">
              <a:spcBef>
                <a:spcPts val="300"/>
              </a:spcBef>
              <a:spcAft>
                <a:spcPts val="500"/>
              </a:spcAft>
              <a:buClr>
                <a:schemeClr val="accent1"/>
              </a:buClr>
              <a:buSzPct val="78571"/>
              <a:buFont typeface="Noto Sans Symbols"/>
              <a:buChar char="▶"/>
              <a:defRPr b="0" i="0" sz="1400" u="none" cap="none" strike="noStrike">
                <a:solidFill>
                  <a:schemeClr val="lt1"/>
                </a:solidFill>
                <a:latin typeface="Century Gothic"/>
                <a:ea typeface="Century Gothic"/>
                <a:cs typeface="Century Gothic"/>
                <a:sym typeface="Century Gothic"/>
              </a:defRPr>
            </a:lvl1pPr>
            <a:lvl2pPr indent="-152400" lvl="1" marL="558800" marR="0" rtl="0" algn="l">
              <a:spcBef>
                <a:spcPts val="200"/>
              </a:spcBef>
              <a:spcAft>
                <a:spcPts val="500"/>
              </a:spcAft>
              <a:buClr>
                <a:schemeClr val="accent1"/>
              </a:buClr>
              <a:buSzPct val="83333"/>
              <a:buFont typeface="Noto Sans Symbols"/>
              <a:buChar char="▶"/>
              <a:defRPr b="0" i="0" sz="1200" u="none" cap="none" strike="noStrike">
                <a:solidFill>
                  <a:schemeClr val="lt1"/>
                </a:solidFill>
                <a:latin typeface="Century Gothic"/>
                <a:ea typeface="Century Gothic"/>
                <a:cs typeface="Century Gothic"/>
                <a:sym typeface="Century Gothic"/>
              </a:defRPr>
            </a:lvl2pPr>
            <a:lvl3pPr indent="-127000" lvl="2" marL="863600" marR="0" rtl="0" algn="l">
              <a:spcBef>
                <a:spcPts val="200"/>
              </a:spcBef>
              <a:spcAft>
                <a:spcPts val="500"/>
              </a:spcAft>
              <a:buClr>
                <a:schemeClr val="accent1"/>
              </a:buClr>
              <a:buSzPct val="72727"/>
              <a:buFont typeface="Noto Sans Symbols"/>
              <a:buChar char="▶"/>
              <a:defRPr b="0" i="0" sz="1100" u="none" cap="none" strike="noStrike">
                <a:solidFill>
                  <a:schemeClr val="lt1"/>
                </a:solidFill>
                <a:latin typeface="Century Gothic"/>
                <a:ea typeface="Century Gothic"/>
                <a:cs typeface="Century Gothic"/>
                <a:sym typeface="Century Gothic"/>
              </a:defRPr>
            </a:lvl3pPr>
            <a:lvl4pPr indent="-127000" lvl="3" marL="12065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4pPr>
            <a:lvl5pPr indent="-127000" lvl="4" marL="15494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5pPr>
            <a:lvl6pPr indent="-127000" lvl="5" marL="18923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6pPr>
            <a:lvl7pPr indent="-127000" lvl="6" marL="22352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7pPr>
            <a:lvl8pPr indent="-127000" lvl="7" marL="25781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8pPr>
            <a:lvl9pPr indent="-127000" lvl="8" marL="29210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9pPr>
          </a:lstStyle>
          <a:p/>
        </p:txBody>
      </p:sp>
      <p:sp>
        <p:nvSpPr>
          <p:cNvPr id="46" name="Shape 46"/>
          <p:cNvSpPr txBox="1"/>
          <p:nvPr>
            <p:ph idx="3" type="body"/>
          </p:nvPr>
        </p:nvSpPr>
        <p:spPr>
          <a:xfrm>
            <a:off x="4240871" y="1428750"/>
            <a:ext cx="3297300" cy="432300"/>
          </a:xfrm>
          <a:prstGeom prst="rect">
            <a:avLst/>
          </a:prstGeom>
          <a:noFill/>
          <a:ln>
            <a:noFill/>
          </a:ln>
        </p:spPr>
        <p:txBody>
          <a:bodyPr anchorCtr="0" anchor="b" bIns="68575" lIns="68575" rIns="68575" wrap="square" tIns="68575"/>
          <a:lstStyle>
            <a:lvl1pPr indent="0" lvl="0" marL="0" marR="0" rtl="0" algn="l">
              <a:spcBef>
                <a:spcPts val="400"/>
              </a:spcBef>
              <a:spcAft>
                <a:spcPts val="500"/>
              </a:spcAft>
              <a:buClr>
                <a:schemeClr val="accent1"/>
              </a:buClr>
              <a:buSzPct val="77777"/>
              <a:buFont typeface="Noto Sans Symbols"/>
              <a:buNone/>
              <a:defRPr b="0" i="0" sz="1800" u="none" cap="none" strike="noStrike">
                <a:solidFill>
                  <a:schemeClr val="accent1"/>
                </a:solidFill>
                <a:latin typeface="Century Gothic"/>
                <a:ea typeface="Century Gothic"/>
                <a:cs typeface="Century Gothic"/>
                <a:sym typeface="Century Gothic"/>
              </a:defRPr>
            </a:lvl1pPr>
            <a:lvl2pPr indent="0" lvl="1" marL="342900" marR="0" rtl="0" algn="l">
              <a:spcBef>
                <a:spcPts val="300"/>
              </a:spcBef>
              <a:spcAft>
                <a:spcPts val="500"/>
              </a:spcAft>
              <a:buClr>
                <a:schemeClr val="accent1"/>
              </a:buClr>
              <a:buSzPct val="80000"/>
              <a:buFont typeface="Noto Sans Symbols"/>
              <a:buNone/>
              <a:defRPr b="1" i="0" sz="1500" u="none" cap="none" strike="noStrike">
                <a:solidFill>
                  <a:schemeClr val="lt1"/>
                </a:solidFill>
                <a:latin typeface="Century Gothic"/>
                <a:ea typeface="Century Gothic"/>
                <a:cs typeface="Century Gothic"/>
                <a:sym typeface="Century Gothic"/>
              </a:defRPr>
            </a:lvl2pPr>
            <a:lvl3pPr indent="0" lvl="2" marL="685800" marR="0" rtl="0" algn="l">
              <a:spcBef>
                <a:spcPts val="300"/>
              </a:spcBef>
              <a:spcAft>
                <a:spcPts val="500"/>
              </a:spcAft>
              <a:buClr>
                <a:schemeClr val="accent1"/>
              </a:buClr>
              <a:buSzPct val="78571"/>
              <a:buFont typeface="Noto Sans Symbols"/>
              <a:buNone/>
              <a:defRPr b="1" i="0" sz="1400" u="none" cap="none" strike="noStrike">
                <a:solidFill>
                  <a:schemeClr val="lt1"/>
                </a:solidFill>
                <a:latin typeface="Century Gothic"/>
                <a:ea typeface="Century Gothic"/>
                <a:cs typeface="Century Gothic"/>
                <a:sym typeface="Century Gothic"/>
              </a:defRPr>
            </a:lvl3pPr>
            <a:lvl4pPr indent="0" lvl="3" marL="10287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4pPr>
            <a:lvl5pPr indent="0" lvl="4" marL="13716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5pPr>
            <a:lvl6pPr indent="0" lvl="5" marL="17145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6pPr>
            <a:lvl7pPr indent="0" lvl="6" marL="20574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7pPr>
            <a:lvl8pPr indent="0" lvl="7" marL="24003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8pPr>
            <a:lvl9pPr indent="0" lvl="8" marL="2743200" marR="0" rtl="0" algn="l">
              <a:spcBef>
                <a:spcPts val="200"/>
              </a:spcBef>
              <a:spcAft>
                <a:spcPts val="500"/>
              </a:spcAft>
              <a:buClr>
                <a:schemeClr val="accent1"/>
              </a:buClr>
              <a:buSzPct val="83333"/>
              <a:buFont typeface="Noto Sans Symbols"/>
              <a:buNone/>
              <a:defRPr b="1" i="0" sz="1200" u="none" cap="none" strike="noStrike">
                <a:solidFill>
                  <a:schemeClr val="lt1"/>
                </a:solidFill>
                <a:latin typeface="Century Gothic"/>
                <a:ea typeface="Century Gothic"/>
                <a:cs typeface="Century Gothic"/>
                <a:sym typeface="Century Gothic"/>
              </a:defRPr>
            </a:lvl9pPr>
          </a:lstStyle>
          <a:p/>
        </p:txBody>
      </p:sp>
      <p:sp>
        <p:nvSpPr>
          <p:cNvPr id="47" name="Shape 47"/>
          <p:cNvSpPr txBox="1"/>
          <p:nvPr>
            <p:ph idx="4" type="body"/>
          </p:nvPr>
        </p:nvSpPr>
        <p:spPr>
          <a:xfrm>
            <a:off x="4240871" y="1885950"/>
            <a:ext cx="3297300" cy="2806200"/>
          </a:xfrm>
          <a:prstGeom prst="rect">
            <a:avLst/>
          </a:prstGeom>
          <a:noFill/>
          <a:ln>
            <a:noFill/>
          </a:ln>
        </p:spPr>
        <p:txBody>
          <a:bodyPr anchorCtr="0" anchor="t" bIns="68575" lIns="68575" rIns="68575" wrap="square" tIns="68575"/>
          <a:lstStyle>
            <a:lvl1pPr indent="-190500" lvl="0" marL="254000" marR="0" rtl="0" algn="l">
              <a:spcBef>
                <a:spcPts val="300"/>
              </a:spcBef>
              <a:spcAft>
                <a:spcPts val="500"/>
              </a:spcAft>
              <a:buClr>
                <a:schemeClr val="accent1"/>
              </a:buClr>
              <a:buSzPct val="78571"/>
              <a:buFont typeface="Noto Sans Symbols"/>
              <a:buChar char="▶"/>
              <a:defRPr b="0" i="0" sz="1400" u="none" cap="none" strike="noStrike">
                <a:solidFill>
                  <a:schemeClr val="lt1"/>
                </a:solidFill>
                <a:latin typeface="Century Gothic"/>
                <a:ea typeface="Century Gothic"/>
                <a:cs typeface="Century Gothic"/>
                <a:sym typeface="Century Gothic"/>
              </a:defRPr>
            </a:lvl1pPr>
            <a:lvl2pPr indent="-152400" lvl="1" marL="558800" marR="0" rtl="0" algn="l">
              <a:spcBef>
                <a:spcPts val="200"/>
              </a:spcBef>
              <a:spcAft>
                <a:spcPts val="500"/>
              </a:spcAft>
              <a:buClr>
                <a:schemeClr val="accent1"/>
              </a:buClr>
              <a:buSzPct val="83333"/>
              <a:buFont typeface="Noto Sans Symbols"/>
              <a:buChar char="▶"/>
              <a:defRPr b="0" i="0" sz="1200" u="none" cap="none" strike="noStrike">
                <a:solidFill>
                  <a:schemeClr val="lt1"/>
                </a:solidFill>
                <a:latin typeface="Century Gothic"/>
                <a:ea typeface="Century Gothic"/>
                <a:cs typeface="Century Gothic"/>
                <a:sym typeface="Century Gothic"/>
              </a:defRPr>
            </a:lvl2pPr>
            <a:lvl3pPr indent="-127000" lvl="2" marL="863600" marR="0" rtl="0" algn="l">
              <a:spcBef>
                <a:spcPts val="200"/>
              </a:spcBef>
              <a:spcAft>
                <a:spcPts val="500"/>
              </a:spcAft>
              <a:buClr>
                <a:schemeClr val="accent1"/>
              </a:buClr>
              <a:buSzPct val="72727"/>
              <a:buFont typeface="Noto Sans Symbols"/>
              <a:buChar char="▶"/>
              <a:defRPr b="0" i="0" sz="1100" u="none" cap="none" strike="noStrike">
                <a:solidFill>
                  <a:schemeClr val="lt1"/>
                </a:solidFill>
                <a:latin typeface="Century Gothic"/>
                <a:ea typeface="Century Gothic"/>
                <a:cs typeface="Century Gothic"/>
                <a:sym typeface="Century Gothic"/>
              </a:defRPr>
            </a:lvl3pPr>
            <a:lvl4pPr indent="-127000" lvl="3" marL="12065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4pPr>
            <a:lvl5pPr indent="-127000" lvl="4" marL="15494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5pPr>
            <a:lvl6pPr indent="-127000" lvl="5" marL="18923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6pPr>
            <a:lvl7pPr indent="-127000" lvl="6" marL="22352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7pPr>
            <a:lvl8pPr indent="-127000" lvl="7" marL="25781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8pPr>
            <a:lvl9pPr indent="-127000" lvl="8" marL="29210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9pPr>
          </a:lstStyle>
          <a:p/>
        </p:txBody>
      </p:sp>
      <p:sp>
        <p:nvSpPr>
          <p:cNvPr id="48" name="Shape 48"/>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49" name="Shape 49"/>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50" name="Shape 50"/>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marR="0" rtl="0" algn="ctr">
              <a:spcBef>
                <a:spcPts val="0"/>
              </a:spcBef>
              <a:buSzPct val="25000"/>
              <a:buNone/>
            </a:pPr>
            <a:fld id="{00000000-1234-1234-1234-123412341234}" type="slidenum">
              <a:rPr b="0" i="0" lang="en-GB" sz="21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1" name="Shape 51"/>
        <p:cNvGrpSpPr/>
        <p:nvPr/>
      </p:nvGrpSpPr>
      <p:grpSpPr>
        <a:xfrm>
          <a:off x="0" y="0"/>
          <a:ext cx="0" cy="0"/>
          <a:chOff x="0" y="0"/>
          <a:chExt cx="0" cy="0"/>
        </a:xfrm>
      </p:grpSpPr>
      <p:sp>
        <p:nvSpPr>
          <p:cNvPr id="52" name="Shape 52"/>
          <p:cNvSpPr txBox="1"/>
          <p:nvPr>
            <p:ph type="title"/>
          </p:nvPr>
        </p:nvSpPr>
        <p:spPr>
          <a:xfrm>
            <a:off x="484583" y="339539"/>
            <a:ext cx="7053600" cy="1050300"/>
          </a:xfrm>
          <a:prstGeom prst="rect">
            <a:avLst/>
          </a:prstGeom>
          <a:noFill/>
          <a:ln>
            <a:noFill/>
          </a:ln>
        </p:spPr>
        <p:txBody>
          <a:bodyPr anchorCtr="0" anchor="t" bIns="68575" lIns="68575" rIns="68575" wrap="square" tIns="68575"/>
          <a:lstStyle>
            <a:lvl1pPr indent="0" lvl="0" marL="0" marR="0" rtl="0" algn="l">
              <a:spcBef>
                <a:spcPts val="0"/>
              </a:spcBef>
              <a:buClr>
                <a:schemeClr val="lt2"/>
              </a:buClr>
              <a:buSzPct val="100000"/>
              <a:buFont typeface="Century Gothic"/>
              <a:buNone/>
              <a:defRPr b="0" i="0" sz="32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ct val="78571"/>
              <a:buNone/>
              <a:defRPr b="0" i="0" sz="1400" u="none" cap="none" strike="noStrike">
                <a:solidFill>
                  <a:schemeClr val="lt2"/>
                </a:solidFill>
              </a:defRPr>
            </a:lvl2pPr>
            <a:lvl3pPr indent="0" lvl="2" marL="0" marR="0" rtl="0" algn="l">
              <a:spcBef>
                <a:spcPts val="0"/>
              </a:spcBef>
              <a:buSzPct val="78571"/>
              <a:buNone/>
              <a:defRPr b="0" i="0" sz="1400" u="none" cap="none" strike="noStrike">
                <a:solidFill>
                  <a:schemeClr val="lt2"/>
                </a:solidFill>
              </a:defRPr>
            </a:lvl3pPr>
            <a:lvl4pPr indent="0" lvl="3" marL="0" marR="0" rtl="0" algn="l">
              <a:spcBef>
                <a:spcPts val="0"/>
              </a:spcBef>
              <a:buSzPct val="78571"/>
              <a:buNone/>
              <a:defRPr b="0" i="0" sz="1400" u="none" cap="none" strike="noStrike">
                <a:solidFill>
                  <a:schemeClr val="lt2"/>
                </a:solidFill>
              </a:defRPr>
            </a:lvl4pPr>
            <a:lvl5pPr indent="0" lvl="4" marL="0" marR="0" rtl="0" algn="l">
              <a:spcBef>
                <a:spcPts val="0"/>
              </a:spcBef>
              <a:buSzPct val="78571"/>
              <a:buNone/>
              <a:defRPr b="0" i="0" sz="1400" u="none" cap="none" strike="noStrike">
                <a:solidFill>
                  <a:schemeClr val="lt2"/>
                </a:solidFill>
              </a:defRPr>
            </a:lvl5pPr>
            <a:lvl6pPr indent="0" lvl="5" marL="0" marR="0" rtl="0" algn="l">
              <a:spcBef>
                <a:spcPts val="0"/>
              </a:spcBef>
              <a:buSzPct val="78571"/>
              <a:buNone/>
              <a:defRPr b="0" i="0" sz="1400" u="none" cap="none" strike="noStrike">
                <a:solidFill>
                  <a:schemeClr val="lt2"/>
                </a:solidFill>
              </a:defRPr>
            </a:lvl6pPr>
            <a:lvl7pPr indent="0" lvl="6" marL="0" marR="0" rtl="0" algn="l">
              <a:spcBef>
                <a:spcPts val="0"/>
              </a:spcBef>
              <a:buSzPct val="78571"/>
              <a:buNone/>
              <a:defRPr b="0" i="0" sz="1400" u="none" cap="none" strike="noStrike">
                <a:solidFill>
                  <a:schemeClr val="lt2"/>
                </a:solidFill>
              </a:defRPr>
            </a:lvl7pPr>
            <a:lvl8pPr indent="0" lvl="7" marL="0" marR="0" rtl="0" algn="l">
              <a:spcBef>
                <a:spcPts val="0"/>
              </a:spcBef>
              <a:buSzPct val="78571"/>
              <a:buNone/>
              <a:defRPr b="0" i="0" sz="1400" u="none" cap="none" strike="noStrike">
                <a:solidFill>
                  <a:schemeClr val="lt2"/>
                </a:solidFill>
              </a:defRPr>
            </a:lvl8pPr>
            <a:lvl9pPr indent="0" lvl="8" marL="0" marR="0" rtl="0" algn="l">
              <a:spcBef>
                <a:spcPts val="0"/>
              </a:spcBef>
              <a:buSzPct val="78571"/>
              <a:buNone/>
              <a:defRPr b="0" i="0" sz="1400" u="none" cap="none" strike="noStrike">
                <a:solidFill>
                  <a:schemeClr val="lt2"/>
                </a:solidFill>
              </a:defRPr>
            </a:lvl9pPr>
          </a:lstStyle>
          <a:p/>
        </p:txBody>
      </p:sp>
      <p:sp>
        <p:nvSpPr>
          <p:cNvPr id="53" name="Shape 53"/>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54" name="Shape 54"/>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55" name="Shape 55"/>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marR="0" rtl="0" algn="ctr">
              <a:spcBef>
                <a:spcPts val="0"/>
              </a:spcBef>
              <a:buSzPct val="25000"/>
              <a:buNone/>
            </a:pPr>
            <a:fld id="{00000000-1234-1234-1234-123412341234}" type="slidenum">
              <a:rPr b="0" i="0" lang="en-GB" sz="21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6" name="Shape 56"/>
        <p:cNvGrpSpPr/>
        <p:nvPr/>
      </p:nvGrpSpPr>
      <p:grpSpPr>
        <a:xfrm>
          <a:off x="0" y="0"/>
          <a:ext cx="0" cy="0"/>
          <a:chOff x="0" y="0"/>
          <a:chExt cx="0" cy="0"/>
        </a:xfrm>
      </p:grpSpPr>
      <p:sp>
        <p:nvSpPr>
          <p:cNvPr id="57" name="Shape 57"/>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58" name="Shape 58"/>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59" name="Shape 59"/>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marR="0" rtl="0" algn="ctr">
              <a:spcBef>
                <a:spcPts val="0"/>
              </a:spcBef>
              <a:buSzPct val="25000"/>
              <a:buNone/>
            </a:pPr>
            <a:fld id="{00000000-1234-1234-1234-123412341234}" type="slidenum">
              <a:rPr b="0" i="0" lang="en-GB" sz="21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0" name="Shape 60"/>
        <p:cNvGrpSpPr/>
        <p:nvPr/>
      </p:nvGrpSpPr>
      <p:grpSpPr>
        <a:xfrm>
          <a:off x="0" y="0"/>
          <a:ext cx="0" cy="0"/>
          <a:chOff x="0" y="0"/>
          <a:chExt cx="0" cy="0"/>
        </a:xfrm>
      </p:grpSpPr>
      <p:sp>
        <p:nvSpPr>
          <p:cNvPr id="61" name="Shape 61"/>
          <p:cNvSpPr txBox="1"/>
          <p:nvPr>
            <p:ph type="title"/>
          </p:nvPr>
        </p:nvSpPr>
        <p:spPr>
          <a:xfrm>
            <a:off x="866216" y="1085850"/>
            <a:ext cx="2550900" cy="1086000"/>
          </a:xfrm>
          <a:prstGeom prst="rect">
            <a:avLst/>
          </a:prstGeom>
          <a:noFill/>
          <a:ln>
            <a:noFill/>
          </a:ln>
        </p:spPr>
        <p:txBody>
          <a:bodyPr anchorCtr="0" anchor="b" bIns="68575" lIns="68575" rIns="68575" wrap="square" tIns="68575"/>
          <a:lstStyle>
            <a:lvl1pPr indent="0" lvl="0" marL="0" marR="0" rtl="0" algn="l">
              <a:spcBef>
                <a:spcPts val="0"/>
              </a:spcBef>
              <a:buClr>
                <a:schemeClr val="lt2"/>
              </a:buClr>
              <a:buSzPct val="100000"/>
              <a:buFont typeface="Century Gothic"/>
              <a:buNone/>
              <a:defRPr b="0" i="0" sz="18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ct val="78571"/>
              <a:buNone/>
              <a:defRPr b="0" i="0" sz="1400" u="none" cap="none" strike="noStrike">
                <a:solidFill>
                  <a:schemeClr val="lt2"/>
                </a:solidFill>
              </a:defRPr>
            </a:lvl2pPr>
            <a:lvl3pPr indent="0" lvl="2" marL="0" marR="0" rtl="0" algn="l">
              <a:spcBef>
                <a:spcPts val="0"/>
              </a:spcBef>
              <a:buSzPct val="78571"/>
              <a:buNone/>
              <a:defRPr b="0" i="0" sz="1400" u="none" cap="none" strike="noStrike">
                <a:solidFill>
                  <a:schemeClr val="lt2"/>
                </a:solidFill>
              </a:defRPr>
            </a:lvl3pPr>
            <a:lvl4pPr indent="0" lvl="3" marL="0" marR="0" rtl="0" algn="l">
              <a:spcBef>
                <a:spcPts val="0"/>
              </a:spcBef>
              <a:buSzPct val="78571"/>
              <a:buNone/>
              <a:defRPr b="0" i="0" sz="1400" u="none" cap="none" strike="noStrike">
                <a:solidFill>
                  <a:schemeClr val="lt2"/>
                </a:solidFill>
              </a:defRPr>
            </a:lvl4pPr>
            <a:lvl5pPr indent="0" lvl="4" marL="0" marR="0" rtl="0" algn="l">
              <a:spcBef>
                <a:spcPts val="0"/>
              </a:spcBef>
              <a:buSzPct val="78571"/>
              <a:buNone/>
              <a:defRPr b="0" i="0" sz="1400" u="none" cap="none" strike="noStrike">
                <a:solidFill>
                  <a:schemeClr val="lt2"/>
                </a:solidFill>
              </a:defRPr>
            </a:lvl5pPr>
            <a:lvl6pPr indent="0" lvl="5" marL="0" marR="0" rtl="0" algn="l">
              <a:spcBef>
                <a:spcPts val="0"/>
              </a:spcBef>
              <a:buSzPct val="78571"/>
              <a:buNone/>
              <a:defRPr b="0" i="0" sz="1400" u="none" cap="none" strike="noStrike">
                <a:solidFill>
                  <a:schemeClr val="lt2"/>
                </a:solidFill>
              </a:defRPr>
            </a:lvl6pPr>
            <a:lvl7pPr indent="0" lvl="6" marL="0" marR="0" rtl="0" algn="l">
              <a:spcBef>
                <a:spcPts val="0"/>
              </a:spcBef>
              <a:buSzPct val="78571"/>
              <a:buNone/>
              <a:defRPr b="0" i="0" sz="1400" u="none" cap="none" strike="noStrike">
                <a:solidFill>
                  <a:schemeClr val="lt2"/>
                </a:solidFill>
              </a:defRPr>
            </a:lvl7pPr>
            <a:lvl8pPr indent="0" lvl="7" marL="0" marR="0" rtl="0" algn="l">
              <a:spcBef>
                <a:spcPts val="0"/>
              </a:spcBef>
              <a:buSzPct val="78571"/>
              <a:buNone/>
              <a:defRPr b="0" i="0" sz="1400" u="none" cap="none" strike="noStrike">
                <a:solidFill>
                  <a:schemeClr val="lt2"/>
                </a:solidFill>
              </a:defRPr>
            </a:lvl8pPr>
            <a:lvl9pPr indent="0" lvl="8" marL="0" marR="0" rtl="0" algn="l">
              <a:spcBef>
                <a:spcPts val="0"/>
              </a:spcBef>
              <a:buSzPct val="78571"/>
              <a:buNone/>
              <a:defRPr b="0" i="0" sz="1400" u="none" cap="none" strike="noStrike">
                <a:solidFill>
                  <a:schemeClr val="lt2"/>
                </a:solidFill>
              </a:defRPr>
            </a:lvl9pPr>
          </a:lstStyle>
          <a:p/>
        </p:txBody>
      </p:sp>
      <p:sp>
        <p:nvSpPr>
          <p:cNvPr id="62" name="Shape 62"/>
          <p:cNvSpPr txBox="1"/>
          <p:nvPr>
            <p:ph idx="1" type="body"/>
          </p:nvPr>
        </p:nvSpPr>
        <p:spPr>
          <a:xfrm>
            <a:off x="3588462" y="1085850"/>
            <a:ext cx="3897000" cy="3429000"/>
          </a:xfrm>
          <a:prstGeom prst="rect">
            <a:avLst/>
          </a:prstGeom>
          <a:noFill/>
          <a:ln>
            <a:noFill/>
          </a:ln>
        </p:spPr>
        <p:txBody>
          <a:bodyPr anchorCtr="0" anchor="ctr" bIns="68575" lIns="68575" rIns="68575" wrap="square" tIns="68575"/>
          <a:lstStyle>
            <a:lvl1pPr indent="-177800" lvl="0" marL="254000" marR="0" rtl="0" algn="l">
              <a:spcBef>
                <a:spcPts val="300"/>
              </a:spcBef>
              <a:spcAft>
                <a:spcPts val="500"/>
              </a:spcAft>
              <a:buClr>
                <a:schemeClr val="accent1"/>
              </a:buClr>
              <a:buSzPct val="80000"/>
              <a:buFont typeface="Noto Sans Symbols"/>
              <a:buChar char="▶"/>
              <a:defRPr b="0" i="0" sz="1500" u="none" cap="none" strike="noStrike">
                <a:solidFill>
                  <a:schemeClr val="lt1"/>
                </a:solidFill>
                <a:latin typeface="Century Gothic"/>
                <a:ea typeface="Century Gothic"/>
                <a:cs typeface="Century Gothic"/>
                <a:sym typeface="Century Gothic"/>
              </a:defRPr>
            </a:lvl1pPr>
            <a:lvl2pPr indent="-152400" lvl="1" marL="558800" marR="0" rtl="0" algn="l">
              <a:spcBef>
                <a:spcPts val="300"/>
              </a:spcBef>
              <a:spcAft>
                <a:spcPts val="500"/>
              </a:spcAft>
              <a:buClr>
                <a:schemeClr val="accent1"/>
              </a:buClr>
              <a:buSzPct val="78571"/>
              <a:buFont typeface="Noto Sans Symbols"/>
              <a:buChar char="▶"/>
              <a:defRPr b="0" i="0" sz="1400" u="none" cap="none" strike="noStrike">
                <a:solidFill>
                  <a:schemeClr val="lt1"/>
                </a:solidFill>
                <a:latin typeface="Century Gothic"/>
                <a:ea typeface="Century Gothic"/>
                <a:cs typeface="Century Gothic"/>
                <a:sym typeface="Century Gothic"/>
              </a:defRPr>
            </a:lvl2pPr>
            <a:lvl3pPr indent="-114300" lvl="2" marL="863600" marR="0" rtl="0" algn="l">
              <a:spcBef>
                <a:spcPts val="200"/>
              </a:spcBef>
              <a:spcAft>
                <a:spcPts val="500"/>
              </a:spcAft>
              <a:buClr>
                <a:schemeClr val="accent1"/>
              </a:buClr>
              <a:buSzPct val="83333"/>
              <a:buFont typeface="Noto Sans Symbols"/>
              <a:buChar char="▶"/>
              <a:defRPr b="0" i="0" sz="1200" u="none" cap="none" strike="noStrike">
                <a:solidFill>
                  <a:schemeClr val="lt1"/>
                </a:solidFill>
                <a:latin typeface="Century Gothic"/>
                <a:ea typeface="Century Gothic"/>
                <a:cs typeface="Century Gothic"/>
                <a:sym typeface="Century Gothic"/>
              </a:defRPr>
            </a:lvl3pPr>
            <a:lvl4pPr indent="-127000" lvl="3" marL="1206500" marR="0" rtl="0" algn="l">
              <a:spcBef>
                <a:spcPts val="200"/>
              </a:spcBef>
              <a:spcAft>
                <a:spcPts val="500"/>
              </a:spcAft>
              <a:buClr>
                <a:schemeClr val="accent1"/>
              </a:buClr>
              <a:buSzPct val="72727"/>
              <a:buFont typeface="Noto Sans Symbols"/>
              <a:buChar char="▶"/>
              <a:defRPr b="0" i="0" sz="1100" u="none" cap="none" strike="noStrike">
                <a:solidFill>
                  <a:schemeClr val="lt1"/>
                </a:solidFill>
                <a:latin typeface="Century Gothic"/>
                <a:ea typeface="Century Gothic"/>
                <a:cs typeface="Century Gothic"/>
                <a:sym typeface="Century Gothic"/>
              </a:defRPr>
            </a:lvl4pPr>
            <a:lvl5pPr indent="-127000" lvl="4" marL="1549400" marR="0" rtl="0" algn="l">
              <a:spcBef>
                <a:spcPts val="200"/>
              </a:spcBef>
              <a:spcAft>
                <a:spcPts val="500"/>
              </a:spcAft>
              <a:buClr>
                <a:schemeClr val="accent1"/>
              </a:buClr>
              <a:buSzPct val="72727"/>
              <a:buFont typeface="Noto Sans Symbols"/>
              <a:buChar char="▶"/>
              <a:defRPr b="0" i="0" sz="1100" u="none" cap="none" strike="noStrike">
                <a:solidFill>
                  <a:schemeClr val="lt1"/>
                </a:solidFill>
                <a:latin typeface="Century Gothic"/>
                <a:ea typeface="Century Gothic"/>
                <a:cs typeface="Century Gothic"/>
                <a:sym typeface="Century Gothic"/>
              </a:defRPr>
            </a:lvl5pPr>
            <a:lvl6pPr indent="-127000" lvl="5" marL="1892300" marR="0" rtl="0" algn="l">
              <a:spcBef>
                <a:spcPts val="200"/>
              </a:spcBef>
              <a:spcAft>
                <a:spcPts val="500"/>
              </a:spcAft>
              <a:buClr>
                <a:schemeClr val="accent1"/>
              </a:buClr>
              <a:buSzPct val="72727"/>
              <a:buFont typeface="Noto Sans Symbols"/>
              <a:buChar char="▶"/>
              <a:defRPr b="0" i="0" sz="1100" u="none" cap="none" strike="noStrike">
                <a:solidFill>
                  <a:schemeClr val="lt1"/>
                </a:solidFill>
                <a:latin typeface="Century Gothic"/>
                <a:ea typeface="Century Gothic"/>
                <a:cs typeface="Century Gothic"/>
                <a:sym typeface="Century Gothic"/>
              </a:defRPr>
            </a:lvl6pPr>
            <a:lvl7pPr indent="-127000" lvl="6" marL="2235200" marR="0" rtl="0" algn="l">
              <a:spcBef>
                <a:spcPts val="200"/>
              </a:spcBef>
              <a:spcAft>
                <a:spcPts val="500"/>
              </a:spcAft>
              <a:buClr>
                <a:schemeClr val="accent1"/>
              </a:buClr>
              <a:buSzPct val="72727"/>
              <a:buFont typeface="Noto Sans Symbols"/>
              <a:buChar char="▶"/>
              <a:defRPr b="0" i="0" sz="1100" u="none" cap="none" strike="noStrike">
                <a:solidFill>
                  <a:schemeClr val="lt1"/>
                </a:solidFill>
                <a:latin typeface="Century Gothic"/>
                <a:ea typeface="Century Gothic"/>
                <a:cs typeface="Century Gothic"/>
                <a:sym typeface="Century Gothic"/>
              </a:defRPr>
            </a:lvl7pPr>
            <a:lvl8pPr indent="-127000" lvl="7" marL="2578100" marR="0" rtl="0" algn="l">
              <a:spcBef>
                <a:spcPts val="200"/>
              </a:spcBef>
              <a:spcAft>
                <a:spcPts val="500"/>
              </a:spcAft>
              <a:buClr>
                <a:schemeClr val="accent1"/>
              </a:buClr>
              <a:buSzPct val="72727"/>
              <a:buFont typeface="Noto Sans Symbols"/>
              <a:buChar char="▶"/>
              <a:defRPr b="0" i="0" sz="1100" u="none" cap="none" strike="noStrike">
                <a:solidFill>
                  <a:schemeClr val="lt1"/>
                </a:solidFill>
                <a:latin typeface="Century Gothic"/>
                <a:ea typeface="Century Gothic"/>
                <a:cs typeface="Century Gothic"/>
                <a:sym typeface="Century Gothic"/>
              </a:defRPr>
            </a:lvl8pPr>
            <a:lvl9pPr indent="-127000" lvl="8" marL="2921000" marR="0" rtl="0" algn="l">
              <a:spcBef>
                <a:spcPts val="200"/>
              </a:spcBef>
              <a:spcAft>
                <a:spcPts val="500"/>
              </a:spcAft>
              <a:buClr>
                <a:schemeClr val="accent1"/>
              </a:buClr>
              <a:buSzPct val="72727"/>
              <a:buFont typeface="Noto Sans Symbols"/>
              <a:buChar char="▶"/>
              <a:defRPr b="0" i="0" sz="1100" u="none" cap="none" strike="noStrike">
                <a:solidFill>
                  <a:schemeClr val="lt1"/>
                </a:solidFill>
                <a:latin typeface="Century Gothic"/>
                <a:ea typeface="Century Gothic"/>
                <a:cs typeface="Century Gothic"/>
                <a:sym typeface="Century Gothic"/>
              </a:defRPr>
            </a:lvl9pPr>
          </a:lstStyle>
          <a:p/>
        </p:txBody>
      </p:sp>
      <p:sp>
        <p:nvSpPr>
          <p:cNvPr id="63" name="Shape 63"/>
          <p:cNvSpPr txBox="1"/>
          <p:nvPr>
            <p:ph idx="2" type="body"/>
          </p:nvPr>
        </p:nvSpPr>
        <p:spPr>
          <a:xfrm>
            <a:off x="866216" y="2346960"/>
            <a:ext cx="2550900" cy="2171700"/>
          </a:xfrm>
          <a:prstGeom prst="rect">
            <a:avLst/>
          </a:prstGeom>
          <a:noFill/>
          <a:ln>
            <a:noFill/>
          </a:ln>
        </p:spPr>
        <p:txBody>
          <a:bodyPr anchorCtr="0" anchor="t" bIns="68575" lIns="68575" rIns="68575" wrap="square" tIns="68575"/>
          <a:lstStyle>
            <a:lvl1pPr indent="0" lvl="0" marL="0" marR="0" rtl="0" algn="l">
              <a:spcBef>
                <a:spcPts val="200"/>
              </a:spcBef>
              <a:spcAft>
                <a:spcPts val="500"/>
              </a:spcAft>
              <a:buClr>
                <a:schemeClr val="accent1"/>
              </a:buClr>
              <a:buSzPct val="72727"/>
              <a:buFont typeface="Noto Sans Symbols"/>
              <a:buNone/>
              <a:defRPr b="0" i="0" sz="1100" u="none" cap="none" strike="noStrike">
                <a:solidFill>
                  <a:schemeClr val="lt1"/>
                </a:solidFill>
                <a:latin typeface="Century Gothic"/>
                <a:ea typeface="Century Gothic"/>
                <a:cs typeface="Century Gothic"/>
                <a:sym typeface="Century Gothic"/>
              </a:defRPr>
            </a:lvl1pPr>
            <a:lvl2pPr indent="0" lvl="1" marL="342900" marR="0" rtl="0" algn="l">
              <a:spcBef>
                <a:spcPts val="200"/>
              </a:spcBef>
              <a:spcAft>
                <a:spcPts val="500"/>
              </a:spcAft>
              <a:buClr>
                <a:schemeClr val="accent1"/>
              </a:buClr>
              <a:buSzPct val="77777"/>
              <a:buFont typeface="Noto Sans Symbols"/>
              <a:buNone/>
              <a:defRPr b="0" i="0" sz="900" u="none" cap="none" strike="noStrike">
                <a:solidFill>
                  <a:schemeClr val="lt1"/>
                </a:solidFill>
                <a:latin typeface="Century Gothic"/>
                <a:ea typeface="Century Gothic"/>
                <a:cs typeface="Century Gothic"/>
                <a:sym typeface="Century Gothic"/>
              </a:defRPr>
            </a:lvl2pPr>
            <a:lvl3pPr indent="0" lvl="2" marL="685800" marR="0" rtl="0" algn="l">
              <a:spcBef>
                <a:spcPts val="200"/>
              </a:spcBef>
              <a:spcAft>
                <a:spcPts val="500"/>
              </a:spcAft>
              <a:buClr>
                <a:schemeClr val="accent1"/>
              </a:buClr>
              <a:buSzPct val="75000"/>
              <a:buFont typeface="Noto Sans Symbols"/>
              <a:buNone/>
              <a:defRPr b="0" i="0" sz="800" u="none" cap="none" strike="noStrike">
                <a:solidFill>
                  <a:schemeClr val="lt1"/>
                </a:solidFill>
                <a:latin typeface="Century Gothic"/>
                <a:ea typeface="Century Gothic"/>
                <a:cs typeface="Century Gothic"/>
                <a:sym typeface="Century Gothic"/>
              </a:defRPr>
            </a:lvl3pPr>
            <a:lvl4pPr indent="0" lvl="3" marL="10287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4pPr>
            <a:lvl5pPr indent="0" lvl="4" marL="13716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5pPr>
            <a:lvl6pPr indent="0" lvl="5" marL="17145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6pPr>
            <a:lvl7pPr indent="0" lvl="6" marL="20574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7pPr>
            <a:lvl8pPr indent="0" lvl="7" marL="24003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8pPr>
            <a:lvl9pPr indent="0" lvl="8" marL="27432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9pPr>
          </a:lstStyle>
          <a:p/>
        </p:txBody>
      </p:sp>
      <p:sp>
        <p:nvSpPr>
          <p:cNvPr id="64" name="Shape 64"/>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65" name="Shape 65"/>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66" name="Shape 66"/>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marR="0" rtl="0" algn="ctr">
              <a:spcBef>
                <a:spcPts val="0"/>
              </a:spcBef>
              <a:buSzPct val="25000"/>
              <a:buNone/>
            </a:pPr>
            <a:fld id="{00000000-1234-1234-1234-123412341234}" type="slidenum">
              <a:rPr b="0" i="0" lang="en-GB" sz="21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7" name="Shape 67"/>
        <p:cNvGrpSpPr/>
        <p:nvPr/>
      </p:nvGrpSpPr>
      <p:grpSpPr>
        <a:xfrm>
          <a:off x="0" y="0"/>
          <a:ext cx="0" cy="0"/>
          <a:chOff x="0" y="0"/>
          <a:chExt cx="0" cy="0"/>
        </a:xfrm>
      </p:grpSpPr>
      <p:sp>
        <p:nvSpPr>
          <p:cNvPr id="68" name="Shape 68"/>
          <p:cNvSpPr txBox="1"/>
          <p:nvPr>
            <p:ph type="title"/>
          </p:nvPr>
        </p:nvSpPr>
        <p:spPr>
          <a:xfrm>
            <a:off x="865430" y="1390644"/>
            <a:ext cx="3819600" cy="1181100"/>
          </a:xfrm>
          <a:prstGeom prst="rect">
            <a:avLst/>
          </a:prstGeom>
          <a:noFill/>
          <a:ln>
            <a:noFill/>
          </a:ln>
        </p:spPr>
        <p:txBody>
          <a:bodyPr anchorCtr="0" anchor="b" bIns="68575" lIns="68575" rIns="68575" wrap="square" tIns="68575"/>
          <a:lstStyle>
            <a:lvl1pPr indent="0" lvl="0" marL="0" marR="0" rtl="0" algn="l">
              <a:spcBef>
                <a:spcPts val="0"/>
              </a:spcBef>
              <a:buClr>
                <a:schemeClr val="lt2"/>
              </a:buClr>
              <a:buSzPct val="100000"/>
              <a:buFont typeface="Century Gothic"/>
              <a:buNone/>
              <a:defRPr b="0" i="0" sz="27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ct val="78571"/>
              <a:buNone/>
              <a:defRPr b="0" i="0" sz="1400" u="none" cap="none" strike="noStrike">
                <a:solidFill>
                  <a:schemeClr val="lt2"/>
                </a:solidFill>
              </a:defRPr>
            </a:lvl2pPr>
            <a:lvl3pPr indent="0" lvl="2" marL="0" marR="0" rtl="0" algn="l">
              <a:spcBef>
                <a:spcPts val="0"/>
              </a:spcBef>
              <a:buSzPct val="78571"/>
              <a:buNone/>
              <a:defRPr b="0" i="0" sz="1400" u="none" cap="none" strike="noStrike">
                <a:solidFill>
                  <a:schemeClr val="lt2"/>
                </a:solidFill>
              </a:defRPr>
            </a:lvl3pPr>
            <a:lvl4pPr indent="0" lvl="3" marL="0" marR="0" rtl="0" algn="l">
              <a:spcBef>
                <a:spcPts val="0"/>
              </a:spcBef>
              <a:buSzPct val="78571"/>
              <a:buNone/>
              <a:defRPr b="0" i="0" sz="1400" u="none" cap="none" strike="noStrike">
                <a:solidFill>
                  <a:schemeClr val="lt2"/>
                </a:solidFill>
              </a:defRPr>
            </a:lvl4pPr>
            <a:lvl5pPr indent="0" lvl="4" marL="0" marR="0" rtl="0" algn="l">
              <a:spcBef>
                <a:spcPts val="0"/>
              </a:spcBef>
              <a:buSzPct val="78571"/>
              <a:buNone/>
              <a:defRPr b="0" i="0" sz="1400" u="none" cap="none" strike="noStrike">
                <a:solidFill>
                  <a:schemeClr val="lt2"/>
                </a:solidFill>
              </a:defRPr>
            </a:lvl5pPr>
            <a:lvl6pPr indent="0" lvl="5" marL="0" marR="0" rtl="0" algn="l">
              <a:spcBef>
                <a:spcPts val="0"/>
              </a:spcBef>
              <a:buSzPct val="78571"/>
              <a:buNone/>
              <a:defRPr b="0" i="0" sz="1400" u="none" cap="none" strike="noStrike">
                <a:solidFill>
                  <a:schemeClr val="lt2"/>
                </a:solidFill>
              </a:defRPr>
            </a:lvl6pPr>
            <a:lvl7pPr indent="0" lvl="6" marL="0" marR="0" rtl="0" algn="l">
              <a:spcBef>
                <a:spcPts val="0"/>
              </a:spcBef>
              <a:buSzPct val="78571"/>
              <a:buNone/>
              <a:defRPr b="0" i="0" sz="1400" u="none" cap="none" strike="noStrike">
                <a:solidFill>
                  <a:schemeClr val="lt2"/>
                </a:solidFill>
              </a:defRPr>
            </a:lvl7pPr>
            <a:lvl8pPr indent="0" lvl="7" marL="0" marR="0" rtl="0" algn="l">
              <a:spcBef>
                <a:spcPts val="0"/>
              </a:spcBef>
              <a:buSzPct val="78571"/>
              <a:buNone/>
              <a:defRPr b="0" i="0" sz="1400" u="none" cap="none" strike="noStrike">
                <a:solidFill>
                  <a:schemeClr val="lt2"/>
                </a:solidFill>
              </a:defRPr>
            </a:lvl8pPr>
            <a:lvl9pPr indent="0" lvl="8" marL="0" marR="0" rtl="0" algn="l">
              <a:spcBef>
                <a:spcPts val="0"/>
              </a:spcBef>
              <a:buSzPct val="78571"/>
              <a:buNone/>
              <a:defRPr b="0" i="0" sz="1400" u="none" cap="none" strike="noStrike">
                <a:solidFill>
                  <a:schemeClr val="lt2"/>
                </a:solidFill>
              </a:defRPr>
            </a:lvl9pPr>
          </a:lstStyle>
          <a:p/>
        </p:txBody>
      </p:sp>
      <p:sp>
        <p:nvSpPr>
          <p:cNvPr id="69" name="Shape 69"/>
          <p:cNvSpPr/>
          <p:nvPr>
            <p:ph idx="2" type="pic"/>
          </p:nvPr>
        </p:nvSpPr>
        <p:spPr>
          <a:xfrm>
            <a:off x="5212160" y="857250"/>
            <a:ext cx="2400300" cy="3429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ctr" bIns="68575" lIns="68575" rIns="68575" wrap="square" tIns="68575"/>
          <a:lstStyle>
            <a:lvl1pPr indent="0" lvl="0" marL="0" marR="0" rtl="0" algn="ctr">
              <a:spcBef>
                <a:spcPts val="200"/>
              </a:spcBef>
              <a:spcAft>
                <a:spcPts val="500"/>
              </a:spcAft>
              <a:buClr>
                <a:schemeClr val="accent1"/>
              </a:buClr>
              <a:buSzPct val="83333"/>
              <a:buFont typeface="Noto Sans Symbols"/>
              <a:buNone/>
              <a:defRPr b="0" i="0" sz="1200" u="none" cap="none" strike="noStrike">
                <a:solidFill>
                  <a:schemeClr val="lt1"/>
                </a:solidFill>
                <a:latin typeface="Century Gothic"/>
                <a:ea typeface="Century Gothic"/>
                <a:cs typeface="Century Gothic"/>
                <a:sym typeface="Century Gothic"/>
              </a:defRPr>
            </a:lvl1pPr>
            <a:lvl2pPr indent="0" lvl="1" marL="342900" marR="0" rtl="0" algn="l">
              <a:spcBef>
                <a:spcPts val="400"/>
              </a:spcBef>
              <a:spcAft>
                <a:spcPts val="500"/>
              </a:spcAft>
              <a:buClr>
                <a:schemeClr val="accent1"/>
              </a:buClr>
              <a:buSzPct val="80952"/>
              <a:buFont typeface="Noto Sans Symbols"/>
              <a:buNone/>
              <a:defRPr b="0" i="0" sz="2100" u="none" cap="none" strike="noStrike">
                <a:solidFill>
                  <a:schemeClr val="lt1"/>
                </a:solidFill>
                <a:latin typeface="Century Gothic"/>
                <a:ea typeface="Century Gothic"/>
                <a:cs typeface="Century Gothic"/>
                <a:sym typeface="Century Gothic"/>
              </a:defRPr>
            </a:lvl2pPr>
            <a:lvl3pPr indent="0" lvl="2" marL="685800" marR="0" rtl="0" algn="l">
              <a:spcBef>
                <a:spcPts val="400"/>
              </a:spcBef>
              <a:spcAft>
                <a:spcPts val="500"/>
              </a:spcAft>
              <a:buClr>
                <a:schemeClr val="accent1"/>
              </a:buClr>
              <a:buSzPct val="77777"/>
              <a:buFont typeface="Noto Sans Symbols"/>
              <a:buNone/>
              <a:defRPr b="0" i="0" sz="1800" u="none" cap="none" strike="noStrike">
                <a:solidFill>
                  <a:schemeClr val="lt1"/>
                </a:solidFill>
                <a:latin typeface="Century Gothic"/>
                <a:ea typeface="Century Gothic"/>
                <a:cs typeface="Century Gothic"/>
                <a:sym typeface="Century Gothic"/>
              </a:defRPr>
            </a:lvl3pPr>
            <a:lvl4pPr indent="0" lvl="3" marL="10287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4pPr>
            <a:lvl5pPr indent="0" lvl="4" marL="13716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5pPr>
            <a:lvl6pPr indent="0" lvl="5" marL="17145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6pPr>
            <a:lvl7pPr indent="0" lvl="6" marL="20574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7pPr>
            <a:lvl8pPr indent="0" lvl="7" marL="24003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8pPr>
            <a:lvl9pPr indent="0" lvl="8" marL="2743200" marR="0" rtl="0" algn="l">
              <a:spcBef>
                <a:spcPts val="300"/>
              </a:spcBef>
              <a:spcAft>
                <a:spcPts val="500"/>
              </a:spcAft>
              <a:buClr>
                <a:schemeClr val="accent1"/>
              </a:buClr>
              <a:buSzPct val="80000"/>
              <a:buFont typeface="Noto Sans Symbols"/>
              <a:buNone/>
              <a:defRPr b="0" i="0" sz="1500" u="none" cap="none" strike="noStrike">
                <a:solidFill>
                  <a:schemeClr val="lt1"/>
                </a:solidFill>
                <a:latin typeface="Century Gothic"/>
                <a:ea typeface="Century Gothic"/>
                <a:cs typeface="Century Gothic"/>
                <a:sym typeface="Century Gothic"/>
              </a:defRPr>
            </a:lvl9pPr>
          </a:lstStyle>
          <a:p/>
        </p:txBody>
      </p:sp>
      <p:sp>
        <p:nvSpPr>
          <p:cNvPr id="70" name="Shape 70"/>
          <p:cNvSpPr txBox="1"/>
          <p:nvPr>
            <p:ph idx="1" type="body"/>
          </p:nvPr>
        </p:nvSpPr>
        <p:spPr>
          <a:xfrm>
            <a:off x="866216" y="2743200"/>
            <a:ext cx="3813600" cy="1028700"/>
          </a:xfrm>
          <a:prstGeom prst="rect">
            <a:avLst/>
          </a:prstGeom>
          <a:noFill/>
          <a:ln>
            <a:noFill/>
          </a:ln>
        </p:spPr>
        <p:txBody>
          <a:bodyPr anchorCtr="0" anchor="t" bIns="68575" lIns="68575" rIns="68575" wrap="square" tIns="68575"/>
          <a:lstStyle>
            <a:lvl1pPr indent="0" lvl="0" marL="0" marR="0" rtl="0" algn="l">
              <a:spcBef>
                <a:spcPts val="200"/>
              </a:spcBef>
              <a:spcAft>
                <a:spcPts val="500"/>
              </a:spcAft>
              <a:buClr>
                <a:schemeClr val="accent1"/>
              </a:buClr>
              <a:buSzPct val="72727"/>
              <a:buFont typeface="Noto Sans Symbols"/>
              <a:buNone/>
              <a:defRPr b="0" i="0" sz="1100" u="none" cap="none" strike="noStrike">
                <a:solidFill>
                  <a:schemeClr val="lt1"/>
                </a:solidFill>
                <a:latin typeface="Century Gothic"/>
                <a:ea typeface="Century Gothic"/>
                <a:cs typeface="Century Gothic"/>
                <a:sym typeface="Century Gothic"/>
              </a:defRPr>
            </a:lvl1pPr>
            <a:lvl2pPr indent="0" lvl="1" marL="342900" marR="0" rtl="0" algn="l">
              <a:spcBef>
                <a:spcPts val="200"/>
              </a:spcBef>
              <a:spcAft>
                <a:spcPts val="500"/>
              </a:spcAft>
              <a:buClr>
                <a:schemeClr val="accent1"/>
              </a:buClr>
              <a:buSzPct val="77777"/>
              <a:buFont typeface="Noto Sans Symbols"/>
              <a:buNone/>
              <a:defRPr b="0" i="0" sz="900" u="none" cap="none" strike="noStrike">
                <a:solidFill>
                  <a:schemeClr val="lt1"/>
                </a:solidFill>
                <a:latin typeface="Century Gothic"/>
                <a:ea typeface="Century Gothic"/>
                <a:cs typeface="Century Gothic"/>
                <a:sym typeface="Century Gothic"/>
              </a:defRPr>
            </a:lvl2pPr>
            <a:lvl3pPr indent="0" lvl="2" marL="685800" marR="0" rtl="0" algn="l">
              <a:spcBef>
                <a:spcPts val="200"/>
              </a:spcBef>
              <a:spcAft>
                <a:spcPts val="500"/>
              </a:spcAft>
              <a:buClr>
                <a:schemeClr val="accent1"/>
              </a:buClr>
              <a:buSzPct val="75000"/>
              <a:buFont typeface="Noto Sans Symbols"/>
              <a:buNone/>
              <a:defRPr b="0" i="0" sz="800" u="none" cap="none" strike="noStrike">
                <a:solidFill>
                  <a:schemeClr val="lt1"/>
                </a:solidFill>
                <a:latin typeface="Century Gothic"/>
                <a:ea typeface="Century Gothic"/>
                <a:cs typeface="Century Gothic"/>
                <a:sym typeface="Century Gothic"/>
              </a:defRPr>
            </a:lvl3pPr>
            <a:lvl4pPr indent="0" lvl="3" marL="10287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4pPr>
            <a:lvl5pPr indent="0" lvl="4" marL="13716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5pPr>
            <a:lvl6pPr indent="0" lvl="5" marL="17145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6pPr>
            <a:lvl7pPr indent="0" lvl="6" marL="20574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7pPr>
            <a:lvl8pPr indent="0" lvl="7" marL="24003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8pPr>
            <a:lvl9pPr indent="0" lvl="8" marL="2743200" marR="0" rtl="0" algn="l">
              <a:spcBef>
                <a:spcPts val="100"/>
              </a:spcBef>
              <a:spcAft>
                <a:spcPts val="500"/>
              </a:spcAft>
              <a:buClr>
                <a:schemeClr val="accent1"/>
              </a:buClr>
              <a:buSzPct val="71428"/>
              <a:buFont typeface="Noto Sans Symbols"/>
              <a:buNone/>
              <a:defRPr b="0" i="0" sz="700" u="none" cap="none" strike="noStrike">
                <a:solidFill>
                  <a:schemeClr val="lt1"/>
                </a:solidFill>
                <a:latin typeface="Century Gothic"/>
                <a:ea typeface="Century Gothic"/>
                <a:cs typeface="Century Gothic"/>
                <a:sym typeface="Century Gothic"/>
              </a:defRPr>
            </a:lvl9pPr>
          </a:lstStyle>
          <a:p/>
        </p:txBody>
      </p:sp>
      <p:sp>
        <p:nvSpPr>
          <p:cNvPr id="71" name="Shape 71"/>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72" name="Shape 72"/>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73" name="Shape 73"/>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marR="0" rtl="0" algn="ctr">
              <a:spcBef>
                <a:spcPts val="0"/>
              </a:spcBef>
              <a:buSzPct val="25000"/>
              <a:buNone/>
            </a:pPr>
            <a:fld id="{00000000-1234-1234-1234-123412341234}" type="slidenum">
              <a:rPr b="0" i="0" lang="en-GB" sz="21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Shape 6"/>
          <p:cNvSpPr/>
          <p:nvPr/>
        </p:nvSpPr>
        <p:spPr>
          <a:xfrm>
            <a:off x="-115491" y="2000250"/>
            <a:ext cx="3143100" cy="3143100"/>
          </a:xfrm>
          <a:prstGeom prst="ellipse">
            <a:avLst/>
          </a:prstGeom>
          <a:gradFill>
            <a:gsLst>
              <a:gs pos="0">
                <a:srgbClr val="FAC867">
                  <a:alpha val="10980"/>
                </a:srgbClr>
              </a:gs>
              <a:gs pos="36000">
                <a:srgbClr val="FAC867">
                  <a:alpha val="9803"/>
                </a:srgbClr>
              </a:gs>
              <a:gs pos="75000">
                <a:srgbClr val="FAC867">
                  <a:alpha val="0"/>
                </a:srgbClr>
              </a:gs>
              <a:gs pos="100000">
                <a:srgbClr val="FAC867">
                  <a:alpha val="0"/>
                </a:srgbClr>
              </a:gs>
            </a:gsLst>
            <a:path path="circle">
              <a:fillToRect b="50%" l="50%" r="50%" t="50%"/>
            </a:path>
            <a:tileRect/>
          </a:gradFill>
          <a:ln>
            <a:noFill/>
          </a:ln>
        </p:spPr>
        <p:txBody>
          <a:bodyPr anchorCtr="0" anchor="ctr" bIns="34275" lIns="68575" rIns="68575" wrap="square" tIns="34275">
            <a:noAutofit/>
          </a:bodyPr>
          <a:lstStyle/>
          <a:p>
            <a:pPr indent="0" lvl="0" marL="0" marR="0" rtl="0" algn="ctr">
              <a:spcBef>
                <a:spcPts val="0"/>
              </a:spcBef>
              <a:buSzPct val="25000"/>
              <a:buNone/>
            </a:pPr>
            <a:r>
              <a:t/>
            </a:r>
            <a:endParaRPr b="0" i="0" sz="1400" u="none" cap="none" strike="noStrike">
              <a:solidFill>
                <a:schemeClr val="lt1"/>
              </a:solidFill>
              <a:latin typeface="Century Gothic"/>
              <a:ea typeface="Century Gothic"/>
              <a:cs typeface="Century Gothic"/>
              <a:sym typeface="Century Gothic"/>
            </a:endParaRPr>
          </a:p>
        </p:txBody>
      </p:sp>
      <p:sp>
        <p:nvSpPr>
          <p:cNvPr id="7" name="Shape 7"/>
          <p:cNvSpPr/>
          <p:nvPr/>
        </p:nvSpPr>
        <p:spPr>
          <a:xfrm>
            <a:off x="-629841" y="2171700"/>
            <a:ext cx="1771800" cy="1771800"/>
          </a:xfrm>
          <a:prstGeom prst="ellipse">
            <a:avLst/>
          </a:prstGeom>
          <a:gradFill>
            <a:gsLst>
              <a:gs pos="0">
                <a:srgbClr val="FAC867">
                  <a:alpha val="7843"/>
                </a:srgbClr>
              </a:gs>
              <a:gs pos="36000">
                <a:srgbClr val="FAC867">
                  <a:alpha val="4705"/>
                </a:srgbClr>
              </a:gs>
              <a:gs pos="71000">
                <a:srgbClr val="F59A72">
                  <a:alpha val="0"/>
                </a:srgbClr>
              </a:gs>
              <a:gs pos="100000">
                <a:srgbClr val="F59A72">
                  <a:alpha val="0"/>
                </a:srgbClr>
              </a:gs>
            </a:gsLst>
            <a:path path="circle">
              <a:fillToRect b="50%" l="50%" r="50%" t="50%"/>
            </a:path>
            <a:tileRect/>
          </a:gradFill>
          <a:ln>
            <a:noFill/>
          </a:ln>
        </p:spPr>
        <p:txBody>
          <a:bodyPr anchorCtr="0" anchor="ctr" bIns="34275" lIns="68575" rIns="68575" wrap="square" tIns="34275">
            <a:noAutofit/>
          </a:bodyPr>
          <a:lstStyle/>
          <a:p>
            <a:pPr indent="0" lvl="0" marL="0" marR="0" rtl="0" algn="ctr">
              <a:spcBef>
                <a:spcPts val="0"/>
              </a:spcBef>
              <a:buSzPct val="25000"/>
              <a:buNone/>
            </a:pPr>
            <a:r>
              <a:t/>
            </a:r>
            <a:endParaRPr b="0" i="0" sz="1400" u="none" cap="none" strike="noStrike">
              <a:solidFill>
                <a:schemeClr val="lt1"/>
              </a:solidFill>
              <a:latin typeface="Century Gothic"/>
              <a:ea typeface="Century Gothic"/>
              <a:cs typeface="Century Gothic"/>
              <a:sym typeface="Century Gothic"/>
            </a:endParaRPr>
          </a:p>
        </p:txBody>
      </p:sp>
      <p:sp>
        <p:nvSpPr>
          <p:cNvPr id="8" name="Shape 8"/>
          <p:cNvSpPr/>
          <p:nvPr/>
        </p:nvSpPr>
        <p:spPr>
          <a:xfrm>
            <a:off x="6456759" y="1257300"/>
            <a:ext cx="2114700" cy="2114700"/>
          </a:xfrm>
          <a:prstGeom prst="ellipse">
            <a:avLst/>
          </a:prstGeom>
          <a:gradFill>
            <a:gsLst>
              <a:gs pos="0">
                <a:srgbClr val="FAC867">
                  <a:alpha val="6666"/>
                </a:srgbClr>
              </a:gs>
              <a:gs pos="36000">
                <a:srgbClr val="FAC867">
                  <a:alpha val="5882"/>
                </a:srgbClr>
              </a:gs>
              <a:gs pos="69000">
                <a:srgbClr val="FAC867">
                  <a:alpha val="0"/>
                </a:srgbClr>
              </a:gs>
              <a:gs pos="100000">
                <a:srgbClr val="FAC867">
                  <a:alpha val="0"/>
                </a:srgbClr>
              </a:gs>
            </a:gsLst>
            <a:path path="circle">
              <a:fillToRect b="50%" l="50%" r="50%" t="50%"/>
            </a:path>
            <a:tileRect/>
          </a:gradFill>
          <a:ln>
            <a:noFill/>
          </a:ln>
        </p:spPr>
        <p:txBody>
          <a:bodyPr anchorCtr="0" anchor="ctr" bIns="34275" lIns="68575" rIns="68575" wrap="square" tIns="34275">
            <a:noAutofit/>
          </a:bodyPr>
          <a:lstStyle/>
          <a:p>
            <a:pPr indent="0" lvl="0" marL="0" marR="0" rtl="0" algn="ctr">
              <a:spcBef>
                <a:spcPts val="0"/>
              </a:spcBef>
              <a:buSzPct val="25000"/>
              <a:buNone/>
            </a:pPr>
            <a:r>
              <a:t/>
            </a:r>
            <a:endParaRPr b="0" i="0" sz="1400" u="none" cap="none" strike="noStrike">
              <a:solidFill>
                <a:schemeClr val="lt1"/>
              </a:solidFill>
              <a:latin typeface="Century Gothic"/>
              <a:ea typeface="Century Gothic"/>
              <a:cs typeface="Century Gothic"/>
              <a:sym typeface="Century Gothic"/>
            </a:endParaRPr>
          </a:p>
        </p:txBody>
      </p:sp>
      <p:sp>
        <p:nvSpPr>
          <p:cNvPr id="9" name="Shape 9"/>
          <p:cNvSpPr/>
          <p:nvPr/>
        </p:nvSpPr>
        <p:spPr>
          <a:xfrm>
            <a:off x="5999559" y="-342900"/>
            <a:ext cx="1200000" cy="1200000"/>
          </a:xfrm>
          <a:prstGeom prst="ellipse">
            <a:avLst/>
          </a:prstGeom>
          <a:gradFill>
            <a:gsLst>
              <a:gs pos="0">
                <a:srgbClr val="FAC867">
                  <a:alpha val="13725"/>
                </a:srgbClr>
              </a:gs>
              <a:gs pos="36000">
                <a:srgbClr val="FAC867">
                  <a:alpha val="6666"/>
                </a:srgbClr>
              </a:gs>
              <a:gs pos="73000">
                <a:srgbClr val="FAC867">
                  <a:alpha val="0"/>
                </a:srgbClr>
              </a:gs>
              <a:gs pos="100000">
                <a:srgbClr val="FAC867">
                  <a:alpha val="0"/>
                </a:srgbClr>
              </a:gs>
            </a:gsLst>
            <a:path path="circle">
              <a:fillToRect b="50%" l="50%" r="50%" t="50%"/>
            </a:path>
            <a:tileRect/>
          </a:gradFill>
          <a:ln>
            <a:noFill/>
          </a:ln>
        </p:spPr>
        <p:txBody>
          <a:bodyPr anchorCtr="0" anchor="ctr" bIns="34275" lIns="68575" rIns="68575" wrap="square" tIns="34275">
            <a:noAutofit/>
          </a:bodyPr>
          <a:lstStyle/>
          <a:p>
            <a:pPr indent="0" lvl="0" marL="0" marR="0" rtl="0" algn="ctr">
              <a:spcBef>
                <a:spcPts val="0"/>
              </a:spcBef>
              <a:buSzPct val="25000"/>
              <a:buNone/>
            </a:pPr>
            <a:r>
              <a:t/>
            </a:r>
            <a:endParaRPr b="0" i="0" sz="1400" u="none" cap="none" strike="noStrike">
              <a:solidFill>
                <a:schemeClr val="lt1"/>
              </a:solidFill>
              <a:latin typeface="Century Gothic"/>
              <a:ea typeface="Century Gothic"/>
              <a:cs typeface="Century Gothic"/>
              <a:sym typeface="Century Gothic"/>
            </a:endParaRPr>
          </a:p>
        </p:txBody>
      </p:sp>
      <p:sp>
        <p:nvSpPr>
          <p:cNvPr id="10" name="Shape 10"/>
          <p:cNvSpPr/>
          <p:nvPr/>
        </p:nvSpPr>
        <p:spPr>
          <a:xfrm>
            <a:off x="6456759" y="4572000"/>
            <a:ext cx="742800" cy="742800"/>
          </a:xfrm>
          <a:prstGeom prst="ellipse">
            <a:avLst/>
          </a:prstGeom>
          <a:gradFill>
            <a:gsLst>
              <a:gs pos="0">
                <a:srgbClr val="FAC867">
                  <a:alpha val="9803"/>
                </a:srgbClr>
              </a:gs>
              <a:gs pos="31000">
                <a:srgbClr val="FAC867">
                  <a:alpha val="4705"/>
                </a:srgbClr>
              </a:gs>
              <a:gs pos="66000">
                <a:srgbClr val="FAC867">
                  <a:alpha val="0"/>
                </a:srgbClr>
              </a:gs>
              <a:gs pos="100000">
                <a:srgbClr val="FAC867">
                  <a:alpha val="0"/>
                </a:srgbClr>
              </a:gs>
            </a:gsLst>
            <a:path path="circle">
              <a:fillToRect b="50%" l="50%" r="50%" t="50%"/>
            </a:path>
            <a:tileRect/>
          </a:gradFill>
          <a:ln>
            <a:noFill/>
          </a:ln>
        </p:spPr>
        <p:txBody>
          <a:bodyPr anchorCtr="0" anchor="ctr" bIns="34275" lIns="68575" rIns="68575" wrap="square" tIns="34275">
            <a:noAutofit/>
          </a:bodyPr>
          <a:lstStyle/>
          <a:p>
            <a:pPr indent="0" lvl="0" marL="0" marR="0" rtl="0" algn="ctr">
              <a:spcBef>
                <a:spcPts val="0"/>
              </a:spcBef>
              <a:buSzPct val="25000"/>
              <a:buNone/>
            </a:pPr>
            <a:r>
              <a:t/>
            </a:r>
            <a:endParaRPr b="0" i="0" sz="1400" u="none" cap="none" strike="noStrike">
              <a:solidFill>
                <a:schemeClr val="lt1"/>
              </a:solidFill>
              <a:latin typeface="Century Gothic"/>
              <a:ea typeface="Century Gothic"/>
              <a:cs typeface="Century Gothic"/>
              <a:sym typeface="Century Gothic"/>
            </a:endParaRPr>
          </a:p>
        </p:txBody>
      </p:sp>
      <p:sp>
        <p:nvSpPr>
          <p:cNvPr id="11" name="Shape 11"/>
          <p:cNvSpPr/>
          <p:nvPr/>
        </p:nvSpPr>
        <p:spPr>
          <a:xfrm>
            <a:off x="7828359" y="0"/>
            <a:ext cx="514200" cy="8574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34275" lIns="68575" rIns="68575" wrap="square" tIns="34275">
            <a:noAutofit/>
          </a:bodyPr>
          <a:lstStyle/>
          <a:p>
            <a:pPr indent="0" lvl="0" marL="0" marR="0" rtl="0" algn="ctr">
              <a:spcBef>
                <a:spcPts val="0"/>
              </a:spcBef>
              <a:buSzPct val="25000"/>
              <a:buNone/>
            </a:pPr>
            <a:r>
              <a:t/>
            </a:r>
            <a:endParaRPr b="0" i="0" sz="1400" u="none" cap="none" strike="noStrike">
              <a:solidFill>
                <a:schemeClr val="lt1"/>
              </a:solidFill>
              <a:latin typeface="Century Gothic"/>
              <a:ea typeface="Century Gothic"/>
              <a:cs typeface="Century Gothic"/>
              <a:sym typeface="Century Gothic"/>
            </a:endParaRPr>
          </a:p>
        </p:txBody>
      </p:sp>
      <p:sp>
        <p:nvSpPr>
          <p:cNvPr id="12" name="Shape 12"/>
          <p:cNvSpPr txBox="1"/>
          <p:nvPr>
            <p:ph type="title"/>
          </p:nvPr>
        </p:nvSpPr>
        <p:spPr>
          <a:xfrm>
            <a:off x="484583" y="339539"/>
            <a:ext cx="7053600" cy="1050300"/>
          </a:xfrm>
          <a:prstGeom prst="rect">
            <a:avLst/>
          </a:prstGeom>
          <a:noFill/>
          <a:ln>
            <a:noFill/>
          </a:ln>
        </p:spPr>
        <p:txBody>
          <a:bodyPr anchorCtr="0" anchor="t" bIns="68575" lIns="68575" rIns="68575" wrap="square" tIns="68575"/>
          <a:lstStyle>
            <a:lvl1pPr indent="0" lvl="0" marL="0" marR="0" rtl="0" algn="l">
              <a:spcBef>
                <a:spcPts val="0"/>
              </a:spcBef>
              <a:buClr>
                <a:schemeClr val="lt2"/>
              </a:buClr>
              <a:buSzPct val="100000"/>
              <a:buFont typeface="Century Gothic"/>
              <a:buNone/>
              <a:defRPr b="0" i="0" sz="32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ct val="78571"/>
              <a:buNone/>
              <a:defRPr b="0" i="0" sz="1400" u="none" cap="none" strike="noStrike">
                <a:solidFill>
                  <a:schemeClr val="lt2"/>
                </a:solidFill>
              </a:defRPr>
            </a:lvl2pPr>
            <a:lvl3pPr indent="0" lvl="2" marL="0" marR="0" rtl="0" algn="l">
              <a:spcBef>
                <a:spcPts val="0"/>
              </a:spcBef>
              <a:buSzPct val="78571"/>
              <a:buNone/>
              <a:defRPr b="0" i="0" sz="1400" u="none" cap="none" strike="noStrike">
                <a:solidFill>
                  <a:schemeClr val="lt2"/>
                </a:solidFill>
              </a:defRPr>
            </a:lvl3pPr>
            <a:lvl4pPr indent="0" lvl="3" marL="0" marR="0" rtl="0" algn="l">
              <a:spcBef>
                <a:spcPts val="0"/>
              </a:spcBef>
              <a:buSzPct val="78571"/>
              <a:buNone/>
              <a:defRPr b="0" i="0" sz="1400" u="none" cap="none" strike="noStrike">
                <a:solidFill>
                  <a:schemeClr val="lt2"/>
                </a:solidFill>
              </a:defRPr>
            </a:lvl4pPr>
            <a:lvl5pPr indent="0" lvl="4" marL="0" marR="0" rtl="0" algn="l">
              <a:spcBef>
                <a:spcPts val="0"/>
              </a:spcBef>
              <a:buSzPct val="78571"/>
              <a:buNone/>
              <a:defRPr b="0" i="0" sz="1400" u="none" cap="none" strike="noStrike">
                <a:solidFill>
                  <a:schemeClr val="lt2"/>
                </a:solidFill>
              </a:defRPr>
            </a:lvl5pPr>
            <a:lvl6pPr indent="0" lvl="5" marL="0" marR="0" rtl="0" algn="l">
              <a:spcBef>
                <a:spcPts val="0"/>
              </a:spcBef>
              <a:buSzPct val="78571"/>
              <a:buNone/>
              <a:defRPr b="0" i="0" sz="1400" u="none" cap="none" strike="noStrike">
                <a:solidFill>
                  <a:schemeClr val="lt2"/>
                </a:solidFill>
              </a:defRPr>
            </a:lvl6pPr>
            <a:lvl7pPr indent="0" lvl="6" marL="0" marR="0" rtl="0" algn="l">
              <a:spcBef>
                <a:spcPts val="0"/>
              </a:spcBef>
              <a:buSzPct val="78571"/>
              <a:buNone/>
              <a:defRPr b="0" i="0" sz="1400" u="none" cap="none" strike="noStrike">
                <a:solidFill>
                  <a:schemeClr val="lt2"/>
                </a:solidFill>
              </a:defRPr>
            </a:lvl7pPr>
            <a:lvl8pPr indent="0" lvl="7" marL="0" marR="0" rtl="0" algn="l">
              <a:spcBef>
                <a:spcPts val="0"/>
              </a:spcBef>
              <a:buSzPct val="78571"/>
              <a:buNone/>
              <a:defRPr b="0" i="0" sz="1400" u="none" cap="none" strike="noStrike">
                <a:solidFill>
                  <a:schemeClr val="lt2"/>
                </a:solidFill>
              </a:defRPr>
            </a:lvl8pPr>
            <a:lvl9pPr indent="0" lvl="8" marL="0" marR="0" rtl="0" algn="l">
              <a:spcBef>
                <a:spcPts val="0"/>
              </a:spcBef>
              <a:buSzPct val="78571"/>
              <a:buNone/>
              <a:defRPr b="0" i="0" sz="1400" u="none" cap="none" strike="noStrike">
                <a:solidFill>
                  <a:schemeClr val="lt2"/>
                </a:solidFill>
              </a:defRPr>
            </a:lvl9pPr>
          </a:lstStyle>
          <a:p/>
        </p:txBody>
      </p:sp>
      <p:sp>
        <p:nvSpPr>
          <p:cNvPr id="13" name="Shape 13"/>
          <p:cNvSpPr txBox="1"/>
          <p:nvPr>
            <p:ph idx="1" type="body"/>
          </p:nvPr>
        </p:nvSpPr>
        <p:spPr>
          <a:xfrm>
            <a:off x="827484" y="1539688"/>
            <a:ext cx="6709800" cy="3146700"/>
          </a:xfrm>
          <a:prstGeom prst="rect">
            <a:avLst/>
          </a:prstGeom>
          <a:noFill/>
          <a:ln>
            <a:noFill/>
          </a:ln>
        </p:spPr>
        <p:txBody>
          <a:bodyPr anchorCtr="0" anchor="t" bIns="68575" lIns="68575" rIns="68575" wrap="square" tIns="68575"/>
          <a:lstStyle>
            <a:lvl1pPr indent="-177800" lvl="0" marL="254000" marR="0" rtl="0" algn="l">
              <a:spcBef>
                <a:spcPts val="300"/>
              </a:spcBef>
              <a:spcAft>
                <a:spcPts val="500"/>
              </a:spcAft>
              <a:buClr>
                <a:schemeClr val="accent1"/>
              </a:buClr>
              <a:buSzPct val="80000"/>
              <a:buFont typeface="Noto Sans Symbols"/>
              <a:buChar char="▶"/>
              <a:defRPr b="0" i="0" sz="1500" u="none" cap="none" strike="noStrike">
                <a:solidFill>
                  <a:schemeClr val="lt1"/>
                </a:solidFill>
                <a:latin typeface="Century Gothic"/>
                <a:ea typeface="Century Gothic"/>
                <a:cs typeface="Century Gothic"/>
                <a:sym typeface="Century Gothic"/>
              </a:defRPr>
            </a:lvl1pPr>
            <a:lvl2pPr indent="-152400" lvl="1" marL="558800" marR="0" rtl="0" algn="l">
              <a:spcBef>
                <a:spcPts val="300"/>
              </a:spcBef>
              <a:spcAft>
                <a:spcPts val="500"/>
              </a:spcAft>
              <a:buClr>
                <a:schemeClr val="accent1"/>
              </a:buClr>
              <a:buSzPct val="78571"/>
              <a:buFont typeface="Noto Sans Symbols"/>
              <a:buChar char="▶"/>
              <a:defRPr b="0" i="0" sz="1400" u="none" cap="none" strike="noStrike">
                <a:solidFill>
                  <a:schemeClr val="lt1"/>
                </a:solidFill>
                <a:latin typeface="Century Gothic"/>
                <a:ea typeface="Century Gothic"/>
                <a:cs typeface="Century Gothic"/>
                <a:sym typeface="Century Gothic"/>
              </a:defRPr>
            </a:lvl2pPr>
            <a:lvl3pPr indent="-114300" lvl="2" marL="863600" marR="0" rtl="0" algn="l">
              <a:spcBef>
                <a:spcPts val="200"/>
              </a:spcBef>
              <a:spcAft>
                <a:spcPts val="500"/>
              </a:spcAft>
              <a:buClr>
                <a:schemeClr val="accent1"/>
              </a:buClr>
              <a:buSzPct val="83333"/>
              <a:buFont typeface="Noto Sans Symbols"/>
              <a:buChar char="▶"/>
              <a:defRPr b="0" i="0" sz="1200" u="none" cap="none" strike="noStrike">
                <a:solidFill>
                  <a:schemeClr val="lt1"/>
                </a:solidFill>
                <a:latin typeface="Century Gothic"/>
                <a:ea typeface="Century Gothic"/>
                <a:cs typeface="Century Gothic"/>
                <a:sym typeface="Century Gothic"/>
              </a:defRPr>
            </a:lvl3pPr>
            <a:lvl4pPr indent="-127000" lvl="3" marL="1206500" marR="0" rtl="0" algn="l">
              <a:spcBef>
                <a:spcPts val="200"/>
              </a:spcBef>
              <a:spcAft>
                <a:spcPts val="500"/>
              </a:spcAft>
              <a:buClr>
                <a:schemeClr val="accent1"/>
              </a:buClr>
              <a:buSzPct val="72727"/>
              <a:buFont typeface="Noto Sans Symbols"/>
              <a:buChar char="▶"/>
              <a:defRPr b="0" i="0" sz="1100" u="none" cap="none" strike="noStrike">
                <a:solidFill>
                  <a:schemeClr val="lt1"/>
                </a:solidFill>
                <a:latin typeface="Century Gothic"/>
                <a:ea typeface="Century Gothic"/>
                <a:cs typeface="Century Gothic"/>
                <a:sym typeface="Century Gothic"/>
              </a:defRPr>
            </a:lvl4pPr>
            <a:lvl5pPr indent="-127000" lvl="4" marL="1549400" marR="0" rtl="0" algn="l">
              <a:spcBef>
                <a:spcPts val="200"/>
              </a:spcBef>
              <a:spcAft>
                <a:spcPts val="500"/>
              </a:spcAft>
              <a:buClr>
                <a:schemeClr val="accent1"/>
              </a:buClr>
              <a:buSzPct val="72727"/>
              <a:buFont typeface="Noto Sans Symbols"/>
              <a:buChar char="▶"/>
              <a:defRPr b="0" i="0" sz="1100" u="none" cap="none" strike="noStrike">
                <a:solidFill>
                  <a:schemeClr val="lt1"/>
                </a:solidFill>
                <a:latin typeface="Century Gothic"/>
                <a:ea typeface="Century Gothic"/>
                <a:cs typeface="Century Gothic"/>
                <a:sym typeface="Century Gothic"/>
              </a:defRPr>
            </a:lvl5pPr>
            <a:lvl6pPr indent="-127000" lvl="5" marL="18923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6pPr>
            <a:lvl7pPr indent="-127000" lvl="6" marL="22352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7pPr>
            <a:lvl8pPr indent="-127000" lvl="7" marL="25781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8pPr>
            <a:lvl9pPr indent="-127000" lvl="8" marL="2921000" marR="0" rtl="0" algn="l">
              <a:spcBef>
                <a:spcPts val="200"/>
              </a:spcBef>
              <a:spcAft>
                <a:spcPts val="500"/>
              </a:spcAft>
              <a:buClr>
                <a:schemeClr val="accent1"/>
              </a:buClr>
              <a:buSzPct val="77777"/>
              <a:buFont typeface="Noto Sans Symbols"/>
              <a:buChar char="▶"/>
              <a:defRPr b="0" i="0" sz="900" u="none" cap="none" strike="noStrike">
                <a:solidFill>
                  <a:schemeClr val="lt1"/>
                </a:solidFill>
                <a:latin typeface="Century Gothic"/>
                <a:ea typeface="Century Gothic"/>
                <a:cs typeface="Century Gothic"/>
                <a:sym typeface="Century Gothic"/>
              </a:defRPr>
            </a:lvl9pPr>
          </a:lstStyle>
          <a:p/>
        </p:txBody>
      </p:sp>
      <p:sp>
        <p:nvSpPr>
          <p:cNvPr id="14" name="Shape 14"/>
          <p:cNvSpPr txBox="1"/>
          <p:nvPr>
            <p:ph idx="10" type="dt"/>
          </p:nvPr>
        </p:nvSpPr>
        <p:spPr>
          <a:xfrm rot="5400000">
            <a:off x="7616804" y="1342951"/>
            <a:ext cx="742800" cy="228600"/>
          </a:xfrm>
          <a:prstGeom prst="rect">
            <a:avLst/>
          </a:prstGeom>
          <a:noFill/>
          <a:ln>
            <a:noFill/>
          </a:ln>
        </p:spPr>
        <p:txBody>
          <a:bodyPr anchorCtr="0" anchor="t"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15" name="Shape 15"/>
          <p:cNvSpPr txBox="1"/>
          <p:nvPr>
            <p:ph idx="11" type="ftr"/>
          </p:nvPr>
        </p:nvSpPr>
        <p:spPr>
          <a:xfrm rot="5400000">
            <a:off x="6713753" y="2418900"/>
            <a:ext cx="2894700" cy="228600"/>
          </a:xfrm>
          <a:prstGeom prst="rect">
            <a:avLst/>
          </a:prstGeom>
          <a:noFill/>
          <a:ln>
            <a:noFill/>
          </a:ln>
        </p:spPr>
        <p:txBody>
          <a:bodyPr anchorCtr="0" anchor="b" bIns="68575" lIns="68575" rIns="68575" wrap="square" tIns="68575"/>
          <a:lstStyle>
            <a:lvl1pPr indent="0" lvl="0" marL="0" marR="0" rtl="0" algn="l">
              <a:spcBef>
                <a:spcPts val="0"/>
              </a:spcBef>
              <a:buSzPct val="137500"/>
              <a:buNone/>
              <a:defRPr b="0" i="0" sz="800" u="none" cap="none" strike="noStrike">
                <a:solidFill>
                  <a:schemeClr val="lt1"/>
                </a:solidFill>
                <a:latin typeface="Century Gothic"/>
                <a:ea typeface="Century Gothic"/>
                <a:cs typeface="Century Gothic"/>
                <a:sym typeface="Century Gothic"/>
              </a:defRPr>
            </a:lvl1pPr>
            <a:lvl2pPr indent="0" lvl="1" marL="3429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2pPr>
            <a:lvl3pPr indent="0" lvl="2" marL="6858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3pPr>
            <a:lvl4pPr indent="0" lvl="3" marL="10287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4pPr>
            <a:lvl5pPr indent="0" lvl="4" marL="13716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5pPr>
            <a:lvl6pPr indent="0" lvl="5" marL="17145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6pPr>
            <a:lvl7pPr indent="0" lvl="6" marL="20574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7pPr>
            <a:lvl8pPr indent="0" lvl="7" marL="24003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8pPr>
            <a:lvl9pPr indent="0" lvl="8" marL="2743200" marR="0" rtl="0" algn="l">
              <a:spcBef>
                <a:spcPts val="0"/>
              </a:spcBef>
              <a:buSzPct val="78571"/>
              <a:buNone/>
              <a:defRPr b="0" i="0" sz="1400" u="none" cap="none" strike="noStrike">
                <a:solidFill>
                  <a:schemeClr val="lt1"/>
                </a:solidFill>
                <a:latin typeface="Century Gothic"/>
                <a:ea typeface="Century Gothic"/>
                <a:cs typeface="Century Gothic"/>
                <a:sym typeface="Century Gothic"/>
              </a:defRPr>
            </a:lvl9pPr>
          </a:lstStyle>
          <a:p/>
        </p:txBody>
      </p:sp>
      <p:sp>
        <p:nvSpPr>
          <p:cNvPr id="16" name="Shape 16"/>
          <p:cNvSpPr txBox="1"/>
          <p:nvPr>
            <p:ph idx="12" type="sldNum"/>
          </p:nvPr>
        </p:nvSpPr>
        <p:spPr>
          <a:xfrm>
            <a:off x="7764405" y="221797"/>
            <a:ext cx="628500" cy="575700"/>
          </a:xfrm>
          <a:prstGeom prst="rect">
            <a:avLst/>
          </a:prstGeom>
          <a:noFill/>
          <a:ln>
            <a:noFill/>
          </a:ln>
        </p:spPr>
        <p:txBody>
          <a:bodyPr anchorCtr="0" anchor="b" bIns="34275" lIns="68575" rIns="68575" wrap="square" tIns="34275">
            <a:noAutofit/>
          </a:bodyPr>
          <a:lstStyle/>
          <a:p>
            <a:pPr indent="0" lvl="0" marL="0" marR="0" rtl="0" algn="ctr">
              <a:spcBef>
                <a:spcPts val="0"/>
              </a:spcBef>
              <a:buSzPct val="25000"/>
              <a:buNone/>
            </a:pPr>
            <a:fld id="{00000000-1234-1234-1234-123412341234}" type="slidenum">
              <a:rPr b="0" i="0" lang="en-GB" sz="2100" u="none" cap="none" strike="noStrike">
                <a:solidFill>
                  <a:schemeClr val="lt1"/>
                </a:solidFill>
                <a:latin typeface="Century Gothic"/>
                <a:ea typeface="Century Gothic"/>
                <a:cs typeface="Century Gothic"/>
                <a:sym typeface="Century Gothic"/>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ctrTitle"/>
          </p:nvPr>
        </p:nvSpPr>
        <p:spPr>
          <a:xfrm>
            <a:off x="1262391" y="557950"/>
            <a:ext cx="6619200" cy="2497200"/>
          </a:xfrm>
          <a:prstGeom prst="rect">
            <a:avLst/>
          </a:prstGeom>
        </p:spPr>
        <p:txBody>
          <a:bodyPr anchorCtr="0" anchor="b" bIns="68575" lIns="68575" rIns="68575" wrap="square" tIns="68575">
            <a:noAutofit/>
          </a:bodyPr>
          <a:lstStyle/>
          <a:p>
            <a:pPr lvl="0" algn="ctr">
              <a:spcBef>
                <a:spcPts val="0"/>
              </a:spcBef>
              <a:buNone/>
            </a:pPr>
            <a:r>
              <a:rPr lang="en-GB" sz="3300"/>
              <a:t>Conway’s Game of Life</a:t>
            </a:r>
          </a:p>
          <a:p>
            <a:pPr lvl="0" rtl="0" algn="ctr">
              <a:spcBef>
                <a:spcPts val="0"/>
              </a:spcBef>
              <a:buNone/>
            </a:pPr>
            <a:r>
              <a:rPr lang="en-GB" sz="3300"/>
              <a:t>HPC Project</a:t>
            </a:r>
          </a:p>
          <a:p>
            <a:pPr lvl="0" algn="ctr">
              <a:spcBef>
                <a:spcPts val="0"/>
              </a:spcBef>
              <a:buNone/>
            </a:pPr>
            <a:r>
              <a:rPr lang="en-GB" sz="3300"/>
              <a:t>DA-IICT</a:t>
            </a:r>
          </a:p>
        </p:txBody>
      </p:sp>
      <p:sp>
        <p:nvSpPr>
          <p:cNvPr id="163" name="Shape 163"/>
          <p:cNvSpPr txBox="1"/>
          <p:nvPr>
            <p:ph idx="1" type="subTitle"/>
          </p:nvPr>
        </p:nvSpPr>
        <p:spPr>
          <a:xfrm>
            <a:off x="1262391" y="3867310"/>
            <a:ext cx="6619200" cy="646200"/>
          </a:xfrm>
          <a:prstGeom prst="rect">
            <a:avLst/>
          </a:prstGeom>
        </p:spPr>
        <p:txBody>
          <a:bodyPr anchorCtr="0" anchor="t" bIns="68575" lIns="68575" rIns="68575" wrap="square" tIns="68575">
            <a:noAutofit/>
          </a:bodyPr>
          <a:lstStyle/>
          <a:p>
            <a:pPr lvl="0" algn="ctr">
              <a:spcBef>
                <a:spcPts val="0"/>
              </a:spcBef>
              <a:buNone/>
            </a:pPr>
            <a:r>
              <a:rPr lang="en-GB" sz="2000">
                <a:solidFill>
                  <a:srgbClr val="FFFFFF"/>
                </a:solidFill>
              </a:rPr>
              <a:t>Raj Jakasaniya - 201501408</a:t>
            </a:r>
          </a:p>
          <a:p>
            <a:pPr lvl="0" rtl="0" algn="ctr">
              <a:spcBef>
                <a:spcPts val="0"/>
              </a:spcBef>
              <a:buNone/>
            </a:pPr>
            <a:r>
              <a:rPr lang="en-GB" sz="2000">
                <a:solidFill>
                  <a:srgbClr val="FFFFFF"/>
                </a:solidFill>
              </a:rPr>
              <a:t>Dhruv Patel - 201501452</a:t>
            </a:r>
          </a:p>
          <a:p>
            <a:pPr lvl="0" algn="ctr">
              <a:spcBef>
                <a:spcPts val="0"/>
              </a:spcBef>
              <a:buNone/>
            </a:pPr>
            <a:r>
              <a:rPr lang="en-GB" sz="2000">
                <a:solidFill>
                  <a:srgbClr val="FFFFFF"/>
                </a:solidFill>
              </a:rPr>
              <a:t>Advisor - Prof. BHASKAR CHAUDHARY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pic>
        <p:nvPicPr>
          <p:cNvPr id="228" name="Shape 228"/>
          <p:cNvPicPr preferRelativeResize="0"/>
          <p:nvPr/>
        </p:nvPicPr>
        <p:blipFill rotWithShape="1">
          <a:blip r:embed="rId3">
            <a:alphaModFix/>
          </a:blip>
          <a:srcRect b="0" l="4816" r="6648" t="7080"/>
          <a:stretch/>
        </p:blipFill>
        <p:spPr>
          <a:xfrm>
            <a:off x="296375" y="2673125"/>
            <a:ext cx="2654100" cy="2410900"/>
          </a:xfrm>
          <a:prstGeom prst="rect">
            <a:avLst/>
          </a:prstGeom>
          <a:noFill/>
          <a:ln>
            <a:noFill/>
          </a:ln>
        </p:spPr>
      </p:pic>
      <p:pic>
        <p:nvPicPr>
          <p:cNvPr id="229" name="Shape 229"/>
          <p:cNvPicPr preferRelativeResize="0"/>
          <p:nvPr/>
        </p:nvPicPr>
        <p:blipFill rotWithShape="1">
          <a:blip r:embed="rId4">
            <a:alphaModFix/>
          </a:blip>
          <a:srcRect b="1110" l="2156" r="6477" t="7078"/>
          <a:stretch/>
        </p:blipFill>
        <p:spPr>
          <a:xfrm>
            <a:off x="6193525" y="2673125"/>
            <a:ext cx="2825575" cy="2212950"/>
          </a:xfrm>
          <a:prstGeom prst="rect">
            <a:avLst/>
          </a:prstGeom>
          <a:noFill/>
          <a:ln>
            <a:noFill/>
          </a:ln>
        </p:spPr>
      </p:pic>
      <p:pic>
        <p:nvPicPr>
          <p:cNvPr id="230" name="Shape 230"/>
          <p:cNvPicPr preferRelativeResize="0"/>
          <p:nvPr/>
        </p:nvPicPr>
        <p:blipFill rotWithShape="1">
          <a:blip r:embed="rId5">
            <a:alphaModFix/>
          </a:blip>
          <a:srcRect b="1767" l="5313" r="7143" t="6640"/>
          <a:stretch/>
        </p:blipFill>
        <p:spPr>
          <a:xfrm>
            <a:off x="2950475" y="338650"/>
            <a:ext cx="3243050" cy="2334475"/>
          </a:xfrm>
          <a:prstGeom prst="rect">
            <a:avLst/>
          </a:prstGeom>
          <a:noFill/>
          <a:ln>
            <a:noFill/>
          </a:ln>
        </p:spPr>
      </p:pic>
      <p:sp>
        <p:nvSpPr>
          <p:cNvPr id="231" name="Shape 231"/>
          <p:cNvSpPr txBox="1"/>
          <p:nvPr/>
        </p:nvSpPr>
        <p:spPr>
          <a:xfrm>
            <a:off x="6355650" y="2059575"/>
            <a:ext cx="2610000" cy="4695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232" name="Shape 232"/>
          <p:cNvSpPr txBox="1"/>
          <p:nvPr/>
        </p:nvSpPr>
        <p:spPr>
          <a:xfrm>
            <a:off x="366150" y="2112075"/>
            <a:ext cx="2422200" cy="460500"/>
          </a:xfrm>
          <a:prstGeom prst="rect">
            <a:avLst/>
          </a:prstGeom>
          <a:noFill/>
          <a:ln>
            <a:noFill/>
          </a:ln>
        </p:spPr>
        <p:txBody>
          <a:bodyPr anchorCtr="0" anchor="t" bIns="91425" lIns="91425" rIns="91425" wrap="square" tIns="91425">
            <a:noAutofit/>
          </a:bodyPr>
          <a:lstStyle/>
          <a:p>
            <a:pPr lvl="0" rtl="0" algn="ctr">
              <a:spcBef>
                <a:spcPts val="0"/>
              </a:spcBef>
              <a:buNone/>
            </a:pPr>
            <a:r>
              <a:rPr lang="en-GB" sz="1600">
                <a:solidFill>
                  <a:srgbClr val="FFFFFF"/>
                </a:solidFill>
              </a:rPr>
              <a:t>Graph size vs time</a:t>
            </a:r>
          </a:p>
        </p:txBody>
      </p:sp>
      <p:sp>
        <p:nvSpPr>
          <p:cNvPr id="233" name="Shape 233"/>
          <p:cNvSpPr txBox="1"/>
          <p:nvPr/>
        </p:nvSpPr>
        <p:spPr>
          <a:xfrm>
            <a:off x="3205350" y="2845850"/>
            <a:ext cx="2733300" cy="403500"/>
          </a:xfrm>
          <a:prstGeom prst="rect">
            <a:avLst/>
          </a:prstGeom>
          <a:noFill/>
          <a:ln>
            <a:noFill/>
          </a:ln>
        </p:spPr>
        <p:txBody>
          <a:bodyPr anchorCtr="0" anchor="t" bIns="91425" lIns="91425" rIns="91425" wrap="square" tIns="91425">
            <a:noAutofit/>
          </a:bodyPr>
          <a:lstStyle/>
          <a:p>
            <a:pPr lvl="0" rtl="0" algn="ctr">
              <a:spcBef>
                <a:spcPts val="0"/>
              </a:spcBef>
              <a:buNone/>
            </a:pPr>
            <a:r>
              <a:rPr lang="en-GB" sz="1600">
                <a:solidFill>
                  <a:srgbClr val="FFFFFF"/>
                </a:solidFill>
              </a:rPr>
              <a:t>Graph size vs speedup</a:t>
            </a:r>
          </a:p>
        </p:txBody>
      </p:sp>
      <p:sp>
        <p:nvSpPr>
          <p:cNvPr id="234" name="Shape 234"/>
          <p:cNvSpPr txBox="1"/>
          <p:nvPr/>
        </p:nvSpPr>
        <p:spPr>
          <a:xfrm>
            <a:off x="6294000" y="2089125"/>
            <a:ext cx="2733300" cy="506400"/>
          </a:xfrm>
          <a:prstGeom prst="rect">
            <a:avLst/>
          </a:prstGeom>
          <a:noFill/>
          <a:ln>
            <a:noFill/>
          </a:ln>
        </p:spPr>
        <p:txBody>
          <a:bodyPr anchorCtr="0" anchor="t" bIns="91425" lIns="91425" rIns="91425" wrap="square" tIns="91425">
            <a:noAutofit/>
          </a:bodyPr>
          <a:lstStyle/>
          <a:p>
            <a:pPr lvl="0" rtl="0" algn="ctr">
              <a:spcBef>
                <a:spcPts val="0"/>
              </a:spcBef>
              <a:buNone/>
            </a:pPr>
            <a:r>
              <a:rPr lang="en-GB" sz="1600">
                <a:solidFill>
                  <a:srgbClr val="FFFFFF"/>
                </a:solidFill>
              </a:rPr>
              <a:t>Graph size vs Karp-flatt</a:t>
            </a:r>
          </a:p>
        </p:txBody>
      </p:sp>
      <p:sp>
        <p:nvSpPr>
          <p:cNvPr id="235" name="Shape 235"/>
          <p:cNvSpPr txBox="1"/>
          <p:nvPr/>
        </p:nvSpPr>
        <p:spPr>
          <a:xfrm>
            <a:off x="3094725" y="3370775"/>
            <a:ext cx="2959800" cy="1423200"/>
          </a:xfrm>
          <a:prstGeom prst="rect">
            <a:avLst/>
          </a:prstGeom>
          <a:noFill/>
          <a:ln>
            <a:noFill/>
          </a:ln>
        </p:spPr>
        <p:txBody>
          <a:bodyPr anchorCtr="0" anchor="t" bIns="91425" lIns="91425" rIns="91425" wrap="square" tIns="91425">
            <a:noAutofit/>
          </a:bodyPr>
          <a:lstStyle/>
          <a:p>
            <a:pPr indent="-317500" lvl="0" marL="457200">
              <a:spcBef>
                <a:spcPts val="0"/>
              </a:spcBef>
              <a:buClr>
                <a:srgbClr val="FF9900"/>
              </a:buClr>
              <a:buSzPct val="100000"/>
              <a:buChar char="❏"/>
            </a:pPr>
            <a:r>
              <a:rPr lang="en-GB">
                <a:solidFill>
                  <a:srgbClr val="FFFFFF"/>
                </a:solidFill>
              </a:rPr>
              <a:t>In this approach we are getting speedup of ~13.</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484583" y="339539"/>
            <a:ext cx="7053600" cy="1050300"/>
          </a:xfrm>
          <a:prstGeom prst="rect">
            <a:avLst/>
          </a:prstGeom>
        </p:spPr>
        <p:txBody>
          <a:bodyPr anchorCtr="0" anchor="t" bIns="68575" lIns="68575" rIns="68575" wrap="square" tIns="68575">
            <a:noAutofit/>
          </a:bodyPr>
          <a:lstStyle/>
          <a:p>
            <a:pPr lvl="0">
              <a:spcBef>
                <a:spcPts val="0"/>
              </a:spcBef>
              <a:buNone/>
            </a:pPr>
            <a:r>
              <a:rPr lang="en-GB"/>
              <a:t>Tony Finch Approach</a:t>
            </a:r>
          </a:p>
        </p:txBody>
      </p:sp>
      <p:sp>
        <p:nvSpPr>
          <p:cNvPr id="241" name="Shape 241"/>
          <p:cNvSpPr txBox="1"/>
          <p:nvPr>
            <p:ph idx="1" type="body"/>
          </p:nvPr>
        </p:nvSpPr>
        <p:spPr>
          <a:xfrm>
            <a:off x="827475" y="1539700"/>
            <a:ext cx="4429200" cy="3146700"/>
          </a:xfrm>
          <a:prstGeom prst="rect">
            <a:avLst/>
          </a:prstGeom>
        </p:spPr>
        <p:txBody>
          <a:bodyPr anchorCtr="0" anchor="t" bIns="68575" lIns="68575" rIns="68575" wrap="square" tIns="68575">
            <a:noAutofit/>
          </a:bodyPr>
          <a:lstStyle/>
          <a:p>
            <a:pPr indent="-304800" lvl="0" marL="457200" rtl="0">
              <a:lnSpc>
                <a:spcPct val="115000"/>
              </a:lnSpc>
              <a:spcBef>
                <a:spcPts val="0"/>
              </a:spcBef>
              <a:spcAft>
                <a:spcPts val="0"/>
              </a:spcAft>
              <a:buSzPct val="85714"/>
            </a:pPr>
            <a:r>
              <a:rPr lang="en-GB" sz="1400">
                <a:solidFill>
                  <a:srgbClr val="FFFFFF"/>
                </a:solidFill>
                <a:latin typeface="Century Schoolbook"/>
                <a:ea typeface="Century Schoolbook"/>
                <a:cs typeface="Century Schoolbook"/>
                <a:sym typeface="Century Schoolbook"/>
              </a:rPr>
              <a:t>This technique involves one time calculation of no. of alive neighbours for every cell in a 2D matrix named tem.</a:t>
            </a:r>
          </a:p>
          <a:p>
            <a:pPr indent="-304800" lvl="0" marL="457200" rtl="0">
              <a:lnSpc>
                <a:spcPct val="115000"/>
              </a:lnSpc>
              <a:spcBef>
                <a:spcPts val="0"/>
              </a:spcBef>
              <a:spcAft>
                <a:spcPts val="0"/>
              </a:spcAft>
              <a:buSzPct val="85714"/>
            </a:pPr>
            <a:r>
              <a:rPr lang="en-GB" sz="1400">
                <a:solidFill>
                  <a:srgbClr val="FFFFFF"/>
                </a:solidFill>
                <a:latin typeface="Century Schoolbook"/>
                <a:ea typeface="Century Schoolbook"/>
                <a:cs typeface="Century Schoolbook"/>
                <a:sym typeface="Century Schoolbook"/>
              </a:rPr>
              <a:t>Now</a:t>
            </a:r>
            <a:r>
              <a:rPr lang="en-GB" sz="1400">
                <a:solidFill>
                  <a:schemeClr val="dk1"/>
                </a:solidFill>
                <a:latin typeface="Century Schoolbook"/>
                <a:ea typeface="Century Schoolbook"/>
                <a:cs typeface="Century Schoolbook"/>
                <a:sym typeface="Century Schoolbook"/>
              </a:rPr>
              <a:t> </a:t>
            </a:r>
            <a:r>
              <a:rPr lang="en-GB" sz="1400">
                <a:solidFill>
                  <a:srgbClr val="FFFFFF"/>
                </a:solidFill>
                <a:latin typeface="Century Schoolbook"/>
                <a:ea typeface="Century Schoolbook"/>
                <a:cs typeface="Century Schoolbook"/>
                <a:sym typeface="Century Schoolbook"/>
              </a:rPr>
              <a:t>while iterating through generation we change state of cell according to tem matrix and update neighbours count in duplicate matrix of tem (named next) i.e. if a live cell dies then we will subtract 1 from each of its neighbour in matrix and store all this in next matrix and lastly we copy all this data to matrix tem.</a:t>
            </a:r>
          </a:p>
        </p:txBody>
      </p:sp>
      <p:pic>
        <p:nvPicPr>
          <p:cNvPr id="242" name="Shape 242"/>
          <p:cNvPicPr preferRelativeResize="0"/>
          <p:nvPr/>
        </p:nvPicPr>
        <p:blipFill rotWithShape="1">
          <a:blip r:embed="rId3">
            <a:alphaModFix/>
          </a:blip>
          <a:srcRect b="1108" l="4488" r="6803" t="7299"/>
          <a:stretch/>
        </p:blipFill>
        <p:spPr>
          <a:xfrm>
            <a:off x="5708746" y="1836501"/>
            <a:ext cx="3101579" cy="3060225"/>
          </a:xfrm>
          <a:prstGeom prst="rect">
            <a:avLst/>
          </a:prstGeom>
          <a:noFill/>
          <a:ln>
            <a:noFill/>
          </a:ln>
        </p:spPr>
      </p:pic>
      <p:sp>
        <p:nvSpPr>
          <p:cNvPr id="243" name="Shape 243"/>
          <p:cNvSpPr txBox="1"/>
          <p:nvPr/>
        </p:nvSpPr>
        <p:spPr>
          <a:xfrm>
            <a:off x="6180425" y="1274750"/>
            <a:ext cx="2457600" cy="454800"/>
          </a:xfrm>
          <a:prstGeom prst="rect">
            <a:avLst/>
          </a:prstGeom>
          <a:noFill/>
          <a:ln>
            <a:noFill/>
          </a:ln>
        </p:spPr>
        <p:txBody>
          <a:bodyPr anchorCtr="0" anchor="t" bIns="91425" lIns="91425" rIns="91425" wrap="square" tIns="91425">
            <a:noAutofit/>
          </a:bodyPr>
          <a:lstStyle/>
          <a:p>
            <a:pPr indent="0" lvl="0" marL="0">
              <a:spcBef>
                <a:spcPts val="0"/>
              </a:spcBef>
              <a:buNone/>
            </a:pPr>
            <a:r>
              <a:rPr lang="en-GB" sz="1600">
                <a:solidFill>
                  <a:srgbClr val="FFFFFF"/>
                </a:solidFill>
              </a:rPr>
              <a:t> Graph size vs Time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pic>
        <p:nvPicPr>
          <p:cNvPr id="248" name="Shape 248"/>
          <p:cNvPicPr preferRelativeResize="0"/>
          <p:nvPr/>
        </p:nvPicPr>
        <p:blipFill rotWithShape="1">
          <a:blip r:embed="rId3">
            <a:alphaModFix/>
          </a:blip>
          <a:srcRect b="1991" l="4983" r="6973" t="6633"/>
          <a:stretch/>
        </p:blipFill>
        <p:spPr>
          <a:xfrm>
            <a:off x="484575" y="941050"/>
            <a:ext cx="3506890" cy="3065100"/>
          </a:xfrm>
          <a:prstGeom prst="rect">
            <a:avLst/>
          </a:prstGeom>
          <a:noFill/>
          <a:ln>
            <a:noFill/>
          </a:ln>
        </p:spPr>
      </p:pic>
      <p:pic>
        <p:nvPicPr>
          <p:cNvPr id="249" name="Shape 249"/>
          <p:cNvPicPr preferRelativeResize="0"/>
          <p:nvPr/>
        </p:nvPicPr>
        <p:blipFill rotWithShape="1">
          <a:blip r:embed="rId4">
            <a:alphaModFix/>
          </a:blip>
          <a:srcRect b="1322" l="2991" r="6641" t="6196"/>
          <a:stretch/>
        </p:blipFill>
        <p:spPr>
          <a:xfrm>
            <a:off x="4560925" y="1039200"/>
            <a:ext cx="3651725" cy="3065100"/>
          </a:xfrm>
          <a:prstGeom prst="rect">
            <a:avLst/>
          </a:prstGeom>
          <a:noFill/>
          <a:ln>
            <a:noFill/>
          </a:ln>
        </p:spPr>
      </p:pic>
      <p:sp>
        <p:nvSpPr>
          <p:cNvPr id="250" name="Shape 250"/>
          <p:cNvSpPr txBox="1"/>
          <p:nvPr/>
        </p:nvSpPr>
        <p:spPr>
          <a:xfrm>
            <a:off x="512125" y="449600"/>
            <a:ext cx="3451800" cy="443700"/>
          </a:xfrm>
          <a:prstGeom prst="rect">
            <a:avLst/>
          </a:prstGeom>
          <a:noFill/>
          <a:ln>
            <a:noFill/>
          </a:ln>
        </p:spPr>
        <p:txBody>
          <a:bodyPr anchorCtr="0" anchor="t" bIns="91425" lIns="91425" rIns="91425" wrap="square" tIns="91425">
            <a:noAutofit/>
          </a:bodyPr>
          <a:lstStyle/>
          <a:p>
            <a:pPr indent="387350" lvl="0" rtl="0">
              <a:spcBef>
                <a:spcPts val="0"/>
              </a:spcBef>
              <a:buClr>
                <a:schemeClr val="dk1"/>
              </a:buClr>
              <a:buSzPct val="68750"/>
              <a:buFont typeface="Arial"/>
              <a:buNone/>
            </a:pPr>
            <a:r>
              <a:rPr lang="en-GB" sz="1600">
                <a:solidFill>
                  <a:srgbClr val="FFFFFF"/>
                </a:solidFill>
              </a:rPr>
              <a:t>Graph size vs Speedup</a:t>
            </a:r>
          </a:p>
        </p:txBody>
      </p:sp>
      <p:sp>
        <p:nvSpPr>
          <p:cNvPr id="251" name="Shape 251"/>
          <p:cNvSpPr txBox="1"/>
          <p:nvPr/>
        </p:nvSpPr>
        <p:spPr>
          <a:xfrm>
            <a:off x="4651925" y="467600"/>
            <a:ext cx="3117300" cy="407700"/>
          </a:xfrm>
          <a:prstGeom prst="rect">
            <a:avLst/>
          </a:prstGeom>
          <a:noFill/>
          <a:ln>
            <a:noFill/>
          </a:ln>
        </p:spPr>
        <p:txBody>
          <a:bodyPr anchorCtr="0" anchor="t" bIns="91425" lIns="91425" rIns="91425" wrap="square" tIns="91425">
            <a:noAutofit/>
          </a:bodyPr>
          <a:lstStyle/>
          <a:p>
            <a:pPr indent="457200" lvl="0">
              <a:spcBef>
                <a:spcPts val="0"/>
              </a:spcBef>
              <a:buNone/>
            </a:pPr>
            <a:r>
              <a:rPr lang="en-GB" sz="1600">
                <a:solidFill>
                  <a:srgbClr val="FFFFFF"/>
                </a:solidFill>
              </a:rPr>
              <a:t>Graph size vs Karp Flatt</a:t>
            </a:r>
          </a:p>
        </p:txBody>
      </p:sp>
      <p:sp>
        <p:nvSpPr>
          <p:cNvPr id="252" name="Shape 252"/>
          <p:cNvSpPr txBox="1"/>
          <p:nvPr/>
        </p:nvSpPr>
        <p:spPr>
          <a:xfrm>
            <a:off x="515550" y="4424125"/>
            <a:ext cx="7697100" cy="527700"/>
          </a:xfrm>
          <a:prstGeom prst="rect">
            <a:avLst/>
          </a:prstGeom>
          <a:noFill/>
          <a:ln>
            <a:noFill/>
          </a:ln>
        </p:spPr>
        <p:txBody>
          <a:bodyPr anchorCtr="0" anchor="t" bIns="91425" lIns="91425" rIns="91425" wrap="square" tIns="91425">
            <a:noAutofit/>
          </a:bodyPr>
          <a:lstStyle/>
          <a:p>
            <a:pPr indent="-317500" lvl="0" marL="457200">
              <a:spcBef>
                <a:spcPts val="0"/>
              </a:spcBef>
              <a:buClr>
                <a:srgbClr val="FF9900"/>
              </a:buClr>
              <a:buSzPct val="100000"/>
              <a:buChar char="❏"/>
            </a:pPr>
            <a:r>
              <a:rPr lang="en-GB">
                <a:solidFill>
                  <a:srgbClr val="FFFFFF"/>
                </a:solidFill>
                <a:latin typeface="Century Gothic"/>
                <a:ea typeface="Century Gothic"/>
                <a:cs typeface="Century Gothic"/>
                <a:sym typeface="Century Gothic"/>
              </a:rPr>
              <a:t>In this approach we are getting speedup of ~11.</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484583" y="339539"/>
            <a:ext cx="7053600" cy="1050300"/>
          </a:xfrm>
          <a:prstGeom prst="rect">
            <a:avLst/>
          </a:prstGeom>
        </p:spPr>
        <p:txBody>
          <a:bodyPr anchorCtr="0" anchor="t" bIns="68575" lIns="68575" rIns="68575" wrap="square" tIns="68575">
            <a:noAutofit/>
          </a:bodyPr>
          <a:lstStyle/>
          <a:p>
            <a:pPr lvl="0">
              <a:spcBef>
                <a:spcPts val="0"/>
              </a:spcBef>
              <a:buNone/>
            </a:pPr>
            <a:r>
              <a:rPr lang="en-GB"/>
              <a:t>Conclusion</a:t>
            </a:r>
          </a:p>
        </p:txBody>
      </p:sp>
      <p:sp>
        <p:nvSpPr>
          <p:cNvPr id="258" name="Shape 258"/>
          <p:cNvSpPr txBox="1"/>
          <p:nvPr>
            <p:ph idx="1" type="body"/>
          </p:nvPr>
        </p:nvSpPr>
        <p:spPr>
          <a:xfrm>
            <a:off x="827484" y="1539688"/>
            <a:ext cx="6709800" cy="3146700"/>
          </a:xfrm>
          <a:prstGeom prst="rect">
            <a:avLst/>
          </a:prstGeom>
        </p:spPr>
        <p:txBody>
          <a:bodyPr anchorCtr="0" anchor="t" bIns="68575" lIns="68575" rIns="68575" wrap="square" tIns="68575">
            <a:noAutofit/>
          </a:bodyPr>
          <a:lstStyle/>
          <a:p>
            <a:pPr indent="-330200" lvl="0" marL="457200" rtl="0">
              <a:spcBef>
                <a:spcPts val="0"/>
              </a:spcBef>
              <a:spcAft>
                <a:spcPts val="0"/>
              </a:spcAft>
              <a:buSzPct val="100000"/>
            </a:pPr>
            <a:r>
              <a:rPr lang="en-GB" sz="1600"/>
              <a:t>Best approach of all the four approach implemented is the </a:t>
            </a:r>
            <a:r>
              <a:rPr b="1" lang="en-GB" sz="1600"/>
              <a:t>Tony Finch Approach.</a:t>
            </a:r>
          </a:p>
          <a:p>
            <a:pPr indent="-330200" lvl="0" marL="457200" rtl="0">
              <a:spcBef>
                <a:spcPts val="0"/>
              </a:spcBef>
              <a:spcAft>
                <a:spcPts val="0"/>
              </a:spcAft>
              <a:buSzPct val="100000"/>
            </a:pPr>
            <a:r>
              <a:rPr lang="en-GB" sz="1600"/>
              <a:t>Ultimate implementation of Game of Life is </a:t>
            </a:r>
            <a:r>
              <a:rPr b="1" lang="en-GB" sz="1600"/>
              <a:t>Recursive Quad-Tree Algorithm.</a:t>
            </a:r>
          </a:p>
          <a:p>
            <a:pPr indent="-330200" lvl="0" marL="457200">
              <a:spcBef>
                <a:spcPts val="0"/>
              </a:spcBef>
              <a:buSzPct val="100000"/>
            </a:pPr>
            <a:r>
              <a:rPr lang="en-GB" sz="1600"/>
              <a:t>Life can used to model many real life systems such as human evolution , Forest Fire scenario and many more.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484583" y="339539"/>
            <a:ext cx="7053600" cy="1050300"/>
          </a:xfrm>
          <a:prstGeom prst="rect">
            <a:avLst/>
          </a:prstGeom>
        </p:spPr>
        <p:txBody>
          <a:bodyPr anchorCtr="0" anchor="t" bIns="68575" lIns="68575" rIns="68575" wrap="square" tIns="68575">
            <a:noAutofit/>
          </a:bodyPr>
          <a:lstStyle/>
          <a:p>
            <a:pPr lvl="0" algn="ctr">
              <a:spcBef>
                <a:spcPts val="0"/>
              </a:spcBef>
              <a:buNone/>
            </a:pPr>
            <a:r>
              <a:rPr lang="en-GB"/>
              <a:t>Game of Life</a:t>
            </a:r>
          </a:p>
        </p:txBody>
      </p:sp>
      <p:sp>
        <p:nvSpPr>
          <p:cNvPr id="169" name="Shape 169"/>
          <p:cNvSpPr txBox="1"/>
          <p:nvPr>
            <p:ph idx="1" type="body"/>
          </p:nvPr>
        </p:nvSpPr>
        <p:spPr>
          <a:xfrm>
            <a:off x="827484" y="1539688"/>
            <a:ext cx="6709800" cy="3146700"/>
          </a:xfrm>
          <a:prstGeom prst="rect">
            <a:avLst/>
          </a:prstGeom>
        </p:spPr>
        <p:txBody>
          <a:bodyPr anchorCtr="0" anchor="t" bIns="68575" lIns="68575" rIns="68575" wrap="square" tIns="68575">
            <a:noAutofit/>
          </a:bodyPr>
          <a:lstStyle/>
          <a:p>
            <a:pPr indent="-304800" lvl="0" marL="457200" rtl="0">
              <a:lnSpc>
                <a:spcPct val="115000"/>
              </a:lnSpc>
              <a:spcBef>
                <a:spcPts val="0"/>
              </a:spcBef>
              <a:spcAft>
                <a:spcPts val="0"/>
              </a:spcAft>
              <a:buSzPct val="80000"/>
            </a:pPr>
            <a:r>
              <a:rPr lang="en-GB"/>
              <a:t>Also known as Life </a:t>
            </a:r>
            <a:r>
              <a:rPr lang="en-GB"/>
              <a:t>is a cellular automaton devised by the British mathematician John Horton Conway in 1970.</a:t>
            </a:r>
          </a:p>
          <a:p>
            <a:pPr indent="-304800" lvl="0" marL="457200" rtl="0">
              <a:lnSpc>
                <a:spcPct val="115000"/>
              </a:lnSpc>
              <a:spcBef>
                <a:spcPts val="0"/>
              </a:spcBef>
              <a:spcAft>
                <a:spcPts val="0"/>
              </a:spcAft>
              <a:buSzPct val="80000"/>
            </a:pPr>
            <a:r>
              <a:rPr lang="en-GB"/>
              <a:t>Life</a:t>
            </a:r>
            <a:r>
              <a:rPr lang="en-GB"/>
              <a:t> is a zero-player game, meaning that its evolution is determined by its initial state, requiring no further input.</a:t>
            </a:r>
          </a:p>
          <a:p>
            <a:pPr indent="-304800" lvl="0" marL="457200" rtl="0">
              <a:lnSpc>
                <a:spcPct val="115000"/>
              </a:lnSpc>
              <a:spcBef>
                <a:spcPts val="0"/>
              </a:spcBef>
              <a:spcAft>
                <a:spcPts val="0"/>
              </a:spcAft>
              <a:buSzPct val="80000"/>
            </a:pPr>
            <a:r>
              <a:rPr lang="en-GB"/>
              <a:t>Life evolves in a sequence of generations. The state of a cell in one generation is determined by the state of the cells in the previous generation.</a:t>
            </a:r>
          </a:p>
          <a:p>
            <a:pPr indent="-304800" lvl="0" marL="457200" rtl="0">
              <a:lnSpc>
                <a:spcPct val="115000"/>
              </a:lnSpc>
              <a:spcBef>
                <a:spcPts val="0"/>
              </a:spcBef>
              <a:buSzPct val="80000"/>
            </a:pPr>
            <a:r>
              <a:rPr lang="en-GB"/>
              <a:t>From a theoretical point of view, Life has the power of a </a:t>
            </a:r>
            <a:r>
              <a:rPr b="1" lang="en-GB"/>
              <a:t>universal Turing machine</a:t>
            </a:r>
            <a:r>
              <a:rPr lang="en-GB"/>
              <a:t>: that is, anything that can be computed algorithmically can be computed with Conway's Game of Life.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484583" y="339539"/>
            <a:ext cx="7053600" cy="1050300"/>
          </a:xfrm>
          <a:prstGeom prst="rect">
            <a:avLst/>
          </a:prstGeom>
        </p:spPr>
        <p:txBody>
          <a:bodyPr anchorCtr="0" anchor="t" bIns="68575" lIns="68575" rIns="68575" wrap="square" tIns="68575">
            <a:noAutofit/>
          </a:bodyPr>
          <a:lstStyle/>
          <a:p>
            <a:pPr lvl="0" algn="ctr">
              <a:spcBef>
                <a:spcPts val="0"/>
              </a:spcBef>
              <a:buNone/>
            </a:pPr>
            <a:r>
              <a:rPr lang="en-GB"/>
              <a:t>Rules of Life</a:t>
            </a:r>
          </a:p>
        </p:txBody>
      </p:sp>
      <p:sp>
        <p:nvSpPr>
          <p:cNvPr id="175" name="Shape 175"/>
          <p:cNvSpPr txBox="1"/>
          <p:nvPr>
            <p:ph idx="1" type="body"/>
          </p:nvPr>
        </p:nvSpPr>
        <p:spPr>
          <a:xfrm>
            <a:off x="243252" y="1081475"/>
            <a:ext cx="5060700" cy="3146700"/>
          </a:xfrm>
          <a:prstGeom prst="rect">
            <a:avLst/>
          </a:prstGeom>
        </p:spPr>
        <p:txBody>
          <a:bodyPr anchorCtr="0" anchor="t" bIns="68575" lIns="68575" rIns="68575" wrap="square" tIns="68575">
            <a:noAutofit/>
          </a:bodyPr>
          <a:lstStyle/>
          <a:p>
            <a:pPr indent="-304800" lvl="0" marL="457200" rtl="0">
              <a:spcBef>
                <a:spcPts val="0"/>
              </a:spcBef>
              <a:spcAft>
                <a:spcPts val="0"/>
              </a:spcAft>
              <a:buSzPct val="80000"/>
            </a:pPr>
            <a:r>
              <a:rPr lang="en-GB"/>
              <a:t>Any live cell with fewer than two live neighbours dies.</a:t>
            </a:r>
          </a:p>
          <a:p>
            <a:pPr indent="-304800" lvl="0" marL="457200" rtl="0">
              <a:spcBef>
                <a:spcPts val="0"/>
              </a:spcBef>
              <a:spcAft>
                <a:spcPts val="0"/>
              </a:spcAft>
              <a:buSzPct val="80000"/>
            </a:pPr>
            <a:r>
              <a:rPr lang="en-GB"/>
              <a:t>Any live cell with two or three live neighbours lives on to the next generation.</a:t>
            </a:r>
          </a:p>
          <a:p>
            <a:pPr indent="-304800" lvl="0" marL="457200" rtl="0">
              <a:spcBef>
                <a:spcPts val="0"/>
              </a:spcBef>
              <a:spcAft>
                <a:spcPts val="0"/>
              </a:spcAft>
              <a:buSzPct val="80000"/>
            </a:pPr>
            <a:r>
              <a:rPr lang="en-GB"/>
              <a:t>Any live cell with more than three live neighbours dies.</a:t>
            </a:r>
          </a:p>
          <a:p>
            <a:pPr indent="-304800" lvl="0" marL="457200">
              <a:spcBef>
                <a:spcPts val="0"/>
              </a:spcBef>
              <a:buSzPct val="80000"/>
            </a:pPr>
            <a:r>
              <a:rPr lang="en-GB"/>
              <a:t>Any dead cell with exactly three live neighbours becomes a live cell.</a:t>
            </a:r>
          </a:p>
        </p:txBody>
      </p:sp>
      <p:pic>
        <p:nvPicPr>
          <p:cNvPr id="176" name="Shape 176"/>
          <p:cNvPicPr preferRelativeResize="0"/>
          <p:nvPr/>
        </p:nvPicPr>
        <p:blipFill>
          <a:blip r:embed="rId3">
            <a:alphaModFix/>
          </a:blip>
          <a:stretch>
            <a:fillRect/>
          </a:stretch>
        </p:blipFill>
        <p:spPr>
          <a:xfrm>
            <a:off x="633601" y="3140499"/>
            <a:ext cx="4418250" cy="1954426"/>
          </a:xfrm>
          <a:prstGeom prst="rect">
            <a:avLst/>
          </a:prstGeom>
          <a:noFill/>
          <a:ln>
            <a:noFill/>
          </a:ln>
        </p:spPr>
      </p:pic>
      <p:pic>
        <p:nvPicPr>
          <p:cNvPr id="177" name="Shape 177"/>
          <p:cNvPicPr preferRelativeResize="0"/>
          <p:nvPr/>
        </p:nvPicPr>
        <p:blipFill>
          <a:blip r:embed="rId4">
            <a:alphaModFix/>
          </a:blip>
          <a:stretch>
            <a:fillRect/>
          </a:stretch>
        </p:blipFill>
        <p:spPr>
          <a:xfrm>
            <a:off x="5704825" y="1225750"/>
            <a:ext cx="3207525" cy="37889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484583" y="339539"/>
            <a:ext cx="7053600" cy="1050300"/>
          </a:xfrm>
          <a:prstGeom prst="rect">
            <a:avLst/>
          </a:prstGeom>
        </p:spPr>
        <p:txBody>
          <a:bodyPr anchorCtr="0" anchor="t" bIns="68575" lIns="68575" rIns="68575" wrap="square" tIns="68575">
            <a:noAutofit/>
          </a:bodyPr>
          <a:lstStyle/>
          <a:p>
            <a:pPr lvl="0" algn="ctr">
              <a:spcBef>
                <a:spcPts val="0"/>
              </a:spcBef>
              <a:buNone/>
            </a:pPr>
            <a:r>
              <a:rPr lang="en-GB"/>
              <a:t>Analysis of the Problem</a:t>
            </a:r>
          </a:p>
        </p:txBody>
      </p:sp>
      <p:sp>
        <p:nvSpPr>
          <p:cNvPr id="183" name="Shape 183"/>
          <p:cNvSpPr txBox="1"/>
          <p:nvPr>
            <p:ph idx="1" type="body"/>
          </p:nvPr>
        </p:nvSpPr>
        <p:spPr>
          <a:xfrm>
            <a:off x="827484" y="1539688"/>
            <a:ext cx="6709800" cy="3146700"/>
          </a:xfrm>
          <a:prstGeom prst="rect">
            <a:avLst/>
          </a:prstGeom>
        </p:spPr>
        <p:txBody>
          <a:bodyPr anchorCtr="0" anchor="t" bIns="68575" lIns="68575" rIns="68575" wrap="square" tIns="68575">
            <a:noAutofit/>
          </a:bodyPr>
          <a:lstStyle/>
          <a:p>
            <a:pPr indent="-304800" lvl="0" marL="457200" rtl="0">
              <a:spcBef>
                <a:spcPts val="0"/>
              </a:spcBef>
              <a:buSzPct val="80000"/>
            </a:pPr>
            <a:r>
              <a:rPr lang="en-GB"/>
              <a:t>Time Complexity of the Problem :-</a:t>
            </a:r>
          </a:p>
          <a:p>
            <a:pPr indent="457200" lvl="0" marL="0" rtl="0">
              <a:spcBef>
                <a:spcPts val="0"/>
              </a:spcBef>
              <a:buNone/>
            </a:pPr>
            <a:r>
              <a:rPr lang="en-GB"/>
              <a:t>O(Row*Col*Steps*Constant),</a:t>
            </a:r>
          </a:p>
          <a:p>
            <a:pPr indent="457200" lvl="0" marL="0" rtl="0">
              <a:spcBef>
                <a:spcPts val="0"/>
              </a:spcBef>
              <a:buNone/>
            </a:pPr>
            <a:r>
              <a:rPr lang="en-GB"/>
              <a:t>w</a:t>
            </a:r>
            <a:r>
              <a:rPr lang="en-GB"/>
              <a:t>here constant value depends on the approach used.</a:t>
            </a:r>
          </a:p>
          <a:p>
            <a:pPr indent="-304800" lvl="0" marL="457200" rtl="0">
              <a:spcBef>
                <a:spcPts val="0"/>
              </a:spcBef>
              <a:buSzPct val="80000"/>
            </a:pPr>
            <a:r>
              <a:rPr lang="en-GB"/>
              <a:t>Different </a:t>
            </a:r>
            <a:r>
              <a:rPr lang="en-GB"/>
              <a:t>Approaches</a:t>
            </a:r>
            <a:r>
              <a:rPr lang="en-GB"/>
              <a:t> to the Problem</a:t>
            </a:r>
          </a:p>
          <a:p>
            <a:pPr indent="0" lvl="0" marL="0" rtl="0">
              <a:spcBef>
                <a:spcPts val="0"/>
              </a:spcBef>
              <a:buNone/>
            </a:pPr>
            <a:r>
              <a:rPr lang="en-GB"/>
              <a:t>	1.  Naive Approach</a:t>
            </a:r>
          </a:p>
          <a:p>
            <a:pPr indent="0" lvl="0" marL="0" rtl="0">
              <a:spcBef>
                <a:spcPts val="0"/>
              </a:spcBef>
              <a:buNone/>
            </a:pPr>
            <a:r>
              <a:rPr lang="en-GB"/>
              <a:t>	2.  Optimized Approach</a:t>
            </a:r>
          </a:p>
          <a:p>
            <a:pPr indent="0" lvl="0" marL="0" rtl="0">
              <a:spcBef>
                <a:spcPts val="0"/>
              </a:spcBef>
              <a:buNone/>
            </a:pPr>
            <a:r>
              <a:rPr lang="en-GB"/>
              <a:t>	3.  Prefix Approach</a:t>
            </a:r>
          </a:p>
          <a:p>
            <a:pPr indent="0" lvl="0" marL="0" rtl="0">
              <a:spcBef>
                <a:spcPts val="0"/>
              </a:spcBef>
              <a:buNone/>
            </a:pPr>
            <a:r>
              <a:rPr lang="en-GB"/>
              <a:t>	4.  Tony Finch Approach</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484583" y="339539"/>
            <a:ext cx="7053600" cy="1050300"/>
          </a:xfrm>
          <a:prstGeom prst="rect">
            <a:avLst/>
          </a:prstGeom>
        </p:spPr>
        <p:txBody>
          <a:bodyPr anchorCtr="0" anchor="t" bIns="68575" lIns="68575" rIns="68575" wrap="square" tIns="68575">
            <a:noAutofit/>
          </a:bodyPr>
          <a:lstStyle/>
          <a:p>
            <a:pPr lvl="0">
              <a:spcBef>
                <a:spcPts val="0"/>
              </a:spcBef>
              <a:buNone/>
            </a:pPr>
            <a:r>
              <a:rPr lang="en-GB"/>
              <a:t>Naive Approach</a:t>
            </a:r>
          </a:p>
        </p:txBody>
      </p:sp>
      <p:sp>
        <p:nvSpPr>
          <p:cNvPr id="189" name="Shape 189"/>
          <p:cNvSpPr txBox="1"/>
          <p:nvPr>
            <p:ph idx="1" type="body"/>
          </p:nvPr>
        </p:nvSpPr>
        <p:spPr>
          <a:xfrm>
            <a:off x="827475" y="1539700"/>
            <a:ext cx="3355200" cy="3321300"/>
          </a:xfrm>
          <a:prstGeom prst="rect">
            <a:avLst/>
          </a:prstGeom>
        </p:spPr>
        <p:txBody>
          <a:bodyPr anchorCtr="0" anchor="t" bIns="68575" lIns="68575" rIns="68575" wrap="square" tIns="68575">
            <a:noAutofit/>
          </a:bodyPr>
          <a:lstStyle/>
          <a:p>
            <a:pPr indent="-317500" lvl="0" marL="457200" rtl="0">
              <a:lnSpc>
                <a:spcPct val="115000"/>
              </a:lnSpc>
              <a:spcBef>
                <a:spcPts val="0"/>
              </a:spcBef>
              <a:spcAft>
                <a:spcPts val="0"/>
              </a:spcAft>
              <a:buSzPct val="100000"/>
            </a:pPr>
            <a:r>
              <a:rPr lang="en-GB" sz="1400">
                <a:solidFill>
                  <a:srgbClr val="FFFFFF"/>
                </a:solidFill>
              </a:rPr>
              <a:t>The</a:t>
            </a:r>
            <a:r>
              <a:rPr lang="en-GB" sz="1400">
                <a:solidFill>
                  <a:srgbClr val="FF9900"/>
                </a:solidFill>
              </a:rPr>
              <a:t> </a:t>
            </a:r>
            <a:r>
              <a:rPr lang="en-GB" sz="1400">
                <a:solidFill>
                  <a:srgbClr val="F3F3F3"/>
                </a:solidFill>
              </a:rPr>
              <a:t>entire grid is scanned, the number of neighbours is evaluated for each cell after applying rules the new state of the cell is stored in temporary grid, and the entire grid is updated.</a:t>
            </a:r>
          </a:p>
          <a:p>
            <a:pPr indent="0" lvl="0" marL="0" rtl="0">
              <a:lnSpc>
                <a:spcPct val="115000"/>
              </a:lnSpc>
              <a:spcBef>
                <a:spcPts val="0"/>
              </a:spcBef>
              <a:spcAft>
                <a:spcPts val="0"/>
              </a:spcAft>
              <a:buNone/>
            </a:pPr>
            <a:r>
              <a:t/>
            </a:r>
            <a:endParaRPr sz="1400">
              <a:solidFill>
                <a:srgbClr val="F3F3F3"/>
              </a:solidFill>
            </a:endParaRPr>
          </a:p>
        </p:txBody>
      </p:sp>
      <p:sp>
        <p:nvSpPr>
          <p:cNvPr id="190" name="Shape 190"/>
          <p:cNvSpPr txBox="1"/>
          <p:nvPr/>
        </p:nvSpPr>
        <p:spPr>
          <a:xfrm>
            <a:off x="5284800" y="1342400"/>
            <a:ext cx="3137100" cy="240300"/>
          </a:xfrm>
          <a:prstGeom prst="rect">
            <a:avLst/>
          </a:prstGeom>
          <a:noFill/>
          <a:ln>
            <a:noFill/>
          </a:ln>
        </p:spPr>
        <p:txBody>
          <a:bodyPr anchorCtr="0" anchor="t" bIns="91425" lIns="91425" rIns="91425" wrap="square" tIns="91425">
            <a:noAutofit/>
          </a:bodyPr>
          <a:lstStyle/>
          <a:p>
            <a:pPr lvl="0" algn="ctr">
              <a:spcBef>
                <a:spcPts val="0"/>
              </a:spcBef>
              <a:buNone/>
            </a:pPr>
            <a:r>
              <a:rPr lang="en-GB">
                <a:solidFill>
                  <a:srgbClr val="FFFFFF"/>
                </a:solidFill>
              </a:rPr>
              <a:t>Graph of size vs time</a:t>
            </a:r>
          </a:p>
        </p:txBody>
      </p:sp>
      <p:pic>
        <p:nvPicPr>
          <p:cNvPr id="191" name="Shape 191"/>
          <p:cNvPicPr preferRelativeResize="0"/>
          <p:nvPr/>
        </p:nvPicPr>
        <p:blipFill>
          <a:blip r:embed="rId3">
            <a:alphaModFix/>
          </a:blip>
          <a:stretch>
            <a:fillRect/>
          </a:stretch>
        </p:blipFill>
        <p:spPr>
          <a:xfrm>
            <a:off x="4807413" y="1860225"/>
            <a:ext cx="4091869" cy="3072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id="196" name="Shape 196"/>
          <p:cNvPicPr preferRelativeResize="0"/>
          <p:nvPr/>
        </p:nvPicPr>
        <p:blipFill rotWithShape="1">
          <a:blip r:embed="rId3">
            <a:alphaModFix/>
          </a:blip>
          <a:srcRect b="1991" l="5477" r="6315" t="7083"/>
          <a:stretch/>
        </p:blipFill>
        <p:spPr>
          <a:xfrm>
            <a:off x="253700" y="917189"/>
            <a:ext cx="3143250" cy="2600325"/>
          </a:xfrm>
          <a:prstGeom prst="rect">
            <a:avLst/>
          </a:prstGeom>
          <a:noFill/>
          <a:ln>
            <a:noFill/>
          </a:ln>
        </p:spPr>
      </p:pic>
      <p:pic>
        <p:nvPicPr>
          <p:cNvPr id="197" name="Shape 197"/>
          <p:cNvPicPr preferRelativeResize="0"/>
          <p:nvPr/>
        </p:nvPicPr>
        <p:blipFill rotWithShape="1">
          <a:blip r:embed="rId4">
            <a:alphaModFix/>
          </a:blip>
          <a:srcRect b="0" l="2824" r="6644" t="6419"/>
          <a:stretch/>
        </p:blipFill>
        <p:spPr>
          <a:xfrm>
            <a:off x="4359725" y="917200"/>
            <a:ext cx="3390900" cy="2600325"/>
          </a:xfrm>
          <a:prstGeom prst="rect">
            <a:avLst/>
          </a:prstGeom>
          <a:noFill/>
          <a:ln>
            <a:noFill/>
          </a:ln>
        </p:spPr>
      </p:pic>
      <p:sp>
        <p:nvSpPr>
          <p:cNvPr id="198" name="Shape 198"/>
          <p:cNvSpPr txBox="1"/>
          <p:nvPr/>
        </p:nvSpPr>
        <p:spPr>
          <a:xfrm>
            <a:off x="225100" y="299375"/>
            <a:ext cx="3143400" cy="506400"/>
          </a:xfrm>
          <a:prstGeom prst="rect">
            <a:avLst/>
          </a:prstGeom>
          <a:noFill/>
          <a:ln>
            <a:noFill/>
          </a:ln>
        </p:spPr>
        <p:txBody>
          <a:bodyPr anchorCtr="0" anchor="t" bIns="91425" lIns="91425" rIns="91425" wrap="square" tIns="91425">
            <a:noAutofit/>
          </a:bodyPr>
          <a:lstStyle/>
          <a:p>
            <a:pPr lvl="0" algn="ctr">
              <a:spcBef>
                <a:spcPts val="0"/>
              </a:spcBef>
              <a:buNone/>
            </a:pPr>
            <a:r>
              <a:rPr lang="en-GB" sz="1600">
                <a:solidFill>
                  <a:srgbClr val="FFFFFF"/>
                </a:solidFill>
              </a:rPr>
              <a:t>Graph size vs speedup</a:t>
            </a:r>
          </a:p>
        </p:txBody>
      </p:sp>
      <p:sp>
        <p:nvSpPr>
          <p:cNvPr id="199" name="Shape 199"/>
          <p:cNvSpPr txBox="1"/>
          <p:nvPr/>
        </p:nvSpPr>
        <p:spPr>
          <a:xfrm>
            <a:off x="4535725" y="276875"/>
            <a:ext cx="3143400" cy="506400"/>
          </a:xfrm>
          <a:prstGeom prst="rect">
            <a:avLst/>
          </a:prstGeom>
          <a:noFill/>
          <a:ln>
            <a:noFill/>
          </a:ln>
        </p:spPr>
        <p:txBody>
          <a:bodyPr anchorCtr="0" anchor="t" bIns="91425" lIns="91425" rIns="91425" wrap="square" tIns="91425">
            <a:noAutofit/>
          </a:bodyPr>
          <a:lstStyle/>
          <a:p>
            <a:pPr lvl="0" algn="ctr">
              <a:spcBef>
                <a:spcPts val="0"/>
              </a:spcBef>
              <a:buNone/>
            </a:pPr>
            <a:r>
              <a:rPr lang="en-GB" sz="1600">
                <a:solidFill>
                  <a:srgbClr val="FFFFFF"/>
                </a:solidFill>
              </a:rPr>
              <a:t>Graph size vs Karp-flatt</a:t>
            </a:r>
          </a:p>
        </p:txBody>
      </p:sp>
      <p:sp>
        <p:nvSpPr>
          <p:cNvPr id="200" name="Shape 200"/>
          <p:cNvSpPr txBox="1"/>
          <p:nvPr/>
        </p:nvSpPr>
        <p:spPr>
          <a:xfrm>
            <a:off x="247600" y="3844675"/>
            <a:ext cx="8486100" cy="1024200"/>
          </a:xfrm>
          <a:prstGeom prst="rect">
            <a:avLst/>
          </a:prstGeom>
          <a:noFill/>
          <a:ln>
            <a:noFill/>
          </a:ln>
        </p:spPr>
        <p:txBody>
          <a:bodyPr anchorCtr="0" anchor="t" bIns="91425" lIns="91425" rIns="91425" wrap="square" tIns="91425">
            <a:noAutofit/>
          </a:bodyPr>
          <a:lstStyle/>
          <a:p>
            <a:pPr indent="-330200" lvl="0" marL="457200">
              <a:spcBef>
                <a:spcPts val="0"/>
              </a:spcBef>
              <a:buClr>
                <a:srgbClr val="FF9900"/>
              </a:buClr>
              <a:buSzPct val="100000"/>
              <a:buChar char="❏"/>
            </a:pPr>
            <a:r>
              <a:rPr lang="en-GB" sz="1600">
                <a:solidFill>
                  <a:srgbClr val="FFFFFF"/>
                </a:solidFill>
              </a:rPr>
              <a:t>In this approach we are getting speedup of ~13.</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484583" y="339539"/>
            <a:ext cx="7053600" cy="1050300"/>
          </a:xfrm>
          <a:prstGeom prst="rect">
            <a:avLst/>
          </a:prstGeom>
        </p:spPr>
        <p:txBody>
          <a:bodyPr anchorCtr="0" anchor="t" bIns="68575" lIns="68575" rIns="68575" wrap="square" tIns="68575">
            <a:noAutofit/>
          </a:bodyPr>
          <a:lstStyle/>
          <a:p>
            <a:pPr lvl="0">
              <a:spcBef>
                <a:spcPts val="0"/>
              </a:spcBef>
              <a:buNone/>
            </a:pPr>
            <a:r>
              <a:rPr lang="en-GB"/>
              <a:t>Optimized Approach</a:t>
            </a:r>
          </a:p>
        </p:txBody>
      </p:sp>
      <p:sp>
        <p:nvSpPr>
          <p:cNvPr id="206" name="Shape 206"/>
          <p:cNvSpPr txBox="1"/>
          <p:nvPr>
            <p:ph idx="1" type="body"/>
          </p:nvPr>
        </p:nvSpPr>
        <p:spPr>
          <a:xfrm>
            <a:off x="827479" y="1539700"/>
            <a:ext cx="4028400" cy="3146700"/>
          </a:xfrm>
          <a:prstGeom prst="rect">
            <a:avLst/>
          </a:prstGeom>
        </p:spPr>
        <p:txBody>
          <a:bodyPr anchorCtr="0" anchor="t" bIns="68575" lIns="68575" rIns="68575" wrap="square" tIns="68575">
            <a:noAutofit/>
          </a:bodyPr>
          <a:lstStyle/>
          <a:p>
            <a:pPr indent="-304800" lvl="0" marL="457200" rtl="0">
              <a:lnSpc>
                <a:spcPct val="115000"/>
              </a:lnSpc>
              <a:spcBef>
                <a:spcPts val="0"/>
              </a:spcBef>
              <a:spcAft>
                <a:spcPts val="0"/>
              </a:spcAft>
              <a:buSzPct val="85714"/>
            </a:pPr>
            <a:r>
              <a:rPr lang="en-GB" sz="1400">
                <a:solidFill>
                  <a:srgbClr val="FFFFFF"/>
                </a:solidFill>
                <a:latin typeface="Century Schoolbook"/>
                <a:ea typeface="Century Schoolbook"/>
                <a:cs typeface="Century Schoolbook"/>
                <a:sym typeface="Century Schoolbook"/>
              </a:rPr>
              <a:t>Extension</a:t>
            </a:r>
            <a:r>
              <a:rPr lang="en-GB" sz="1400">
                <a:solidFill>
                  <a:schemeClr val="dk1"/>
                </a:solidFill>
                <a:latin typeface="Century Schoolbook"/>
                <a:ea typeface="Century Schoolbook"/>
                <a:cs typeface="Century Schoolbook"/>
                <a:sym typeface="Century Schoolbook"/>
              </a:rPr>
              <a:t> </a:t>
            </a:r>
            <a:r>
              <a:rPr lang="en-GB" sz="1400">
                <a:solidFill>
                  <a:srgbClr val="FFFFFF"/>
                </a:solidFill>
                <a:latin typeface="Century Schoolbook"/>
                <a:ea typeface="Century Schoolbook"/>
                <a:cs typeface="Century Schoolbook"/>
                <a:sym typeface="Century Schoolbook"/>
              </a:rPr>
              <a:t>of Naive Approach is the </a:t>
            </a:r>
            <a:r>
              <a:rPr b="1" lang="en-GB" sz="1400">
                <a:solidFill>
                  <a:srgbClr val="FFFFFF"/>
                </a:solidFill>
                <a:latin typeface="Century Schoolbook"/>
                <a:ea typeface="Century Schoolbook"/>
                <a:cs typeface="Century Schoolbook"/>
                <a:sym typeface="Century Schoolbook"/>
              </a:rPr>
              <a:t>optimisation approach</a:t>
            </a:r>
            <a:r>
              <a:rPr lang="en-GB" sz="1400">
                <a:solidFill>
                  <a:srgbClr val="FFFFFF"/>
                </a:solidFill>
                <a:latin typeface="Century Schoolbook"/>
                <a:ea typeface="Century Schoolbook"/>
                <a:cs typeface="Century Schoolbook"/>
                <a:sym typeface="Century Schoolbook"/>
              </a:rPr>
              <a:t> in which instead of looping the 8 neighbours we have 3 variables (c1,c2,c3) whose sum gives the number of alive neighbours, this 3 variables change their value for every cell.</a:t>
            </a:r>
          </a:p>
        </p:txBody>
      </p:sp>
      <p:pic>
        <p:nvPicPr>
          <p:cNvPr id="207" name="Shape 207"/>
          <p:cNvPicPr preferRelativeResize="0"/>
          <p:nvPr/>
        </p:nvPicPr>
        <p:blipFill rotWithShape="1">
          <a:blip r:embed="rId3">
            <a:alphaModFix/>
          </a:blip>
          <a:srcRect b="0" l="4816" r="6813" t="7961"/>
          <a:stretch/>
        </p:blipFill>
        <p:spPr>
          <a:xfrm>
            <a:off x="5306400" y="1844500"/>
            <a:ext cx="3543125" cy="3081100"/>
          </a:xfrm>
          <a:prstGeom prst="rect">
            <a:avLst/>
          </a:prstGeom>
          <a:noFill/>
          <a:ln>
            <a:noFill/>
          </a:ln>
        </p:spPr>
      </p:pic>
      <p:sp>
        <p:nvSpPr>
          <p:cNvPr id="208" name="Shape 208"/>
          <p:cNvSpPr txBox="1"/>
          <p:nvPr/>
        </p:nvSpPr>
        <p:spPr>
          <a:xfrm>
            <a:off x="5559025" y="1197150"/>
            <a:ext cx="3143100" cy="460500"/>
          </a:xfrm>
          <a:prstGeom prst="rect">
            <a:avLst/>
          </a:prstGeom>
          <a:noFill/>
          <a:ln>
            <a:noFill/>
          </a:ln>
        </p:spPr>
        <p:txBody>
          <a:bodyPr anchorCtr="0" anchor="t" bIns="91425" lIns="91425" rIns="91425" wrap="square" tIns="91425">
            <a:noAutofit/>
          </a:bodyPr>
          <a:lstStyle/>
          <a:p>
            <a:pPr lvl="0" algn="ctr">
              <a:spcBef>
                <a:spcPts val="0"/>
              </a:spcBef>
              <a:buNone/>
            </a:pPr>
            <a:r>
              <a:rPr lang="en-GB" sz="1600">
                <a:solidFill>
                  <a:srgbClr val="FFFFFF"/>
                </a:solidFill>
              </a:rPr>
              <a:t>Graph size vs time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Shape 213"/>
          <p:cNvPicPr preferRelativeResize="0"/>
          <p:nvPr/>
        </p:nvPicPr>
        <p:blipFill rotWithShape="1">
          <a:blip r:embed="rId3">
            <a:alphaModFix/>
          </a:blip>
          <a:srcRect b="0" l="4701" r="6582" t="7028"/>
          <a:stretch/>
        </p:blipFill>
        <p:spPr>
          <a:xfrm>
            <a:off x="368150" y="943075"/>
            <a:ext cx="3476625" cy="2895600"/>
          </a:xfrm>
          <a:prstGeom prst="rect">
            <a:avLst/>
          </a:prstGeom>
          <a:noFill/>
          <a:ln>
            <a:noFill/>
          </a:ln>
        </p:spPr>
      </p:pic>
      <p:pic>
        <p:nvPicPr>
          <p:cNvPr id="214" name="Shape 214"/>
          <p:cNvPicPr preferRelativeResize="0"/>
          <p:nvPr/>
        </p:nvPicPr>
        <p:blipFill rotWithShape="1">
          <a:blip r:embed="rId4">
            <a:alphaModFix/>
          </a:blip>
          <a:srcRect b="0" l="1662" r="6971" t="6855"/>
          <a:stretch/>
        </p:blipFill>
        <p:spPr>
          <a:xfrm>
            <a:off x="4369100" y="943075"/>
            <a:ext cx="3476625" cy="2895600"/>
          </a:xfrm>
          <a:prstGeom prst="rect">
            <a:avLst/>
          </a:prstGeom>
          <a:noFill/>
          <a:ln>
            <a:noFill/>
          </a:ln>
        </p:spPr>
      </p:pic>
      <p:sp>
        <p:nvSpPr>
          <p:cNvPr id="215" name="Shape 215"/>
          <p:cNvSpPr txBox="1"/>
          <p:nvPr/>
        </p:nvSpPr>
        <p:spPr>
          <a:xfrm>
            <a:off x="437075" y="328325"/>
            <a:ext cx="3407700" cy="403500"/>
          </a:xfrm>
          <a:prstGeom prst="rect">
            <a:avLst/>
          </a:prstGeom>
          <a:noFill/>
          <a:ln>
            <a:noFill/>
          </a:ln>
        </p:spPr>
        <p:txBody>
          <a:bodyPr anchorCtr="0" anchor="t" bIns="91425" lIns="91425" rIns="91425" wrap="square" tIns="91425">
            <a:noAutofit/>
          </a:bodyPr>
          <a:lstStyle/>
          <a:p>
            <a:pPr lvl="0" algn="ctr">
              <a:spcBef>
                <a:spcPts val="0"/>
              </a:spcBef>
              <a:buNone/>
            </a:pPr>
            <a:r>
              <a:rPr lang="en-GB" sz="1600">
                <a:solidFill>
                  <a:srgbClr val="FFFFFF"/>
                </a:solidFill>
              </a:rPr>
              <a:t>Graph size vs speedup</a:t>
            </a:r>
          </a:p>
        </p:txBody>
      </p:sp>
      <p:sp>
        <p:nvSpPr>
          <p:cNvPr id="216" name="Shape 216"/>
          <p:cNvSpPr txBox="1"/>
          <p:nvPr/>
        </p:nvSpPr>
        <p:spPr>
          <a:xfrm>
            <a:off x="4369100" y="328325"/>
            <a:ext cx="3143400" cy="506400"/>
          </a:xfrm>
          <a:prstGeom prst="rect">
            <a:avLst/>
          </a:prstGeom>
          <a:noFill/>
          <a:ln>
            <a:noFill/>
          </a:ln>
        </p:spPr>
        <p:txBody>
          <a:bodyPr anchorCtr="0" anchor="t" bIns="91425" lIns="91425" rIns="91425" wrap="square" tIns="91425">
            <a:noAutofit/>
          </a:bodyPr>
          <a:lstStyle/>
          <a:p>
            <a:pPr lvl="0" rtl="0" algn="ctr">
              <a:spcBef>
                <a:spcPts val="0"/>
              </a:spcBef>
              <a:buNone/>
            </a:pPr>
            <a:r>
              <a:rPr lang="en-GB" sz="1600">
                <a:solidFill>
                  <a:srgbClr val="FFFFFF"/>
                </a:solidFill>
              </a:rPr>
              <a:t>Graph size vs Karp-flatt</a:t>
            </a:r>
          </a:p>
        </p:txBody>
      </p:sp>
      <p:sp>
        <p:nvSpPr>
          <p:cNvPr id="217" name="Shape 217"/>
          <p:cNvSpPr txBox="1"/>
          <p:nvPr/>
        </p:nvSpPr>
        <p:spPr>
          <a:xfrm>
            <a:off x="323550" y="4101400"/>
            <a:ext cx="7308000" cy="959400"/>
          </a:xfrm>
          <a:prstGeom prst="rect">
            <a:avLst/>
          </a:prstGeom>
          <a:noFill/>
          <a:ln>
            <a:noFill/>
          </a:ln>
        </p:spPr>
        <p:txBody>
          <a:bodyPr anchorCtr="0" anchor="t" bIns="91425" lIns="91425" rIns="91425" wrap="square" tIns="91425">
            <a:noAutofit/>
          </a:bodyPr>
          <a:lstStyle/>
          <a:p>
            <a:pPr indent="-317500" lvl="0" marL="457200">
              <a:spcBef>
                <a:spcPts val="0"/>
              </a:spcBef>
              <a:buClr>
                <a:srgbClr val="FF9900"/>
              </a:buClr>
              <a:buSzPct val="100000"/>
              <a:buChar char="❏"/>
            </a:pPr>
            <a:r>
              <a:rPr lang="en-GB">
                <a:solidFill>
                  <a:srgbClr val="FFFFFF"/>
                </a:solidFill>
              </a:rPr>
              <a:t>In this approach we are getting speedup of ~9.</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484583" y="339539"/>
            <a:ext cx="7053600" cy="1050300"/>
          </a:xfrm>
          <a:prstGeom prst="rect">
            <a:avLst/>
          </a:prstGeom>
        </p:spPr>
        <p:txBody>
          <a:bodyPr anchorCtr="0" anchor="t" bIns="68575" lIns="68575" rIns="68575" wrap="square" tIns="68575">
            <a:noAutofit/>
          </a:bodyPr>
          <a:lstStyle/>
          <a:p>
            <a:pPr lvl="0">
              <a:spcBef>
                <a:spcPts val="0"/>
              </a:spcBef>
              <a:buNone/>
            </a:pPr>
            <a:r>
              <a:rPr lang="en-GB"/>
              <a:t>Prefix Approach</a:t>
            </a:r>
          </a:p>
        </p:txBody>
      </p:sp>
      <p:sp>
        <p:nvSpPr>
          <p:cNvPr id="223" name="Shape 223"/>
          <p:cNvSpPr txBox="1"/>
          <p:nvPr>
            <p:ph idx="1" type="body"/>
          </p:nvPr>
        </p:nvSpPr>
        <p:spPr>
          <a:xfrm>
            <a:off x="483675" y="1539700"/>
            <a:ext cx="7980900" cy="3146700"/>
          </a:xfrm>
          <a:prstGeom prst="rect">
            <a:avLst/>
          </a:prstGeom>
        </p:spPr>
        <p:txBody>
          <a:bodyPr anchorCtr="0" anchor="t" bIns="68575" lIns="68575" rIns="68575" wrap="square" tIns="68575">
            <a:noAutofit/>
          </a:bodyPr>
          <a:lstStyle/>
          <a:p>
            <a:pPr indent="-304800" lvl="0" marL="457200" rtl="0">
              <a:lnSpc>
                <a:spcPct val="115000"/>
              </a:lnSpc>
              <a:spcBef>
                <a:spcPts val="0"/>
              </a:spcBef>
              <a:spcAft>
                <a:spcPts val="0"/>
              </a:spcAft>
              <a:buSzPct val="80000"/>
            </a:pPr>
            <a:r>
              <a:rPr lang="en-GB"/>
              <a:t>In this technique firstly we are giving a padding of 2 (i.e. 4 extra row and 4 extra columns) to the grid. </a:t>
            </a:r>
          </a:p>
          <a:p>
            <a:pPr indent="-304800" lvl="0" marL="457200" rtl="0">
              <a:lnSpc>
                <a:spcPct val="115000"/>
              </a:lnSpc>
              <a:spcBef>
                <a:spcPts val="0"/>
              </a:spcBef>
              <a:buSzPct val="80000"/>
            </a:pPr>
            <a:r>
              <a:rPr lang="en-GB"/>
              <a:t>Every time before calculating next generation cell’s we fill the prefix matrix using formula :-</a:t>
            </a:r>
          </a:p>
          <a:p>
            <a:pPr indent="0" lvl="0" marL="0" rtl="0">
              <a:lnSpc>
                <a:spcPct val="115000"/>
              </a:lnSpc>
              <a:spcBef>
                <a:spcPts val="0"/>
              </a:spcBef>
              <a:buNone/>
            </a:pPr>
            <a:r>
              <a:rPr b="1" lang="en-GB"/>
              <a:t>     prefix[x][y] = curr[x][y] - prefix[x-1][y-1] + prefix[x-1][y] + prefix[x][y-1];</a:t>
            </a:r>
          </a:p>
          <a:p>
            <a:pPr indent="-304800" lvl="0" marL="457200" rtl="0">
              <a:lnSpc>
                <a:spcPct val="115000"/>
              </a:lnSpc>
              <a:spcBef>
                <a:spcPts val="0"/>
              </a:spcBef>
              <a:spcAft>
                <a:spcPts val="0"/>
              </a:spcAft>
              <a:buSzPct val="80000"/>
            </a:pPr>
            <a:r>
              <a:rPr lang="en-GB"/>
              <a:t>Here prefix sum will give no. of cells alive in the grid (x,y).</a:t>
            </a:r>
          </a:p>
          <a:p>
            <a:pPr indent="-304800" lvl="0" marL="457200" rtl="0">
              <a:lnSpc>
                <a:spcPct val="115000"/>
              </a:lnSpc>
              <a:spcBef>
                <a:spcPts val="0"/>
              </a:spcBef>
              <a:buSzPct val="80000"/>
            </a:pPr>
            <a:r>
              <a:rPr lang="en-GB"/>
              <a:t>Now this prefix matrix is used to calculate the number of alive neighbours for every cell using formula :-</a:t>
            </a:r>
          </a:p>
          <a:p>
            <a:pPr indent="0" lvl="0" marL="0">
              <a:lnSpc>
                <a:spcPct val="115000"/>
              </a:lnSpc>
              <a:spcBef>
                <a:spcPts val="0"/>
              </a:spcBef>
              <a:buNone/>
            </a:pPr>
            <a:r>
              <a:rPr b="1" lang="en-GB"/>
              <a:t>live = prefix[x+1][y+1] - prefix[x-2][y+1] - prefix[x+1][y-2] + prefix[x-2][y-2] - curr[x][y];</a:t>
            </a:r>
            <a:br>
              <a:rPr lang="en-GB"/>
            </a:br>
          </a:p>
        </p:txBody>
      </p:sp>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Red">
      <a:dk1>
        <a:srgbClr val="000000"/>
      </a:dk1>
      <a:lt1>
        <a:srgbClr val="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