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xygen"/>
      <p:regular r:id="rId30"/>
      <p:bold r:id="rId31"/>
    </p:embeddedFont>
    <p:embeddedFont>
      <p:font typeface="Abril Fatface"/>
      <p:regular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Cairo"/>
      <p:regular r:id="rId37"/>
      <p:bold r:id="rId38"/>
    </p:embeddedFont>
    <p:embeddedFont>
      <p:font typeface="Montserrat Medium"/>
      <p:regular r:id="rId39"/>
      <p:bold r:id="rId40"/>
      <p:italic r:id="rId41"/>
      <p:boldItalic r:id="rId42"/>
    </p:embeddedFont>
    <p:embeddedFont>
      <p:font typeface="Lato Black"/>
      <p:bold r:id="rId43"/>
      <p:boldItalic r:id="rId44"/>
    </p:embeddedFont>
    <p:embeddedFont>
      <p:font typeface="PT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44" Type="http://schemas.openxmlformats.org/officeDocument/2006/relationships/font" Target="fonts/LatoBlack-boldItalic.fntdata"/><Relationship Id="rId43" Type="http://schemas.openxmlformats.org/officeDocument/2006/relationships/font" Target="fonts/LatoBlack-bold.fntdata"/><Relationship Id="rId46" Type="http://schemas.openxmlformats.org/officeDocument/2006/relationships/font" Target="fonts/PTSans-bold.fntdata"/><Relationship Id="rId45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-boldItalic.fntdata"/><Relationship Id="rId47" Type="http://schemas.openxmlformats.org/officeDocument/2006/relationships/font" Target="fonts/P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xygen-bold.fntdata"/><Relationship Id="rId30" Type="http://schemas.openxmlformats.org/officeDocument/2006/relationships/font" Target="fonts/Oxygen-regular.fntdata"/><Relationship Id="rId33" Type="http://schemas.openxmlformats.org/officeDocument/2006/relationships/font" Target="fonts/Lato-regular.fntdata"/><Relationship Id="rId32" Type="http://schemas.openxmlformats.org/officeDocument/2006/relationships/font" Target="fonts/AbrilFatface-regular.fntdata"/><Relationship Id="rId35" Type="http://schemas.openxmlformats.org/officeDocument/2006/relationships/font" Target="fonts/Lato-italic.fntdata"/><Relationship Id="rId34" Type="http://schemas.openxmlformats.org/officeDocument/2006/relationships/font" Target="fonts/Lato-bold.fntdata"/><Relationship Id="rId37" Type="http://schemas.openxmlformats.org/officeDocument/2006/relationships/font" Target="fonts/Cairo-regular.fntdata"/><Relationship Id="rId36" Type="http://schemas.openxmlformats.org/officeDocument/2006/relationships/font" Target="fonts/Lato-boldItalic.fntdata"/><Relationship Id="rId39" Type="http://schemas.openxmlformats.org/officeDocument/2006/relationships/font" Target="fonts/MontserratMedium-regular.fntdata"/><Relationship Id="rId38" Type="http://schemas.openxmlformats.org/officeDocument/2006/relationships/font" Target="fonts/Cair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2c2c46da29_1_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2c2c46da29_1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Jake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2c2c46da29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12c2c46da29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Steven</a:t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Kraken2 datasets used are in the fastq format originally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images show just the head of the files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 1 begins with @ followed by sequence identifier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 2 has the raw sequence letters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 3 has the ‘+’ character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 4 encodes the quality values for the sequence in Line 2, and must contain the same number of symbols as letters in the sequence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Here we can also verify that these are DNA sequences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use these as query files in DIAMOND we were able to directly use these in the fastq format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2c89c94d7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12c89c94d7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Steven</a:t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Left image shown is the contents of the UniprotKB file initially given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Left column shows the #NCBI_protein_accesion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Right column shows the UniProtKB_protein_accession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UniprotKB is a widely used database of protein sequence and functional annotation data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Composed of </a:t>
            </a: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"UniProtKB/Swiss-Prot" (reviewed, manually annotated) and "UniProtKB/TrEMBL" (unreviewed, automatically annotated), respectively.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Swiss-prot ~500k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TrEMBL ~230 million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We combined both the Swiss-prot and TrEMBL into one in our analysis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2c89c94d7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12c89c94d7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Phil</a:t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got data for ~50,000 proteins in 10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of ~46,000,000 proteins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pace for 383 days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2c89c94d7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2c89c94d7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Phil</a:t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all uniprot data, which is ~235 million proteins, much more than the 46 million we were tasked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Anyone can see the data in that directory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12c89c94d7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12c89c94d7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Phil</a:t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12c89c94d7c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12c89c94d7c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2c89c94d7c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12c89c94d7c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106 gb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2c89c94d7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12c89c94d7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Phil</a:t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-q query in fasta or fastq format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-d database file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-f is format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	- 102 is taxonomic classification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	- can also use BLAST, SAM, and PAF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-sensitivity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Can change the scoring matrix, max expected e value, gap penalties, min score, and much more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Parallel jobs can be restarted if they crash, but couldn't figure it out on picotte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2c89c94d7c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12c89c94d7c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12c89c94d7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12c89c94d7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Phil</a:t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First column is query id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Second column is NCBI taxonomy id, or 0 if unclassified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Third column is E-value of the best alignment with a known taxonomic ID found for the query (0 if unclassified)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2c2c46da29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12c2c46da29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Jake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2c89c94d7c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2c89c94d7c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12c89c94d7c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12c89c94d7c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2c89c94d7c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2c89c94d7c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2c89c94d7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12c89c94d7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Phil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2c89c94d7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12c89c94d7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12c89c94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12c89c94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Jake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12c89c94d7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12c89c94d7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Jake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12c89c94d7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12c89c94d7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Jake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2c2c46da2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2c2c46da2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Jake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12c89c94d7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12c89c94d7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Jake</a:t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Oxygen"/>
              <a:buChar char="●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Double indexing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Optimizes queries for large queries and dbs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Hashing and matching seeds(type of filter that allows gaps)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Improves upon the previous sorting technique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Both query and reference sequence (seed and location)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Oxygen"/>
              <a:buChar char="●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Hamming distance filter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Used during the first stage of the sequence comparison process to compare query and subject sequences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Oxygen"/>
              <a:buChar char="●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Ungapped extension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Next step after hamming which finds the ungapped extensions at seed hit locations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Oxygen"/>
              <a:buChar char="●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Leftmost seed filter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Used to delete duplicate alignments caused by double indexing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Oxygen"/>
              <a:buChar char="●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Adaptive ranking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Uses ungapped extension scores at seed hits to assign linear order to targets. Offers better reporting accuracy due to a dynamic criterion compared to MMSEQs2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Oxygen"/>
              <a:buChar char="●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Gapped extension filter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fast heuristic algorithm used to find gapped extension scores and discard those that dont meet a user threshold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Oxygen"/>
              <a:buChar char="●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Chaining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computation for diagonal segments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Oxygen"/>
              <a:buChar char="●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Banded SWIPE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modified version of vertical swipe used to compute remaining extensions, (BLOSUM62 Matrix)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Oxygen"/>
              <a:buChar char="●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Frameshift alignments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allows for shift up to 3 frames of strand aligned against a target sequence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Oxygen"/>
              <a:buChar char="●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Repeat masking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eliminates false positive hits of similarities rather than true relationsships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Oxygen"/>
              <a:buChar char="●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Distributed-memory parallelization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400"/>
              <a:buFont typeface="Oxygen"/>
              <a:buChar char="○"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splits query and reference databases into chunks for parrallelized runs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12c89c94d7c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12c89c94d7c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Steven</a:t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DIAMOND is much faster than BLAST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DIAMOND also requires less resources than BLAST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Buchfink, B., Reuter, K. &amp; Drost, HG. Sensitive protein alignments at tree-of-life scale using DIAMOND. Nat Methods 18, 366–368 (2021). https://doi.org/10.1038/s41592-021-01101-x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12c2c46da29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12c2c46da29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Steven</a:t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DIAMOND 2.0 offers multiple sensitivity modes. While previous versions of DIAMOND were only fast and sacrificed sensitivity. 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Verdana"/>
              <a:buChar char="-"/>
            </a:pPr>
            <a:r>
              <a:rPr lang="en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As you can see with the Ultra-sesnitive mode, DIAMOND is not only equivalently sensitive but much faster than the BLAST counterpart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75225" y="659550"/>
            <a:ext cx="3504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5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75225" y="3962238"/>
            <a:ext cx="3504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7517987" y="713195"/>
            <a:ext cx="8643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 rot="4390107">
            <a:off x="7842254" y="3979113"/>
            <a:ext cx="1466373" cy="1381117"/>
            <a:chOff x="1404300" y="937325"/>
            <a:chExt cx="1767700" cy="1664925"/>
          </a:xfrm>
        </p:grpSpPr>
        <p:sp>
          <p:nvSpPr>
            <p:cNvPr id="14" name="Google Shape;14;p2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7937313">
            <a:off x="192793" y="-133700"/>
            <a:ext cx="661430" cy="929034"/>
            <a:chOff x="2374700" y="1056350"/>
            <a:chExt cx="797300" cy="1119875"/>
          </a:xfrm>
        </p:grpSpPr>
        <p:sp>
          <p:nvSpPr>
            <p:cNvPr id="34" name="Google Shape;34;p2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hasCustomPrompt="1" type="title"/>
          </p:nvPr>
        </p:nvSpPr>
        <p:spPr>
          <a:xfrm>
            <a:off x="4572000" y="472900"/>
            <a:ext cx="3801900" cy="21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17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1"/>
          <p:cNvSpPr txBox="1"/>
          <p:nvPr>
            <p:ph idx="1" type="subTitle"/>
          </p:nvPr>
        </p:nvSpPr>
        <p:spPr>
          <a:xfrm>
            <a:off x="713225" y="3640075"/>
            <a:ext cx="3801900" cy="8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021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77" name="Google Shape;277;p11"/>
          <p:cNvGrpSpPr/>
          <p:nvPr/>
        </p:nvGrpSpPr>
        <p:grpSpPr>
          <a:xfrm rot="3600094">
            <a:off x="745128" y="357182"/>
            <a:ext cx="661471" cy="929092"/>
            <a:chOff x="2374700" y="1056350"/>
            <a:chExt cx="797300" cy="1119875"/>
          </a:xfrm>
        </p:grpSpPr>
        <p:sp>
          <p:nvSpPr>
            <p:cNvPr id="278" name="Google Shape;278;p11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 txBox="1"/>
          <p:nvPr>
            <p:ph type="title"/>
          </p:nvPr>
        </p:nvSpPr>
        <p:spPr>
          <a:xfrm>
            <a:off x="724276" y="1445750"/>
            <a:ext cx="25983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idx="1" type="subTitle"/>
          </p:nvPr>
        </p:nvSpPr>
        <p:spPr>
          <a:xfrm>
            <a:off x="894526" y="1824450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1" name="Google Shape;291;p13"/>
          <p:cNvSpPr txBox="1"/>
          <p:nvPr>
            <p:ph hasCustomPrompt="1" idx="2" type="title"/>
          </p:nvPr>
        </p:nvSpPr>
        <p:spPr>
          <a:xfrm>
            <a:off x="1401424" y="942112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/>
          <p:nvPr>
            <p:ph idx="3" type="title"/>
          </p:nvPr>
        </p:nvSpPr>
        <p:spPr>
          <a:xfrm>
            <a:off x="3272850" y="1445750"/>
            <a:ext cx="25983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93" name="Google Shape;293;p13"/>
          <p:cNvSpPr txBox="1"/>
          <p:nvPr>
            <p:ph idx="4" type="subTitle"/>
          </p:nvPr>
        </p:nvSpPr>
        <p:spPr>
          <a:xfrm>
            <a:off x="3443652" y="1824450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4" name="Google Shape;294;p13"/>
          <p:cNvSpPr txBox="1"/>
          <p:nvPr>
            <p:ph hasCustomPrompt="1" idx="5" type="title"/>
          </p:nvPr>
        </p:nvSpPr>
        <p:spPr>
          <a:xfrm>
            <a:off x="3950550" y="942112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13"/>
          <p:cNvSpPr txBox="1"/>
          <p:nvPr>
            <p:ph idx="6" type="title"/>
          </p:nvPr>
        </p:nvSpPr>
        <p:spPr>
          <a:xfrm>
            <a:off x="5821424" y="1445750"/>
            <a:ext cx="25983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96" name="Google Shape;296;p13"/>
          <p:cNvSpPr txBox="1"/>
          <p:nvPr>
            <p:ph idx="7" type="subTitle"/>
          </p:nvPr>
        </p:nvSpPr>
        <p:spPr>
          <a:xfrm>
            <a:off x="5991674" y="1824450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7" name="Google Shape;297;p13"/>
          <p:cNvSpPr txBox="1"/>
          <p:nvPr>
            <p:ph hasCustomPrompt="1" idx="8" type="title"/>
          </p:nvPr>
        </p:nvSpPr>
        <p:spPr>
          <a:xfrm>
            <a:off x="6498572" y="942112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/>
          <p:nvPr>
            <p:ph idx="9" type="title"/>
          </p:nvPr>
        </p:nvSpPr>
        <p:spPr>
          <a:xfrm>
            <a:off x="723724" y="3657050"/>
            <a:ext cx="25983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99" name="Google Shape;299;p13"/>
          <p:cNvSpPr txBox="1"/>
          <p:nvPr>
            <p:ph idx="13" type="subTitle"/>
          </p:nvPr>
        </p:nvSpPr>
        <p:spPr>
          <a:xfrm>
            <a:off x="893974" y="4035750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14" type="title"/>
          </p:nvPr>
        </p:nvSpPr>
        <p:spPr>
          <a:xfrm>
            <a:off x="1401424" y="3141647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5" type="title"/>
          </p:nvPr>
        </p:nvSpPr>
        <p:spPr>
          <a:xfrm>
            <a:off x="3272850" y="3657050"/>
            <a:ext cx="25983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302" name="Google Shape;302;p13"/>
          <p:cNvSpPr txBox="1"/>
          <p:nvPr>
            <p:ph idx="16" type="subTitle"/>
          </p:nvPr>
        </p:nvSpPr>
        <p:spPr>
          <a:xfrm>
            <a:off x="3443100" y="4035750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17" type="title"/>
          </p:nvPr>
        </p:nvSpPr>
        <p:spPr>
          <a:xfrm>
            <a:off x="3950550" y="3141647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18" type="title"/>
          </p:nvPr>
        </p:nvSpPr>
        <p:spPr>
          <a:xfrm>
            <a:off x="5940422" y="3657050"/>
            <a:ext cx="2359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idx="19" type="subTitle"/>
          </p:nvPr>
        </p:nvSpPr>
        <p:spPr>
          <a:xfrm>
            <a:off x="5991122" y="4035750"/>
            <a:ext cx="2257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6" name="Google Shape;306;p13"/>
          <p:cNvSpPr txBox="1"/>
          <p:nvPr>
            <p:ph hasCustomPrompt="1" idx="20" type="title"/>
          </p:nvPr>
        </p:nvSpPr>
        <p:spPr>
          <a:xfrm>
            <a:off x="6498572" y="3141647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>
            <p:ph hasCustomPrompt="1" type="title"/>
          </p:nvPr>
        </p:nvSpPr>
        <p:spPr>
          <a:xfrm>
            <a:off x="1004400" y="6702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" name="Google Shape;310;p14"/>
          <p:cNvSpPr txBox="1"/>
          <p:nvPr>
            <p:ph idx="1" type="subTitle"/>
          </p:nvPr>
        </p:nvSpPr>
        <p:spPr>
          <a:xfrm>
            <a:off x="1004400" y="1253625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hasCustomPrompt="1" idx="2" type="title"/>
          </p:nvPr>
        </p:nvSpPr>
        <p:spPr>
          <a:xfrm>
            <a:off x="1004400" y="1967931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2" name="Google Shape;312;p14"/>
          <p:cNvSpPr txBox="1"/>
          <p:nvPr>
            <p:ph idx="3" type="subTitle"/>
          </p:nvPr>
        </p:nvSpPr>
        <p:spPr>
          <a:xfrm>
            <a:off x="1004400" y="2549756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3" name="Google Shape;313;p14"/>
          <p:cNvSpPr txBox="1"/>
          <p:nvPr>
            <p:ph hasCustomPrompt="1" idx="4" type="title"/>
          </p:nvPr>
        </p:nvSpPr>
        <p:spPr>
          <a:xfrm>
            <a:off x="1004400" y="32656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4" name="Google Shape;314;p14"/>
          <p:cNvSpPr txBox="1"/>
          <p:nvPr>
            <p:ph idx="5" type="subTitle"/>
          </p:nvPr>
        </p:nvSpPr>
        <p:spPr>
          <a:xfrm>
            <a:off x="1004400" y="3845888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315" name="Google Shape;315;p14"/>
          <p:cNvGrpSpPr/>
          <p:nvPr/>
        </p:nvGrpSpPr>
        <p:grpSpPr>
          <a:xfrm rot="4390107">
            <a:off x="8070854" y="4283913"/>
            <a:ext cx="1466373" cy="1381117"/>
            <a:chOff x="1404300" y="937325"/>
            <a:chExt cx="1767700" cy="1664925"/>
          </a:xfrm>
        </p:grpSpPr>
        <p:sp>
          <p:nvSpPr>
            <p:cNvPr id="316" name="Google Shape;316;p14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14"/>
          <p:cNvGrpSpPr/>
          <p:nvPr/>
        </p:nvGrpSpPr>
        <p:grpSpPr>
          <a:xfrm rot="-7937313">
            <a:off x="192793" y="-133700"/>
            <a:ext cx="661430" cy="929034"/>
            <a:chOff x="2374700" y="1056350"/>
            <a:chExt cx="797300" cy="1119875"/>
          </a:xfrm>
        </p:grpSpPr>
        <p:sp>
          <p:nvSpPr>
            <p:cNvPr id="336" name="Google Shape;336;p14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3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"/>
          <p:cNvSpPr txBox="1"/>
          <p:nvPr>
            <p:ph idx="1" type="subTitle"/>
          </p:nvPr>
        </p:nvSpPr>
        <p:spPr>
          <a:xfrm>
            <a:off x="929968" y="2746775"/>
            <a:ext cx="2065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15"/>
          <p:cNvSpPr txBox="1"/>
          <p:nvPr>
            <p:ph idx="2" type="subTitle"/>
          </p:nvPr>
        </p:nvSpPr>
        <p:spPr>
          <a:xfrm>
            <a:off x="664676" y="2340775"/>
            <a:ext cx="2330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347" name="Google Shape;347;p15"/>
          <p:cNvSpPr txBox="1"/>
          <p:nvPr>
            <p:ph idx="3" type="subTitle"/>
          </p:nvPr>
        </p:nvSpPr>
        <p:spPr>
          <a:xfrm>
            <a:off x="5702567" y="3998325"/>
            <a:ext cx="2065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8" name="Google Shape;348;p15"/>
          <p:cNvSpPr txBox="1"/>
          <p:nvPr>
            <p:ph idx="4" type="subTitle"/>
          </p:nvPr>
        </p:nvSpPr>
        <p:spPr>
          <a:xfrm>
            <a:off x="5702558" y="3592322"/>
            <a:ext cx="2330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349" name="Google Shape;349;p15"/>
          <p:cNvSpPr txBox="1"/>
          <p:nvPr>
            <p:ph hasCustomPrompt="1" type="title"/>
          </p:nvPr>
        </p:nvSpPr>
        <p:spPr>
          <a:xfrm>
            <a:off x="3379564" y="2459597"/>
            <a:ext cx="9618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t>xx%</a:t>
            </a:r>
          </a:p>
        </p:txBody>
      </p:sp>
      <p:sp>
        <p:nvSpPr>
          <p:cNvPr id="350" name="Google Shape;350;p15"/>
          <p:cNvSpPr txBox="1"/>
          <p:nvPr>
            <p:ph hasCustomPrompt="1" idx="5" type="title"/>
          </p:nvPr>
        </p:nvSpPr>
        <p:spPr>
          <a:xfrm>
            <a:off x="4875691" y="1779616"/>
            <a:ext cx="9618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15"/>
          <p:cNvSpPr txBox="1"/>
          <p:nvPr>
            <p:ph hasCustomPrompt="1" idx="6" type="title"/>
          </p:nvPr>
        </p:nvSpPr>
        <p:spPr>
          <a:xfrm>
            <a:off x="4359673" y="3732172"/>
            <a:ext cx="9618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b="1" sz="5000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t>xx%</a:t>
            </a:r>
          </a:p>
        </p:txBody>
      </p:sp>
      <p:sp>
        <p:nvSpPr>
          <p:cNvPr id="352" name="Google Shape;352;p15"/>
          <p:cNvSpPr txBox="1"/>
          <p:nvPr>
            <p:ph idx="7" type="subTitle"/>
          </p:nvPr>
        </p:nvSpPr>
        <p:spPr>
          <a:xfrm>
            <a:off x="6100993" y="2050000"/>
            <a:ext cx="2065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8" type="subTitle"/>
          </p:nvPr>
        </p:nvSpPr>
        <p:spPr>
          <a:xfrm>
            <a:off x="6100999" y="1643997"/>
            <a:ext cx="2330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b="1" sz="2200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9"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 rot="6755182">
            <a:off x="854065" y="1281704"/>
            <a:ext cx="1902964" cy="7262395"/>
            <a:chOff x="9065175" y="1446600"/>
            <a:chExt cx="682175" cy="2603425"/>
          </a:xfrm>
        </p:grpSpPr>
        <p:sp>
          <p:nvSpPr>
            <p:cNvPr id="356" name="Google Shape;356;p15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15"/>
          <p:cNvGrpSpPr/>
          <p:nvPr/>
        </p:nvGrpSpPr>
        <p:grpSpPr>
          <a:xfrm flipH="1" rot="-2905488">
            <a:off x="7381902" y="9767"/>
            <a:ext cx="1924598" cy="1364241"/>
            <a:chOff x="193669" y="148127"/>
            <a:chExt cx="1982873" cy="1405549"/>
          </a:xfrm>
        </p:grpSpPr>
        <p:sp>
          <p:nvSpPr>
            <p:cNvPr id="383" name="Google Shape;383;p15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" name="Google Shape;384;p15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385" name="Google Shape;385;p1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7" name="Google Shape;387;p15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388" name="Google Shape;388;p1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15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391" name="Google Shape;391;p15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15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5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rgbClr val="FF7C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15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5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96" name="Google Shape;39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 txBox="1"/>
          <p:nvPr>
            <p:ph type="title"/>
          </p:nvPr>
        </p:nvSpPr>
        <p:spPr>
          <a:xfrm>
            <a:off x="4090800" y="3309838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9" name="Google Shape;399;p16"/>
          <p:cNvSpPr txBox="1"/>
          <p:nvPr>
            <p:ph idx="1" type="subTitle"/>
          </p:nvPr>
        </p:nvSpPr>
        <p:spPr>
          <a:xfrm>
            <a:off x="2514600" y="1322225"/>
            <a:ext cx="5936400" cy="18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0" name="Google Shape;40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4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"/>
          <p:cNvSpPr txBox="1"/>
          <p:nvPr>
            <p:ph type="title"/>
          </p:nvPr>
        </p:nvSpPr>
        <p:spPr>
          <a:xfrm>
            <a:off x="2005050" y="2152650"/>
            <a:ext cx="51339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3" name="Google Shape;403;p17"/>
          <p:cNvSpPr txBox="1"/>
          <p:nvPr>
            <p:ph hasCustomPrompt="1" idx="2" type="title"/>
          </p:nvPr>
        </p:nvSpPr>
        <p:spPr>
          <a:xfrm>
            <a:off x="3914700" y="819975"/>
            <a:ext cx="13146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17"/>
          <p:cNvSpPr txBox="1"/>
          <p:nvPr>
            <p:ph idx="1" type="subTitle"/>
          </p:nvPr>
        </p:nvSpPr>
        <p:spPr>
          <a:xfrm>
            <a:off x="2243175" y="3741775"/>
            <a:ext cx="4695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5" name="Google Shape;405;p17"/>
          <p:cNvGrpSpPr/>
          <p:nvPr/>
        </p:nvGrpSpPr>
        <p:grpSpPr>
          <a:xfrm rot="4390107">
            <a:off x="7508879" y="3560325"/>
            <a:ext cx="1466373" cy="1381117"/>
            <a:chOff x="1404300" y="937325"/>
            <a:chExt cx="1767700" cy="1664925"/>
          </a:xfrm>
        </p:grpSpPr>
        <p:sp>
          <p:nvSpPr>
            <p:cNvPr id="406" name="Google Shape;406;p17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"/>
          <p:cNvSpPr txBox="1"/>
          <p:nvPr>
            <p:ph type="title"/>
          </p:nvPr>
        </p:nvSpPr>
        <p:spPr>
          <a:xfrm>
            <a:off x="581025" y="2152650"/>
            <a:ext cx="39399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8" name="Google Shape;428;p18"/>
          <p:cNvSpPr txBox="1"/>
          <p:nvPr>
            <p:ph hasCustomPrompt="1" idx="2" type="title"/>
          </p:nvPr>
        </p:nvSpPr>
        <p:spPr>
          <a:xfrm>
            <a:off x="3206250" y="819975"/>
            <a:ext cx="13146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9" name="Google Shape;429;p18"/>
          <p:cNvSpPr txBox="1"/>
          <p:nvPr>
            <p:ph idx="1" type="subTitle"/>
          </p:nvPr>
        </p:nvSpPr>
        <p:spPr>
          <a:xfrm>
            <a:off x="1577550" y="3741775"/>
            <a:ext cx="2943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0" name="Google Shape;430;p18"/>
          <p:cNvGrpSpPr/>
          <p:nvPr/>
        </p:nvGrpSpPr>
        <p:grpSpPr>
          <a:xfrm rot="-4213300">
            <a:off x="620134" y="4130487"/>
            <a:ext cx="661389" cy="928976"/>
            <a:chOff x="2374700" y="1056350"/>
            <a:chExt cx="797300" cy="1119875"/>
          </a:xfrm>
        </p:grpSpPr>
        <p:sp>
          <p:nvSpPr>
            <p:cNvPr id="431" name="Google Shape;431;p18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5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9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1" name="Google Shape;441;p19"/>
          <p:cNvGrpSpPr/>
          <p:nvPr/>
        </p:nvGrpSpPr>
        <p:grpSpPr>
          <a:xfrm flipH="1" rot="1189805">
            <a:off x="8109255" y="4030729"/>
            <a:ext cx="890598" cy="1081156"/>
            <a:chOff x="3397302" y="3304800"/>
            <a:chExt cx="1031123" cy="1251750"/>
          </a:xfrm>
        </p:grpSpPr>
        <p:sp>
          <p:nvSpPr>
            <p:cNvPr id="442" name="Google Shape;442;p19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3397302" y="3664259"/>
              <a:ext cx="231613" cy="229120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19"/>
          <p:cNvGrpSpPr/>
          <p:nvPr/>
        </p:nvGrpSpPr>
        <p:grpSpPr>
          <a:xfrm flipH="1" rot="-7104810">
            <a:off x="-140465" y="-1703055"/>
            <a:ext cx="1420602" cy="5421529"/>
            <a:chOff x="9065175" y="1446600"/>
            <a:chExt cx="682175" cy="2603425"/>
          </a:xfrm>
        </p:grpSpPr>
        <p:sp>
          <p:nvSpPr>
            <p:cNvPr id="453" name="Google Shape;453;p19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6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0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82" name="Google Shape;482;p20"/>
          <p:cNvGrpSpPr/>
          <p:nvPr/>
        </p:nvGrpSpPr>
        <p:grpSpPr>
          <a:xfrm rot="628474">
            <a:off x="78785" y="3885372"/>
            <a:ext cx="890469" cy="1081000"/>
            <a:chOff x="3397302" y="3304800"/>
            <a:chExt cx="1031123" cy="1251750"/>
          </a:xfrm>
        </p:grpSpPr>
        <p:sp>
          <p:nvSpPr>
            <p:cNvPr id="483" name="Google Shape;483;p20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397302" y="3664259"/>
              <a:ext cx="231613" cy="229120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0"/>
          <p:cNvGrpSpPr/>
          <p:nvPr/>
        </p:nvGrpSpPr>
        <p:grpSpPr>
          <a:xfrm rot="8100000">
            <a:off x="7849004" y="-1702812"/>
            <a:ext cx="1420581" cy="5421449"/>
            <a:chOff x="9065175" y="1446600"/>
            <a:chExt cx="682175" cy="2603425"/>
          </a:xfrm>
        </p:grpSpPr>
        <p:sp>
          <p:nvSpPr>
            <p:cNvPr id="493" name="Google Shape;493;p20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4714875" y="2152650"/>
            <a:ext cx="35874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4705350" y="819975"/>
            <a:ext cx="13146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4714875" y="3741775"/>
            <a:ext cx="2943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3"/>
          <p:cNvGrpSpPr/>
          <p:nvPr/>
        </p:nvGrpSpPr>
        <p:grpSpPr>
          <a:xfrm rot="-4213300">
            <a:off x="3201409" y="3997949"/>
            <a:ext cx="661389" cy="928976"/>
            <a:chOff x="2374700" y="1056350"/>
            <a:chExt cx="797300" cy="1119875"/>
          </a:xfrm>
        </p:grpSpPr>
        <p:sp>
          <p:nvSpPr>
            <p:cNvPr id="46" name="Google Shape;46;p3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 rot="4242672">
            <a:off x="454798" y="334510"/>
            <a:ext cx="890563" cy="1081114"/>
            <a:chOff x="3397302" y="3304800"/>
            <a:chExt cx="1031123" cy="1251750"/>
          </a:xfrm>
        </p:grpSpPr>
        <p:sp>
          <p:nvSpPr>
            <p:cNvPr id="54" name="Google Shape;54;p3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397302" y="3664259"/>
              <a:ext cx="231613" cy="229120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2" name="Google Shape;522;p21"/>
          <p:cNvGrpSpPr/>
          <p:nvPr/>
        </p:nvGrpSpPr>
        <p:grpSpPr>
          <a:xfrm rot="-3354926">
            <a:off x="634789" y="2200677"/>
            <a:ext cx="1549822" cy="5914680"/>
            <a:chOff x="9065175" y="1446600"/>
            <a:chExt cx="682175" cy="2603425"/>
          </a:xfrm>
        </p:grpSpPr>
        <p:sp>
          <p:nvSpPr>
            <p:cNvPr id="523" name="Google Shape;523;p21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21"/>
          <p:cNvGrpSpPr/>
          <p:nvPr/>
        </p:nvGrpSpPr>
        <p:grpSpPr>
          <a:xfrm flipH="1" rot="3354926">
            <a:off x="6959389" y="2124477"/>
            <a:ext cx="1549822" cy="5914680"/>
            <a:chOff x="9065175" y="1446600"/>
            <a:chExt cx="682175" cy="2603425"/>
          </a:xfrm>
        </p:grpSpPr>
        <p:sp>
          <p:nvSpPr>
            <p:cNvPr id="550" name="Google Shape;550;p21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 rot="-7937313">
            <a:off x="364243" y="128450"/>
            <a:ext cx="661430" cy="929034"/>
            <a:chOff x="2374700" y="1056350"/>
            <a:chExt cx="797300" cy="1119875"/>
          </a:xfrm>
        </p:grpSpPr>
        <p:sp>
          <p:nvSpPr>
            <p:cNvPr id="577" name="Google Shape;577;p21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1"/>
          <p:cNvGrpSpPr/>
          <p:nvPr/>
        </p:nvGrpSpPr>
        <p:grpSpPr>
          <a:xfrm rot="7675516">
            <a:off x="8136654" y="204800"/>
            <a:ext cx="661441" cy="929049"/>
            <a:chOff x="2374700" y="1056350"/>
            <a:chExt cx="797300" cy="1119875"/>
          </a:xfrm>
        </p:grpSpPr>
        <p:sp>
          <p:nvSpPr>
            <p:cNvPr id="585" name="Google Shape;585;p21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9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95" name="Google Shape;595;p22"/>
          <p:cNvGrpSpPr/>
          <p:nvPr/>
        </p:nvGrpSpPr>
        <p:grpSpPr>
          <a:xfrm rot="5400000">
            <a:off x="-308475" y="-339699"/>
            <a:ext cx="1783856" cy="1890815"/>
            <a:chOff x="3403900" y="3304800"/>
            <a:chExt cx="1556050" cy="1649350"/>
          </a:xfrm>
        </p:grpSpPr>
        <p:sp>
          <p:nvSpPr>
            <p:cNvPr id="596" name="Google Shape;596;p22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22"/>
          <p:cNvGrpSpPr/>
          <p:nvPr/>
        </p:nvGrpSpPr>
        <p:grpSpPr>
          <a:xfrm rot="2936368">
            <a:off x="7918566" y="1385"/>
            <a:ext cx="1466409" cy="1381152"/>
            <a:chOff x="1404300" y="937325"/>
            <a:chExt cx="1767700" cy="1664925"/>
          </a:xfrm>
        </p:grpSpPr>
        <p:sp>
          <p:nvSpPr>
            <p:cNvPr id="616" name="Google Shape;616;p22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4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3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8" name="Google Shape;63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24"/>
          <p:cNvGrpSpPr/>
          <p:nvPr/>
        </p:nvGrpSpPr>
        <p:grpSpPr>
          <a:xfrm flipH="1" rot="-5678385">
            <a:off x="7566119" y="334964"/>
            <a:ext cx="1466340" cy="1381086"/>
            <a:chOff x="1404300" y="937325"/>
            <a:chExt cx="1767700" cy="1664925"/>
          </a:xfrm>
        </p:grpSpPr>
        <p:sp>
          <p:nvSpPr>
            <p:cNvPr id="641" name="Google Shape;641;p24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24"/>
          <p:cNvGrpSpPr/>
          <p:nvPr/>
        </p:nvGrpSpPr>
        <p:grpSpPr>
          <a:xfrm flipH="1" rot="5400000">
            <a:off x="431559" y="3421465"/>
            <a:ext cx="1533332" cy="1625269"/>
            <a:chOff x="3403900" y="3304800"/>
            <a:chExt cx="1556050" cy="1649350"/>
          </a:xfrm>
        </p:grpSpPr>
        <p:sp>
          <p:nvSpPr>
            <p:cNvPr id="661" name="Google Shape;661;p24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24"/>
          <p:cNvSpPr txBox="1"/>
          <p:nvPr>
            <p:ph type="title"/>
          </p:nvPr>
        </p:nvSpPr>
        <p:spPr>
          <a:xfrm>
            <a:off x="720600" y="771525"/>
            <a:ext cx="5226300" cy="13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p24"/>
          <p:cNvSpPr txBox="1"/>
          <p:nvPr>
            <p:ph idx="1" type="subTitle"/>
          </p:nvPr>
        </p:nvSpPr>
        <p:spPr>
          <a:xfrm>
            <a:off x="720600" y="2391500"/>
            <a:ext cx="34704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 txBox="1"/>
          <p:nvPr>
            <p:ph type="title"/>
          </p:nvPr>
        </p:nvSpPr>
        <p:spPr>
          <a:xfrm>
            <a:off x="842025" y="1192500"/>
            <a:ext cx="31014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25"/>
          <p:cNvSpPr txBox="1"/>
          <p:nvPr>
            <p:ph idx="1" type="subTitle"/>
          </p:nvPr>
        </p:nvSpPr>
        <p:spPr>
          <a:xfrm>
            <a:off x="842013" y="3365400"/>
            <a:ext cx="30519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6" name="Google Shape;686;p25"/>
          <p:cNvGrpSpPr/>
          <p:nvPr/>
        </p:nvGrpSpPr>
        <p:grpSpPr>
          <a:xfrm rot="1551809">
            <a:off x="-41806" y="203422"/>
            <a:ext cx="1519063" cy="1256740"/>
            <a:chOff x="193669" y="148127"/>
            <a:chExt cx="2323487" cy="1922250"/>
          </a:xfrm>
        </p:grpSpPr>
        <p:sp>
          <p:nvSpPr>
            <p:cNvPr id="687" name="Google Shape;687;p25"/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0" name="Google Shape;690;p25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691" name="Google Shape;691;p2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25"/>
            <p:cNvGrpSpPr/>
            <p:nvPr/>
          </p:nvGrpSpPr>
          <p:grpSpPr>
            <a:xfrm>
              <a:off x="416768" y="148127"/>
              <a:ext cx="1867051" cy="1922250"/>
              <a:chOff x="111968" y="148127"/>
              <a:chExt cx="1867051" cy="1922250"/>
            </a:xfrm>
          </p:grpSpPr>
          <p:sp>
            <p:nvSpPr>
              <p:cNvPr id="694" name="Google Shape;694;p2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6" name="Google Shape;696;p25"/>
              <p:cNvGrpSpPr/>
              <p:nvPr/>
            </p:nvGrpSpPr>
            <p:grpSpPr>
              <a:xfrm rot="2700200">
                <a:off x="519774" y="342293"/>
                <a:ext cx="1051439" cy="1589031"/>
                <a:chOff x="2374700" y="932638"/>
                <a:chExt cx="864662" cy="1306680"/>
              </a:xfrm>
            </p:grpSpPr>
            <p:sp>
              <p:nvSpPr>
                <p:cNvPr id="697" name="Google Shape;697;p25"/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rect b="b" l="l" r="r" t="t"/>
                  <a:pathLst>
                    <a:path extrusionOk="0" h="21419" w="9359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5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5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5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rgbClr val="FF7C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5"/>
                <p:cNvSpPr/>
                <p:nvPr/>
              </p:nvSpPr>
              <p:spPr>
                <a:xfrm>
                  <a:off x="2966745" y="1386898"/>
                  <a:ext cx="272617" cy="27109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rgbClr val="788B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5"/>
                <p:cNvSpPr/>
                <p:nvPr/>
              </p:nvSpPr>
              <p:spPr>
                <a:xfrm>
                  <a:off x="2548853" y="932638"/>
                  <a:ext cx="249594" cy="247040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rgbClr val="E54E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5"/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rect b="b" l="l" r="r" t="t"/>
                  <a:pathLst>
                    <a:path extrusionOk="0" h="9280" w="9333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rgbClr val="FA9E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4" name="Google Shape;704;p25"/>
          <p:cNvGrpSpPr/>
          <p:nvPr/>
        </p:nvGrpSpPr>
        <p:grpSpPr>
          <a:xfrm flipH="1" rot="3354884">
            <a:off x="7411634" y="483556"/>
            <a:ext cx="2051786" cy="7830351"/>
            <a:chOff x="9065175" y="1446600"/>
            <a:chExt cx="682175" cy="2603425"/>
          </a:xfrm>
        </p:grpSpPr>
        <p:sp>
          <p:nvSpPr>
            <p:cNvPr id="705" name="Google Shape;705;p25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6"/>
          <p:cNvSpPr txBox="1"/>
          <p:nvPr>
            <p:ph type="title"/>
          </p:nvPr>
        </p:nvSpPr>
        <p:spPr>
          <a:xfrm>
            <a:off x="1095712" y="760800"/>
            <a:ext cx="40602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26"/>
          <p:cNvSpPr txBox="1"/>
          <p:nvPr>
            <p:ph idx="1" type="subTitle"/>
          </p:nvPr>
        </p:nvSpPr>
        <p:spPr>
          <a:xfrm>
            <a:off x="1095712" y="2095500"/>
            <a:ext cx="2829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5" name="Google Shape;735;p26"/>
          <p:cNvGrpSpPr/>
          <p:nvPr/>
        </p:nvGrpSpPr>
        <p:grpSpPr>
          <a:xfrm rot="7047972">
            <a:off x="854466" y="1129341"/>
            <a:ext cx="1902945" cy="7262324"/>
            <a:chOff x="9065175" y="1446600"/>
            <a:chExt cx="682175" cy="2603425"/>
          </a:xfrm>
        </p:grpSpPr>
        <p:sp>
          <p:nvSpPr>
            <p:cNvPr id="736" name="Google Shape;736;p26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6"/>
          <p:cNvGrpSpPr/>
          <p:nvPr/>
        </p:nvGrpSpPr>
        <p:grpSpPr>
          <a:xfrm rot="8377225">
            <a:off x="7225721" y="-231048"/>
            <a:ext cx="1783871" cy="1890832"/>
            <a:chOff x="3403900" y="3304800"/>
            <a:chExt cx="1556050" cy="1649350"/>
          </a:xfrm>
        </p:grpSpPr>
        <p:sp>
          <p:nvSpPr>
            <p:cNvPr id="763" name="Google Shape;763;p26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7"/>
          <p:cNvSpPr txBox="1"/>
          <p:nvPr>
            <p:ph type="title"/>
          </p:nvPr>
        </p:nvSpPr>
        <p:spPr>
          <a:xfrm>
            <a:off x="4927325" y="1237050"/>
            <a:ext cx="26085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5" name="Google Shape;785;p27"/>
          <p:cNvSpPr txBox="1"/>
          <p:nvPr>
            <p:ph idx="1" type="subTitle"/>
          </p:nvPr>
        </p:nvSpPr>
        <p:spPr>
          <a:xfrm>
            <a:off x="4927325" y="3156350"/>
            <a:ext cx="28743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6" name="Google Shape;786;p27"/>
          <p:cNvGrpSpPr/>
          <p:nvPr/>
        </p:nvGrpSpPr>
        <p:grpSpPr>
          <a:xfrm rot="7047972">
            <a:off x="6321816" y="-3185484"/>
            <a:ext cx="1902945" cy="7262324"/>
            <a:chOff x="9065175" y="1446600"/>
            <a:chExt cx="682175" cy="2603425"/>
          </a:xfrm>
        </p:grpSpPr>
        <p:sp>
          <p:nvSpPr>
            <p:cNvPr id="787" name="Google Shape;787;p27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27"/>
          <p:cNvGrpSpPr/>
          <p:nvPr/>
        </p:nvGrpSpPr>
        <p:grpSpPr>
          <a:xfrm rot="-3094973">
            <a:off x="382511" y="4069471"/>
            <a:ext cx="661442" cy="929051"/>
            <a:chOff x="2374700" y="1056350"/>
            <a:chExt cx="797300" cy="1119875"/>
          </a:xfrm>
        </p:grpSpPr>
        <p:sp>
          <p:nvSpPr>
            <p:cNvPr id="814" name="Google Shape;814;p27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8"/>
          <p:cNvSpPr txBox="1"/>
          <p:nvPr>
            <p:ph type="title"/>
          </p:nvPr>
        </p:nvSpPr>
        <p:spPr>
          <a:xfrm>
            <a:off x="1612003" y="1906175"/>
            <a:ext cx="32682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4" name="Google Shape;824;p28"/>
          <p:cNvSpPr txBox="1"/>
          <p:nvPr>
            <p:ph idx="1" type="subTitle"/>
          </p:nvPr>
        </p:nvSpPr>
        <p:spPr>
          <a:xfrm>
            <a:off x="1612003" y="3371850"/>
            <a:ext cx="29601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5" name="Google Shape;825;p28"/>
          <p:cNvGrpSpPr/>
          <p:nvPr/>
        </p:nvGrpSpPr>
        <p:grpSpPr>
          <a:xfrm flipH="1" rot="-7047972">
            <a:off x="566416" y="-2890209"/>
            <a:ext cx="1902945" cy="7262324"/>
            <a:chOff x="9065175" y="1446600"/>
            <a:chExt cx="682175" cy="2603425"/>
          </a:xfrm>
        </p:grpSpPr>
        <p:sp>
          <p:nvSpPr>
            <p:cNvPr id="826" name="Google Shape;826;p28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28"/>
          <p:cNvGrpSpPr/>
          <p:nvPr/>
        </p:nvGrpSpPr>
        <p:grpSpPr>
          <a:xfrm rot="10800000">
            <a:off x="7191747" y="181280"/>
            <a:ext cx="1783856" cy="1890815"/>
            <a:chOff x="3403900" y="3304800"/>
            <a:chExt cx="1556050" cy="1649350"/>
          </a:xfrm>
        </p:grpSpPr>
        <p:sp>
          <p:nvSpPr>
            <p:cNvPr id="853" name="Google Shape;853;p28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28"/>
          <p:cNvGrpSpPr/>
          <p:nvPr/>
        </p:nvGrpSpPr>
        <p:grpSpPr>
          <a:xfrm flipH="1" rot="8100000">
            <a:off x="7655156" y="3650736"/>
            <a:ext cx="1564747" cy="1109162"/>
            <a:chOff x="193669" y="148127"/>
            <a:chExt cx="1982873" cy="1405549"/>
          </a:xfrm>
        </p:grpSpPr>
        <p:sp>
          <p:nvSpPr>
            <p:cNvPr id="873" name="Google Shape;873;p28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4" name="Google Shape;874;p28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875" name="Google Shape;875;p28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28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878" name="Google Shape;878;p28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0" name="Google Shape;880;p28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881" name="Google Shape;881;p28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8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28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rgbClr val="FF7C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28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8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6" name="Google Shape;88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8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9"/>
          <p:cNvSpPr txBox="1"/>
          <p:nvPr>
            <p:ph idx="1" type="body"/>
          </p:nvPr>
        </p:nvSpPr>
        <p:spPr>
          <a:xfrm>
            <a:off x="713225" y="1368684"/>
            <a:ext cx="3747000" cy="30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9pPr>
          </a:lstStyle>
          <a:p/>
        </p:txBody>
      </p:sp>
      <p:sp>
        <p:nvSpPr>
          <p:cNvPr id="889" name="Google Shape;889;p29"/>
          <p:cNvSpPr txBox="1"/>
          <p:nvPr>
            <p:ph idx="2" type="body"/>
          </p:nvPr>
        </p:nvSpPr>
        <p:spPr>
          <a:xfrm>
            <a:off x="4836125" y="1368684"/>
            <a:ext cx="3576000" cy="30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9pPr>
          </a:lstStyle>
          <a:p/>
        </p:txBody>
      </p:sp>
      <p:sp>
        <p:nvSpPr>
          <p:cNvPr id="890" name="Google Shape;890;p29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91" name="Google Shape;891;p29"/>
          <p:cNvGrpSpPr/>
          <p:nvPr/>
        </p:nvGrpSpPr>
        <p:grpSpPr>
          <a:xfrm rot="-3094973">
            <a:off x="287248" y="4206646"/>
            <a:ext cx="661442" cy="929051"/>
            <a:chOff x="2374700" y="1056350"/>
            <a:chExt cx="797300" cy="1119875"/>
          </a:xfrm>
        </p:grpSpPr>
        <p:sp>
          <p:nvSpPr>
            <p:cNvPr id="892" name="Google Shape;892;p29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0"/>
          <p:cNvSpPr txBox="1"/>
          <p:nvPr>
            <p:ph type="title"/>
          </p:nvPr>
        </p:nvSpPr>
        <p:spPr>
          <a:xfrm>
            <a:off x="709100" y="1356800"/>
            <a:ext cx="329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2" name="Google Shape;902;p30"/>
          <p:cNvSpPr txBox="1"/>
          <p:nvPr>
            <p:ph idx="1" type="subTitle"/>
          </p:nvPr>
        </p:nvSpPr>
        <p:spPr>
          <a:xfrm>
            <a:off x="709100" y="1742875"/>
            <a:ext cx="329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30"/>
          <p:cNvSpPr txBox="1"/>
          <p:nvPr>
            <p:ph idx="2" type="title"/>
          </p:nvPr>
        </p:nvSpPr>
        <p:spPr>
          <a:xfrm>
            <a:off x="709100" y="2456938"/>
            <a:ext cx="329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4" name="Google Shape;904;p30"/>
          <p:cNvSpPr txBox="1"/>
          <p:nvPr>
            <p:ph idx="3" type="subTitle"/>
          </p:nvPr>
        </p:nvSpPr>
        <p:spPr>
          <a:xfrm>
            <a:off x="709100" y="2843013"/>
            <a:ext cx="329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0"/>
          <p:cNvSpPr txBox="1"/>
          <p:nvPr>
            <p:ph idx="4" type="title"/>
          </p:nvPr>
        </p:nvSpPr>
        <p:spPr>
          <a:xfrm>
            <a:off x="709100" y="3557075"/>
            <a:ext cx="329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6" name="Google Shape;906;p30"/>
          <p:cNvSpPr txBox="1"/>
          <p:nvPr>
            <p:ph idx="5" type="subTitle"/>
          </p:nvPr>
        </p:nvSpPr>
        <p:spPr>
          <a:xfrm>
            <a:off x="709100" y="3943150"/>
            <a:ext cx="329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0"/>
          <p:cNvSpPr txBox="1"/>
          <p:nvPr>
            <p:ph idx="6"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08" name="Google Shape;908;p30"/>
          <p:cNvGrpSpPr/>
          <p:nvPr/>
        </p:nvGrpSpPr>
        <p:grpSpPr>
          <a:xfrm rot="-7222932">
            <a:off x="315780" y="108069"/>
            <a:ext cx="661466" cy="929085"/>
            <a:chOff x="2374700" y="1056350"/>
            <a:chExt cx="797300" cy="1119875"/>
          </a:xfrm>
        </p:grpSpPr>
        <p:sp>
          <p:nvSpPr>
            <p:cNvPr id="909" name="Google Shape;909;p30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30"/>
          <p:cNvGrpSpPr/>
          <p:nvPr/>
        </p:nvGrpSpPr>
        <p:grpSpPr>
          <a:xfrm flipH="1" rot="8100000">
            <a:off x="7509947" y="3550971"/>
            <a:ext cx="1924526" cy="1364190"/>
            <a:chOff x="193669" y="148127"/>
            <a:chExt cx="1982873" cy="1405549"/>
          </a:xfrm>
        </p:grpSpPr>
        <p:sp>
          <p:nvSpPr>
            <p:cNvPr id="917" name="Google Shape;917;p30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8" name="Google Shape;918;p30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919" name="Google Shape;919;p30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922" name="Google Shape;922;p30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4" name="Google Shape;924;p30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925" name="Google Shape;925;p30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30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30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rgbClr val="FF7C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30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30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30" name="Google Shape;93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713225" y="941525"/>
            <a:ext cx="77244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68" name="Google Shape;68;p4"/>
          <p:cNvGrpSpPr/>
          <p:nvPr/>
        </p:nvGrpSpPr>
        <p:grpSpPr>
          <a:xfrm rot="9740687">
            <a:off x="91695" y="4118316"/>
            <a:ext cx="661419" cy="929019"/>
            <a:chOff x="2374700" y="1056350"/>
            <a:chExt cx="797300" cy="1119875"/>
          </a:xfrm>
        </p:grpSpPr>
        <p:sp>
          <p:nvSpPr>
            <p:cNvPr id="69" name="Google Shape;69;p4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 rot="7104810">
            <a:off x="7670035" y="-1779255"/>
            <a:ext cx="1420602" cy="5421529"/>
            <a:chOff x="9065175" y="1446600"/>
            <a:chExt cx="682175" cy="2603425"/>
          </a:xfrm>
        </p:grpSpPr>
        <p:sp>
          <p:nvSpPr>
            <p:cNvPr id="77" name="Google Shape;77;p4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4"/>
          <p:cNvGrpSpPr/>
          <p:nvPr/>
        </p:nvGrpSpPr>
        <p:grpSpPr>
          <a:xfrm flipH="1" rot="8100000">
            <a:off x="7765847" y="3506196"/>
            <a:ext cx="1924526" cy="1364190"/>
            <a:chOff x="193669" y="148127"/>
            <a:chExt cx="1982873" cy="1405549"/>
          </a:xfrm>
        </p:grpSpPr>
        <p:sp>
          <p:nvSpPr>
            <p:cNvPr id="104" name="Google Shape;104;p4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4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06" name="Google Shape;106;p4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09" name="Google Shape;109;p4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4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rgbClr val="FF7C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4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1"/>
          <p:cNvSpPr txBox="1"/>
          <p:nvPr>
            <p:ph type="title"/>
          </p:nvPr>
        </p:nvSpPr>
        <p:spPr>
          <a:xfrm>
            <a:off x="1090100" y="3318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3" name="Google Shape;933;p31"/>
          <p:cNvSpPr txBox="1"/>
          <p:nvPr>
            <p:ph idx="1" type="subTitle"/>
          </p:nvPr>
        </p:nvSpPr>
        <p:spPr>
          <a:xfrm>
            <a:off x="1090100" y="37131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31"/>
          <p:cNvSpPr txBox="1"/>
          <p:nvPr>
            <p:ph idx="2" type="title"/>
          </p:nvPr>
        </p:nvSpPr>
        <p:spPr>
          <a:xfrm>
            <a:off x="3484420" y="3318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5" name="Google Shape;935;p31"/>
          <p:cNvSpPr txBox="1"/>
          <p:nvPr>
            <p:ph idx="3" type="subTitle"/>
          </p:nvPr>
        </p:nvSpPr>
        <p:spPr>
          <a:xfrm>
            <a:off x="3484424" y="37131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31"/>
          <p:cNvSpPr txBox="1"/>
          <p:nvPr>
            <p:ph idx="4" type="title"/>
          </p:nvPr>
        </p:nvSpPr>
        <p:spPr>
          <a:xfrm>
            <a:off x="5878747" y="3318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7" name="Google Shape;937;p31"/>
          <p:cNvSpPr txBox="1"/>
          <p:nvPr>
            <p:ph idx="5" type="subTitle"/>
          </p:nvPr>
        </p:nvSpPr>
        <p:spPr>
          <a:xfrm>
            <a:off x="5878747" y="37131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31"/>
          <p:cNvSpPr txBox="1"/>
          <p:nvPr>
            <p:ph idx="6"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39" name="Google Shape;939;p31"/>
          <p:cNvGrpSpPr/>
          <p:nvPr/>
        </p:nvGrpSpPr>
        <p:grpSpPr>
          <a:xfrm rot="7047972">
            <a:off x="7281241" y="-3233109"/>
            <a:ext cx="1902945" cy="7262324"/>
            <a:chOff x="9065175" y="1446600"/>
            <a:chExt cx="682175" cy="2603425"/>
          </a:xfrm>
        </p:grpSpPr>
        <p:sp>
          <p:nvSpPr>
            <p:cNvPr id="940" name="Google Shape;940;p31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31"/>
          <p:cNvGrpSpPr/>
          <p:nvPr/>
        </p:nvGrpSpPr>
        <p:grpSpPr>
          <a:xfrm rot="7047972">
            <a:off x="-326634" y="1302441"/>
            <a:ext cx="1902945" cy="7262324"/>
            <a:chOff x="9065175" y="1446600"/>
            <a:chExt cx="682175" cy="2603425"/>
          </a:xfrm>
        </p:grpSpPr>
        <p:sp>
          <p:nvSpPr>
            <p:cNvPr id="967" name="Google Shape;967;p31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31"/>
          <p:cNvGrpSpPr/>
          <p:nvPr/>
        </p:nvGrpSpPr>
        <p:grpSpPr>
          <a:xfrm rot="-7833381">
            <a:off x="8291297" y="4017854"/>
            <a:ext cx="661437" cy="929044"/>
            <a:chOff x="2374700" y="1056350"/>
            <a:chExt cx="797300" cy="1119875"/>
          </a:xfrm>
        </p:grpSpPr>
        <p:sp>
          <p:nvSpPr>
            <p:cNvPr id="994" name="Google Shape;994;p31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1" name="Google Shape;100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2"/>
          <p:cNvSpPr txBox="1"/>
          <p:nvPr>
            <p:ph type="title"/>
          </p:nvPr>
        </p:nvSpPr>
        <p:spPr>
          <a:xfrm>
            <a:off x="2564178" y="1389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4" name="Google Shape;1004;p32"/>
          <p:cNvSpPr txBox="1"/>
          <p:nvPr>
            <p:ph idx="1" type="subTitle"/>
          </p:nvPr>
        </p:nvSpPr>
        <p:spPr>
          <a:xfrm>
            <a:off x="2564178" y="1976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2"/>
          <p:cNvSpPr txBox="1"/>
          <p:nvPr>
            <p:ph idx="2" type="title"/>
          </p:nvPr>
        </p:nvSpPr>
        <p:spPr>
          <a:xfrm>
            <a:off x="6423336" y="1389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6" name="Google Shape;1006;p32"/>
          <p:cNvSpPr txBox="1"/>
          <p:nvPr>
            <p:ph idx="3" type="subTitle"/>
          </p:nvPr>
        </p:nvSpPr>
        <p:spPr>
          <a:xfrm>
            <a:off x="6423332" y="1976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32"/>
          <p:cNvSpPr txBox="1"/>
          <p:nvPr>
            <p:ph idx="4" type="title"/>
          </p:nvPr>
        </p:nvSpPr>
        <p:spPr>
          <a:xfrm>
            <a:off x="2564178" y="31278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FF7C6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8" name="Google Shape;1008;p32"/>
          <p:cNvSpPr txBox="1"/>
          <p:nvPr>
            <p:ph idx="5" type="subTitle"/>
          </p:nvPr>
        </p:nvSpPr>
        <p:spPr>
          <a:xfrm>
            <a:off x="2564178" y="37143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32"/>
          <p:cNvSpPr txBox="1"/>
          <p:nvPr>
            <p:ph idx="6" type="title"/>
          </p:nvPr>
        </p:nvSpPr>
        <p:spPr>
          <a:xfrm>
            <a:off x="6423336" y="31278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0" name="Google Shape;1010;p32"/>
          <p:cNvSpPr txBox="1"/>
          <p:nvPr>
            <p:ph idx="7" type="subTitle"/>
          </p:nvPr>
        </p:nvSpPr>
        <p:spPr>
          <a:xfrm>
            <a:off x="6423332" y="37143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32"/>
          <p:cNvSpPr txBox="1"/>
          <p:nvPr>
            <p:ph idx="8"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12" name="Google Shape;1012;p32"/>
          <p:cNvGrpSpPr/>
          <p:nvPr/>
        </p:nvGrpSpPr>
        <p:grpSpPr>
          <a:xfrm rot="7104810">
            <a:off x="7705528" y="-1855455"/>
            <a:ext cx="1420602" cy="5421529"/>
            <a:chOff x="9065175" y="1446600"/>
            <a:chExt cx="682175" cy="2603425"/>
          </a:xfrm>
        </p:grpSpPr>
        <p:sp>
          <p:nvSpPr>
            <p:cNvPr id="1013" name="Google Shape;1013;p32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32"/>
          <p:cNvGrpSpPr/>
          <p:nvPr/>
        </p:nvGrpSpPr>
        <p:grpSpPr>
          <a:xfrm rot="9258730">
            <a:off x="53528" y="4228855"/>
            <a:ext cx="661431" cy="929036"/>
            <a:chOff x="2374700" y="1056350"/>
            <a:chExt cx="797300" cy="1119875"/>
          </a:xfrm>
        </p:grpSpPr>
        <p:sp>
          <p:nvSpPr>
            <p:cNvPr id="1040" name="Google Shape;1040;p32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7" name="Google Shape;104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3"/>
          <p:cNvSpPr txBox="1"/>
          <p:nvPr>
            <p:ph type="title"/>
          </p:nvPr>
        </p:nvSpPr>
        <p:spPr>
          <a:xfrm>
            <a:off x="785174" y="1835250"/>
            <a:ext cx="231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" name="Google Shape;1050;p33"/>
          <p:cNvSpPr txBox="1"/>
          <p:nvPr>
            <p:ph idx="1" type="subTitle"/>
          </p:nvPr>
        </p:nvSpPr>
        <p:spPr>
          <a:xfrm>
            <a:off x="948824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33"/>
          <p:cNvSpPr txBox="1"/>
          <p:nvPr>
            <p:ph idx="2" type="title"/>
          </p:nvPr>
        </p:nvSpPr>
        <p:spPr>
          <a:xfrm>
            <a:off x="3413550" y="1835250"/>
            <a:ext cx="2316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2" name="Google Shape;1052;p33"/>
          <p:cNvSpPr txBox="1"/>
          <p:nvPr>
            <p:ph idx="3" type="subTitle"/>
          </p:nvPr>
        </p:nvSpPr>
        <p:spPr>
          <a:xfrm>
            <a:off x="3579000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3" name="Google Shape;1053;p33"/>
          <p:cNvSpPr txBox="1"/>
          <p:nvPr>
            <p:ph idx="4" type="title"/>
          </p:nvPr>
        </p:nvSpPr>
        <p:spPr>
          <a:xfrm>
            <a:off x="785174" y="3573450"/>
            <a:ext cx="231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4" name="Google Shape;1054;p33"/>
          <p:cNvSpPr txBox="1"/>
          <p:nvPr>
            <p:ph idx="5" type="subTitle"/>
          </p:nvPr>
        </p:nvSpPr>
        <p:spPr>
          <a:xfrm>
            <a:off x="948824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5" name="Google Shape;1055;p33"/>
          <p:cNvSpPr txBox="1"/>
          <p:nvPr>
            <p:ph idx="6" type="title"/>
          </p:nvPr>
        </p:nvSpPr>
        <p:spPr>
          <a:xfrm>
            <a:off x="3413550" y="3573450"/>
            <a:ext cx="2316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6" name="Google Shape;1056;p33"/>
          <p:cNvSpPr txBox="1"/>
          <p:nvPr>
            <p:ph idx="7" type="subTitle"/>
          </p:nvPr>
        </p:nvSpPr>
        <p:spPr>
          <a:xfrm>
            <a:off x="3579000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7" name="Google Shape;1057;p33"/>
          <p:cNvSpPr txBox="1"/>
          <p:nvPr>
            <p:ph idx="8" type="title"/>
          </p:nvPr>
        </p:nvSpPr>
        <p:spPr>
          <a:xfrm>
            <a:off x="6045526" y="1835250"/>
            <a:ext cx="231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8" name="Google Shape;1058;p33"/>
          <p:cNvSpPr txBox="1"/>
          <p:nvPr>
            <p:ph idx="9" type="subTitle"/>
          </p:nvPr>
        </p:nvSpPr>
        <p:spPr>
          <a:xfrm>
            <a:off x="6209176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33"/>
          <p:cNvSpPr txBox="1"/>
          <p:nvPr>
            <p:ph idx="13" type="title"/>
          </p:nvPr>
        </p:nvSpPr>
        <p:spPr>
          <a:xfrm>
            <a:off x="6045526" y="3573450"/>
            <a:ext cx="231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0" name="Google Shape;1060;p33"/>
          <p:cNvSpPr txBox="1"/>
          <p:nvPr>
            <p:ph idx="14" type="subTitle"/>
          </p:nvPr>
        </p:nvSpPr>
        <p:spPr>
          <a:xfrm>
            <a:off x="6209176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33"/>
          <p:cNvSpPr txBox="1"/>
          <p:nvPr>
            <p:ph idx="15" type="title"/>
          </p:nvPr>
        </p:nvSpPr>
        <p:spPr>
          <a:xfrm>
            <a:off x="709800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62" name="Google Shape;1062;p33"/>
          <p:cNvGrpSpPr/>
          <p:nvPr/>
        </p:nvGrpSpPr>
        <p:grpSpPr>
          <a:xfrm rot="-9899978">
            <a:off x="8006037" y="1355811"/>
            <a:ext cx="1595892" cy="6090498"/>
            <a:chOff x="9065175" y="1446600"/>
            <a:chExt cx="682175" cy="2603425"/>
          </a:xfrm>
        </p:grpSpPr>
        <p:sp>
          <p:nvSpPr>
            <p:cNvPr id="1063" name="Google Shape;1063;p33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Google Shape;1089;p33"/>
          <p:cNvGrpSpPr/>
          <p:nvPr/>
        </p:nvGrpSpPr>
        <p:grpSpPr>
          <a:xfrm rot="-2700000">
            <a:off x="225225" y="4184340"/>
            <a:ext cx="661422" cy="929023"/>
            <a:chOff x="2374700" y="1056350"/>
            <a:chExt cx="797300" cy="1119875"/>
          </a:xfrm>
        </p:grpSpPr>
        <p:sp>
          <p:nvSpPr>
            <p:cNvPr id="1090" name="Google Shape;1090;p33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33"/>
          <p:cNvGrpSpPr/>
          <p:nvPr/>
        </p:nvGrpSpPr>
        <p:grpSpPr>
          <a:xfrm rot="5688289">
            <a:off x="-680572" y="289485"/>
            <a:ext cx="1924598" cy="1364241"/>
            <a:chOff x="193669" y="148127"/>
            <a:chExt cx="1982873" cy="1405549"/>
          </a:xfrm>
        </p:grpSpPr>
        <p:sp>
          <p:nvSpPr>
            <p:cNvPr id="1098" name="Google Shape;1098;p33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9" name="Google Shape;1099;p33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100" name="Google Shape;1100;p33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3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Google Shape;1102;p33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103" name="Google Shape;1103;p33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3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5" name="Google Shape;1105;p33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106" name="Google Shape;1106;p33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33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33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33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33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11" name="Google Shape;111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4"/>
          <p:cNvSpPr txBox="1"/>
          <p:nvPr>
            <p:ph type="ctrTitle"/>
          </p:nvPr>
        </p:nvSpPr>
        <p:spPr>
          <a:xfrm>
            <a:off x="4572000" y="466725"/>
            <a:ext cx="37131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5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4" name="Google Shape;1114;p34"/>
          <p:cNvSpPr txBox="1"/>
          <p:nvPr>
            <p:ph idx="1" type="subTitle"/>
          </p:nvPr>
        </p:nvSpPr>
        <p:spPr>
          <a:xfrm>
            <a:off x="4572000" y="1769825"/>
            <a:ext cx="37131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5" name="Google Shape;1115;p34"/>
          <p:cNvSpPr txBox="1"/>
          <p:nvPr/>
        </p:nvSpPr>
        <p:spPr>
          <a:xfrm>
            <a:off x="4800600" y="3232325"/>
            <a:ext cx="348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b="1" lang="en" sz="1200">
                <a:solidFill>
                  <a:srgbClr val="434343"/>
                </a:solidFill>
                <a:highlight>
                  <a:schemeClr val="accent4"/>
                </a:highlight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b="1" lang="en" sz="1200">
                <a:solidFill>
                  <a:srgbClr val="434343"/>
                </a:solidFill>
                <a:highlight>
                  <a:schemeClr val="accent4"/>
                </a:highlight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rPr>
              <a:t> and infographics &amp; images by </a:t>
            </a:r>
            <a:r>
              <a:rPr b="1" lang="en" sz="1200">
                <a:solidFill>
                  <a:srgbClr val="434343"/>
                </a:solidFill>
                <a:highlight>
                  <a:schemeClr val="accent4"/>
                </a:highlight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rgbClr val="434343"/>
              </a:solidFill>
              <a:highlight>
                <a:schemeClr val="accent4"/>
              </a:highlight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1116" name="Google Shape;1116;p34"/>
          <p:cNvGrpSpPr/>
          <p:nvPr/>
        </p:nvGrpSpPr>
        <p:grpSpPr>
          <a:xfrm rot="-7779651">
            <a:off x="8037166" y="3954233"/>
            <a:ext cx="872891" cy="1059662"/>
            <a:chOff x="3397302" y="3304800"/>
            <a:chExt cx="1031123" cy="1251750"/>
          </a:xfrm>
        </p:grpSpPr>
        <p:sp>
          <p:nvSpPr>
            <p:cNvPr id="1117" name="Google Shape;1117;p34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3397302" y="3664259"/>
              <a:ext cx="231613" cy="229120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7" name="Google Shape;112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0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35"/>
          <p:cNvGrpSpPr/>
          <p:nvPr/>
        </p:nvGrpSpPr>
        <p:grpSpPr>
          <a:xfrm rot="1660742">
            <a:off x="-84718" y="-2155874"/>
            <a:ext cx="1595890" cy="6090489"/>
            <a:chOff x="9065175" y="1446600"/>
            <a:chExt cx="682175" cy="2603425"/>
          </a:xfrm>
        </p:grpSpPr>
        <p:sp>
          <p:nvSpPr>
            <p:cNvPr id="1130" name="Google Shape;1130;p35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6" name="Google Shape;1156;p35"/>
          <p:cNvGrpSpPr/>
          <p:nvPr/>
        </p:nvGrpSpPr>
        <p:grpSpPr>
          <a:xfrm rot="8100000">
            <a:off x="8237768" y="63758"/>
            <a:ext cx="661422" cy="929023"/>
            <a:chOff x="2374700" y="1056350"/>
            <a:chExt cx="797300" cy="1119875"/>
          </a:xfrm>
        </p:grpSpPr>
        <p:sp>
          <p:nvSpPr>
            <p:cNvPr id="1157" name="Google Shape;1157;p35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35"/>
          <p:cNvGrpSpPr/>
          <p:nvPr/>
        </p:nvGrpSpPr>
        <p:grpSpPr>
          <a:xfrm rot="-5111711">
            <a:off x="7880389" y="3523395"/>
            <a:ext cx="1924598" cy="1364241"/>
            <a:chOff x="193669" y="148127"/>
            <a:chExt cx="1982873" cy="1405549"/>
          </a:xfrm>
        </p:grpSpPr>
        <p:sp>
          <p:nvSpPr>
            <p:cNvPr id="1165" name="Google Shape;1165;p35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6" name="Google Shape;1166;p35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167" name="Google Shape;1167;p3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9" name="Google Shape;1169;p35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170" name="Google Shape;1170;p3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2" name="Google Shape;1172;p35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173" name="Google Shape;1173;p35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35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35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35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78" name="Google Shape;117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"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36"/>
          <p:cNvGrpSpPr/>
          <p:nvPr/>
        </p:nvGrpSpPr>
        <p:grpSpPr>
          <a:xfrm flipH="1" rot="-7047972">
            <a:off x="54366" y="-3233109"/>
            <a:ext cx="1902945" cy="7262324"/>
            <a:chOff x="9065175" y="1446600"/>
            <a:chExt cx="682175" cy="2603425"/>
          </a:xfrm>
        </p:grpSpPr>
        <p:sp>
          <p:nvSpPr>
            <p:cNvPr id="1181" name="Google Shape;1181;p36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36"/>
          <p:cNvGrpSpPr/>
          <p:nvPr/>
        </p:nvGrpSpPr>
        <p:grpSpPr>
          <a:xfrm flipH="1" rot="-7047972">
            <a:off x="7662241" y="1302441"/>
            <a:ext cx="1902945" cy="7262324"/>
            <a:chOff x="9065175" y="1446600"/>
            <a:chExt cx="682175" cy="2603425"/>
          </a:xfrm>
        </p:grpSpPr>
        <p:sp>
          <p:nvSpPr>
            <p:cNvPr id="1208" name="Google Shape;1208;p36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36"/>
          <p:cNvGrpSpPr/>
          <p:nvPr/>
        </p:nvGrpSpPr>
        <p:grpSpPr>
          <a:xfrm flipH="1" rot="7833381">
            <a:off x="285817" y="4017854"/>
            <a:ext cx="661437" cy="929044"/>
            <a:chOff x="2374700" y="1056350"/>
            <a:chExt cx="797300" cy="1119875"/>
          </a:xfrm>
        </p:grpSpPr>
        <p:sp>
          <p:nvSpPr>
            <p:cNvPr id="1235" name="Google Shape;1235;p36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"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37"/>
          <p:cNvGrpSpPr/>
          <p:nvPr/>
        </p:nvGrpSpPr>
        <p:grpSpPr>
          <a:xfrm rot="-3752028">
            <a:off x="5940407" y="-3296013"/>
            <a:ext cx="1902945" cy="7262324"/>
            <a:chOff x="9065175" y="1446600"/>
            <a:chExt cx="682175" cy="2603425"/>
          </a:xfrm>
        </p:grpSpPr>
        <p:sp>
          <p:nvSpPr>
            <p:cNvPr id="1245" name="Google Shape;1245;p37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1" name="Google Shape;1271;p37"/>
          <p:cNvGrpSpPr/>
          <p:nvPr/>
        </p:nvGrpSpPr>
        <p:grpSpPr>
          <a:xfrm rot="-2422775">
            <a:off x="-311774" y="3435869"/>
            <a:ext cx="1783871" cy="1890832"/>
            <a:chOff x="3403900" y="3304800"/>
            <a:chExt cx="1556050" cy="1649350"/>
          </a:xfrm>
        </p:grpSpPr>
        <p:sp>
          <p:nvSpPr>
            <p:cNvPr id="1272" name="Google Shape;1272;p37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1" name="Google Shape;129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3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38"/>
          <p:cNvGrpSpPr/>
          <p:nvPr/>
        </p:nvGrpSpPr>
        <p:grpSpPr>
          <a:xfrm rot="-5121615">
            <a:off x="7566119" y="3523597"/>
            <a:ext cx="1466340" cy="1381086"/>
            <a:chOff x="1404300" y="937325"/>
            <a:chExt cx="1767700" cy="1664925"/>
          </a:xfrm>
        </p:grpSpPr>
        <p:sp>
          <p:nvSpPr>
            <p:cNvPr id="1294" name="Google Shape;1294;p38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38"/>
          <p:cNvGrpSpPr/>
          <p:nvPr/>
        </p:nvGrpSpPr>
        <p:grpSpPr>
          <a:xfrm rot="5400000">
            <a:off x="431559" y="192912"/>
            <a:ext cx="1533332" cy="1625269"/>
            <a:chOff x="3403900" y="3304800"/>
            <a:chExt cx="1556050" cy="1649350"/>
          </a:xfrm>
        </p:grpSpPr>
        <p:sp>
          <p:nvSpPr>
            <p:cNvPr id="1314" name="Google Shape;1314;p38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3" name="Google Shape;133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9"/>
          <p:cNvSpPr txBox="1"/>
          <p:nvPr>
            <p:ph type="ctrTitle"/>
          </p:nvPr>
        </p:nvSpPr>
        <p:spPr>
          <a:xfrm>
            <a:off x="5021525" y="1401600"/>
            <a:ext cx="3182700" cy="14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6" name="Google Shape;1336;p39"/>
          <p:cNvSpPr txBox="1"/>
          <p:nvPr>
            <p:ph idx="1" type="subTitle"/>
          </p:nvPr>
        </p:nvSpPr>
        <p:spPr>
          <a:xfrm>
            <a:off x="5021525" y="3026400"/>
            <a:ext cx="2979600" cy="715500"/>
          </a:xfrm>
          <a:prstGeom prst="rect">
            <a:avLst/>
          </a:prstGeom>
          <a:solidFill>
            <a:srgbClr val="95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37" name="Google Shape;1337;p39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8" name="Google Shape;133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25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0"/>
          <p:cNvSpPr txBox="1"/>
          <p:nvPr>
            <p:ph hasCustomPrompt="1" type="title"/>
          </p:nvPr>
        </p:nvSpPr>
        <p:spPr>
          <a:xfrm>
            <a:off x="822475" y="1713150"/>
            <a:ext cx="763200" cy="764400"/>
          </a:xfrm>
          <a:prstGeom prst="rect">
            <a:avLst/>
          </a:prstGeom>
          <a:solidFill>
            <a:srgbClr val="95FFFF"/>
          </a:solidFill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3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341" name="Google Shape;1341;p40"/>
          <p:cNvSpPr txBox="1"/>
          <p:nvPr>
            <p:ph idx="2" type="title"/>
          </p:nvPr>
        </p:nvSpPr>
        <p:spPr>
          <a:xfrm>
            <a:off x="1790450" y="1654900"/>
            <a:ext cx="2595900" cy="3435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42" name="Google Shape;1342;p40"/>
          <p:cNvSpPr txBox="1"/>
          <p:nvPr>
            <p:ph idx="1" type="subTitle"/>
          </p:nvPr>
        </p:nvSpPr>
        <p:spPr>
          <a:xfrm>
            <a:off x="1790450" y="2082775"/>
            <a:ext cx="25959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3" name="Google Shape;1343;p40"/>
          <p:cNvSpPr txBox="1"/>
          <p:nvPr>
            <p:ph hasCustomPrompt="1" idx="3" type="title"/>
          </p:nvPr>
        </p:nvSpPr>
        <p:spPr>
          <a:xfrm>
            <a:off x="822475" y="3178450"/>
            <a:ext cx="763200" cy="7644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3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344" name="Google Shape;1344;p40"/>
          <p:cNvSpPr txBox="1"/>
          <p:nvPr>
            <p:ph idx="4" type="title"/>
          </p:nvPr>
        </p:nvSpPr>
        <p:spPr>
          <a:xfrm>
            <a:off x="1790450" y="3095975"/>
            <a:ext cx="2595900" cy="34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45" name="Google Shape;1345;p40"/>
          <p:cNvSpPr txBox="1"/>
          <p:nvPr>
            <p:ph idx="5" type="subTitle"/>
          </p:nvPr>
        </p:nvSpPr>
        <p:spPr>
          <a:xfrm>
            <a:off x="1790450" y="3522225"/>
            <a:ext cx="25959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6" name="Google Shape;1346;p40"/>
          <p:cNvSpPr txBox="1"/>
          <p:nvPr>
            <p:ph hasCustomPrompt="1" idx="6" type="title"/>
          </p:nvPr>
        </p:nvSpPr>
        <p:spPr>
          <a:xfrm>
            <a:off x="4753929" y="1713150"/>
            <a:ext cx="748200" cy="7644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3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347" name="Google Shape;1347;p40"/>
          <p:cNvSpPr txBox="1"/>
          <p:nvPr>
            <p:ph idx="7" type="title"/>
          </p:nvPr>
        </p:nvSpPr>
        <p:spPr>
          <a:xfrm>
            <a:off x="5725906" y="1654900"/>
            <a:ext cx="2595600" cy="34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48" name="Google Shape;1348;p40"/>
          <p:cNvSpPr txBox="1"/>
          <p:nvPr>
            <p:ph idx="8" type="subTitle"/>
          </p:nvPr>
        </p:nvSpPr>
        <p:spPr>
          <a:xfrm>
            <a:off x="5725899" y="2083526"/>
            <a:ext cx="2595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9" name="Google Shape;1349;p40"/>
          <p:cNvSpPr txBox="1"/>
          <p:nvPr>
            <p:ph hasCustomPrompt="1" idx="9" type="title"/>
          </p:nvPr>
        </p:nvSpPr>
        <p:spPr>
          <a:xfrm>
            <a:off x="4746500" y="3178450"/>
            <a:ext cx="763200" cy="7644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3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350" name="Google Shape;1350;p40"/>
          <p:cNvSpPr txBox="1"/>
          <p:nvPr>
            <p:ph idx="13" type="title"/>
          </p:nvPr>
        </p:nvSpPr>
        <p:spPr>
          <a:xfrm>
            <a:off x="5725743" y="3095976"/>
            <a:ext cx="2595600" cy="34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51" name="Google Shape;1351;p40"/>
          <p:cNvSpPr txBox="1"/>
          <p:nvPr>
            <p:ph idx="14" type="subTitle"/>
          </p:nvPr>
        </p:nvSpPr>
        <p:spPr>
          <a:xfrm>
            <a:off x="5725743" y="3522226"/>
            <a:ext cx="2595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40"/>
          <p:cNvSpPr txBox="1"/>
          <p:nvPr>
            <p:ph idx="15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53" name="Google Shape;1353;p40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5361833" y="620750"/>
            <a:ext cx="2505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2" type="title"/>
          </p:nvPr>
        </p:nvSpPr>
        <p:spPr>
          <a:xfrm>
            <a:off x="1276567" y="2682125"/>
            <a:ext cx="2505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5"/>
          <p:cNvSpPr txBox="1"/>
          <p:nvPr>
            <p:ph idx="1" type="subTitle"/>
          </p:nvPr>
        </p:nvSpPr>
        <p:spPr>
          <a:xfrm>
            <a:off x="1036567" y="3245950"/>
            <a:ext cx="2985600" cy="12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5"/>
          <p:cNvSpPr txBox="1"/>
          <p:nvPr>
            <p:ph idx="3" type="subTitle"/>
          </p:nvPr>
        </p:nvSpPr>
        <p:spPr>
          <a:xfrm>
            <a:off x="5121833" y="1179025"/>
            <a:ext cx="2985600" cy="127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3" name="Google Shape;123;p5"/>
          <p:cNvGrpSpPr/>
          <p:nvPr/>
        </p:nvGrpSpPr>
        <p:grpSpPr>
          <a:xfrm rot="9258730">
            <a:off x="196403" y="4162180"/>
            <a:ext cx="661431" cy="929036"/>
            <a:chOff x="2374700" y="1056350"/>
            <a:chExt cx="797300" cy="1119875"/>
          </a:xfrm>
        </p:grpSpPr>
        <p:sp>
          <p:nvSpPr>
            <p:cNvPr id="124" name="Google Shape;124;p5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8696566">
            <a:off x="7922302" y="239448"/>
            <a:ext cx="890573" cy="1081127"/>
            <a:chOff x="3397302" y="3304800"/>
            <a:chExt cx="1031123" cy="1251750"/>
          </a:xfrm>
        </p:grpSpPr>
        <p:sp>
          <p:nvSpPr>
            <p:cNvPr id="132" name="Google Shape;132;p5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397302" y="3664259"/>
              <a:ext cx="231613" cy="229120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1"/>
          <p:cNvSpPr txBox="1"/>
          <p:nvPr>
            <p:ph type="title"/>
          </p:nvPr>
        </p:nvSpPr>
        <p:spPr>
          <a:xfrm>
            <a:off x="3756000" y="1710959"/>
            <a:ext cx="39957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7" name="Google Shape;1357;p41"/>
          <p:cNvSpPr txBox="1"/>
          <p:nvPr>
            <p:ph idx="1" type="subTitle"/>
          </p:nvPr>
        </p:nvSpPr>
        <p:spPr>
          <a:xfrm>
            <a:off x="3756000" y="2452741"/>
            <a:ext cx="39957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8" name="Google Shape;1358;p41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9" name="Google Shape;135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2"/>
          <p:cNvSpPr txBox="1"/>
          <p:nvPr>
            <p:ph type="title"/>
          </p:nvPr>
        </p:nvSpPr>
        <p:spPr>
          <a:xfrm>
            <a:off x="715250" y="540000"/>
            <a:ext cx="35388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2" name="Google Shape;1362;p42"/>
          <p:cNvSpPr txBox="1"/>
          <p:nvPr>
            <p:ph idx="1" type="body"/>
          </p:nvPr>
        </p:nvSpPr>
        <p:spPr>
          <a:xfrm>
            <a:off x="715250" y="1799550"/>
            <a:ext cx="4239900" cy="23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363" name="Google Shape;1363;p42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3"/>
          <p:cNvSpPr txBox="1"/>
          <p:nvPr>
            <p:ph type="title"/>
          </p:nvPr>
        </p:nvSpPr>
        <p:spPr>
          <a:xfrm>
            <a:off x="715250" y="1809750"/>
            <a:ext cx="4531200" cy="14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4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7" name="Google Shape;1367;p43"/>
          <p:cNvSpPr txBox="1"/>
          <p:nvPr>
            <p:ph idx="1" type="subTitle"/>
          </p:nvPr>
        </p:nvSpPr>
        <p:spPr>
          <a:xfrm>
            <a:off x="1560750" y="3429800"/>
            <a:ext cx="2840100" cy="716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68" name="Google Shape;1368;p43"/>
          <p:cNvSpPr txBox="1"/>
          <p:nvPr>
            <p:ph hasCustomPrompt="1" idx="2" type="title"/>
          </p:nvPr>
        </p:nvSpPr>
        <p:spPr>
          <a:xfrm>
            <a:off x="2457025" y="692500"/>
            <a:ext cx="961200" cy="9609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4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cxnSp>
        <p:nvCxnSpPr>
          <p:cNvPr id="1369" name="Google Shape;1369;p43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4"/>
          <p:cNvSpPr txBox="1"/>
          <p:nvPr>
            <p:ph idx="1" type="subTitle"/>
          </p:nvPr>
        </p:nvSpPr>
        <p:spPr>
          <a:xfrm>
            <a:off x="2222812" y="1416638"/>
            <a:ext cx="12516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373" name="Google Shape;1373;p44"/>
          <p:cNvSpPr txBox="1"/>
          <p:nvPr>
            <p:ph idx="2" type="subTitle"/>
          </p:nvPr>
        </p:nvSpPr>
        <p:spPr>
          <a:xfrm flipH="1">
            <a:off x="2222812" y="2562788"/>
            <a:ext cx="12516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374" name="Google Shape;1374;p44"/>
          <p:cNvSpPr txBox="1"/>
          <p:nvPr>
            <p:ph idx="3" type="subTitle"/>
          </p:nvPr>
        </p:nvSpPr>
        <p:spPr>
          <a:xfrm>
            <a:off x="3655213" y="1416638"/>
            <a:ext cx="34653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44"/>
          <p:cNvSpPr txBox="1"/>
          <p:nvPr>
            <p:ph idx="4" type="subTitle"/>
          </p:nvPr>
        </p:nvSpPr>
        <p:spPr>
          <a:xfrm flipH="1">
            <a:off x="3655213" y="2562788"/>
            <a:ext cx="34653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44"/>
          <p:cNvSpPr txBox="1"/>
          <p:nvPr>
            <p:ph idx="5" type="subTitle"/>
          </p:nvPr>
        </p:nvSpPr>
        <p:spPr>
          <a:xfrm>
            <a:off x="2222812" y="3588038"/>
            <a:ext cx="12516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377" name="Google Shape;1377;p44"/>
          <p:cNvSpPr txBox="1"/>
          <p:nvPr>
            <p:ph idx="6" type="subTitle"/>
          </p:nvPr>
        </p:nvSpPr>
        <p:spPr>
          <a:xfrm>
            <a:off x="3655213" y="3588038"/>
            <a:ext cx="34653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78" name="Google Shape;1378;p44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9" name="Google Shape;1379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0" name="Google Shape;138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5"/>
          <p:cNvSpPr txBox="1"/>
          <p:nvPr>
            <p:ph type="title"/>
          </p:nvPr>
        </p:nvSpPr>
        <p:spPr>
          <a:xfrm>
            <a:off x="1123850" y="1376925"/>
            <a:ext cx="3138300" cy="8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3" name="Google Shape;1383;p45"/>
          <p:cNvSpPr txBox="1"/>
          <p:nvPr>
            <p:ph idx="1" type="subTitle"/>
          </p:nvPr>
        </p:nvSpPr>
        <p:spPr>
          <a:xfrm>
            <a:off x="1123950" y="2447763"/>
            <a:ext cx="3138300" cy="1318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84" name="Google Shape;1384;p45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Google Shape;138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6"/>
          <p:cNvSpPr txBox="1"/>
          <p:nvPr>
            <p:ph idx="1" type="subTitle"/>
          </p:nvPr>
        </p:nvSpPr>
        <p:spPr>
          <a:xfrm>
            <a:off x="715250" y="2507175"/>
            <a:ext cx="24960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388" name="Google Shape;1388;p46"/>
          <p:cNvSpPr txBox="1"/>
          <p:nvPr>
            <p:ph idx="2" type="subTitle"/>
          </p:nvPr>
        </p:nvSpPr>
        <p:spPr>
          <a:xfrm>
            <a:off x="5932750" y="2507175"/>
            <a:ext cx="24960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389" name="Google Shape;1389;p46"/>
          <p:cNvSpPr txBox="1"/>
          <p:nvPr>
            <p:ph idx="3" type="subTitle"/>
          </p:nvPr>
        </p:nvSpPr>
        <p:spPr>
          <a:xfrm>
            <a:off x="715250" y="2944649"/>
            <a:ext cx="24960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0" name="Google Shape;1390;p46"/>
          <p:cNvSpPr txBox="1"/>
          <p:nvPr>
            <p:ph idx="4" type="subTitle"/>
          </p:nvPr>
        </p:nvSpPr>
        <p:spPr>
          <a:xfrm>
            <a:off x="5932750" y="2944649"/>
            <a:ext cx="24960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1" name="Google Shape;1391;p46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2" name="Google Shape;1392;p4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9pPr>
          </a:lstStyle>
          <a:p/>
        </p:txBody>
      </p:sp>
      <p:sp>
        <p:nvSpPr>
          <p:cNvPr id="1393" name="Google Shape;139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"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47"/>
          <p:cNvSpPr txBox="1"/>
          <p:nvPr>
            <p:ph type="title"/>
          </p:nvPr>
        </p:nvSpPr>
        <p:spPr>
          <a:xfrm>
            <a:off x="715250" y="3330851"/>
            <a:ext cx="4945500" cy="41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b="1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96" name="Google Shape;1396;p47"/>
          <p:cNvSpPr txBox="1"/>
          <p:nvPr>
            <p:ph idx="1" type="subTitle"/>
          </p:nvPr>
        </p:nvSpPr>
        <p:spPr>
          <a:xfrm>
            <a:off x="715250" y="1396838"/>
            <a:ext cx="49455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7" name="Google Shape;1397;p47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48"/>
          <p:cNvSpPr txBox="1"/>
          <p:nvPr>
            <p:ph idx="1" type="body"/>
          </p:nvPr>
        </p:nvSpPr>
        <p:spPr>
          <a:xfrm>
            <a:off x="720000" y="511900"/>
            <a:ext cx="3753300" cy="17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</a:lstStyle>
          <a:p/>
        </p:txBody>
      </p:sp>
      <p:cxnSp>
        <p:nvCxnSpPr>
          <p:cNvPr id="1401" name="Google Shape;1401;p48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49"/>
          <p:cNvSpPr txBox="1"/>
          <p:nvPr>
            <p:ph hasCustomPrompt="1" type="title"/>
          </p:nvPr>
        </p:nvSpPr>
        <p:spPr>
          <a:xfrm>
            <a:off x="2019150" y="1321888"/>
            <a:ext cx="5105700" cy="13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5" name="Google Shape;1405;p49"/>
          <p:cNvSpPr txBox="1"/>
          <p:nvPr>
            <p:ph idx="1" type="subTitle"/>
          </p:nvPr>
        </p:nvSpPr>
        <p:spPr>
          <a:xfrm>
            <a:off x="2695800" y="2783563"/>
            <a:ext cx="3752400" cy="713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06" name="Google Shape;1406;p49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 1">
  <p:cSld name="CUSTOM_4_1_1_1_2"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0"/>
          <p:cNvSpPr txBox="1"/>
          <p:nvPr>
            <p:ph type="title"/>
          </p:nvPr>
        </p:nvSpPr>
        <p:spPr>
          <a:xfrm>
            <a:off x="1077750" y="3247288"/>
            <a:ext cx="3136200" cy="9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2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10" name="Google Shape;1410;p50"/>
          <p:cNvSpPr txBox="1"/>
          <p:nvPr>
            <p:ph idx="1" type="subTitle"/>
          </p:nvPr>
        </p:nvSpPr>
        <p:spPr>
          <a:xfrm>
            <a:off x="4539150" y="3247413"/>
            <a:ext cx="3527100" cy="9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11" name="Google Shape;1411;p50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2" name="Google Shape;141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5" name="Google Shape;145;p6"/>
          <p:cNvGrpSpPr/>
          <p:nvPr/>
        </p:nvGrpSpPr>
        <p:grpSpPr>
          <a:xfrm rot="207317">
            <a:off x="7932532" y="4047362"/>
            <a:ext cx="1466498" cy="1381235"/>
            <a:chOff x="1404300" y="937325"/>
            <a:chExt cx="1767700" cy="1664925"/>
          </a:xfrm>
        </p:grpSpPr>
        <p:sp>
          <p:nvSpPr>
            <p:cNvPr id="146" name="Google Shape;146;p6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1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51"/>
          <p:cNvSpPr txBox="1"/>
          <p:nvPr>
            <p:ph idx="1" type="subTitle"/>
          </p:nvPr>
        </p:nvSpPr>
        <p:spPr>
          <a:xfrm>
            <a:off x="719988" y="1500616"/>
            <a:ext cx="20109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15" name="Google Shape;1415;p51"/>
          <p:cNvSpPr txBox="1"/>
          <p:nvPr>
            <p:ph idx="2" type="subTitle"/>
          </p:nvPr>
        </p:nvSpPr>
        <p:spPr>
          <a:xfrm>
            <a:off x="6413088" y="3261175"/>
            <a:ext cx="20109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16" name="Google Shape;1416;p51"/>
          <p:cNvSpPr txBox="1"/>
          <p:nvPr>
            <p:ph idx="3" type="subTitle"/>
          </p:nvPr>
        </p:nvSpPr>
        <p:spPr>
          <a:xfrm>
            <a:off x="719988" y="1876817"/>
            <a:ext cx="20109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7" name="Google Shape;1417;p51"/>
          <p:cNvSpPr txBox="1"/>
          <p:nvPr>
            <p:ph idx="4" type="subTitle"/>
          </p:nvPr>
        </p:nvSpPr>
        <p:spPr>
          <a:xfrm>
            <a:off x="6413088" y="3635975"/>
            <a:ext cx="20109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8" name="Google Shape;1418;p51"/>
          <p:cNvSpPr txBox="1"/>
          <p:nvPr>
            <p:ph idx="5" type="subTitle"/>
          </p:nvPr>
        </p:nvSpPr>
        <p:spPr>
          <a:xfrm>
            <a:off x="719988" y="3262198"/>
            <a:ext cx="20109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19" name="Google Shape;1419;p51"/>
          <p:cNvSpPr txBox="1"/>
          <p:nvPr>
            <p:ph idx="6" type="subTitle"/>
          </p:nvPr>
        </p:nvSpPr>
        <p:spPr>
          <a:xfrm>
            <a:off x="6413088" y="1503866"/>
            <a:ext cx="20109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20" name="Google Shape;1420;p51"/>
          <p:cNvSpPr txBox="1"/>
          <p:nvPr>
            <p:ph idx="7" type="subTitle"/>
          </p:nvPr>
        </p:nvSpPr>
        <p:spPr>
          <a:xfrm>
            <a:off x="719988" y="3640125"/>
            <a:ext cx="20109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1" name="Google Shape;1421;p51"/>
          <p:cNvSpPr txBox="1"/>
          <p:nvPr>
            <p:ph idx="8" type="subTitle"/>
          </p:nvPr>
        </p:nvSpPr>
        <p:spPr>
          <a:xfrm>
            <a:off x="6413088" y="1881465"/>
            <a:ext cx="20109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22" name="Google Shape;1422;p51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3" name="Google Shape;1423;p5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9pPr>
          </a:lstStyle>
          <a:p/>
        </p:txBody>
      </p:sp>
      <p:sp>
        <p:nvSpPr>
          <p:cNvPr id="1424" name="Google Shape;1424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 1">
  <p:cSld name="CUSTOM_5_1"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2"/>
          <p:cNvSpPr txBox="1"/>
          <p:nvPr>
            <p:ph type="title"/>
          </p:nvPr>
        </p:nvSpPr>
        <p:spPr>
          <a:xfrm flipH="1">
            <a:off x="4039300" y="2048543"/>
            <a:ext cx="3609300" cy="12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4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7" name="Google Shape;1427;p52"/>
          <p:cNvSpPr txBox="1"/>
          <p:nvPr>
            <p:ph idx="1" type="subTitle"/>
          </p:nvPr>
        </p:nvSpPr>
        <p:spPr>
          <a:xfrm flipH="1">
            <a:off x="4424025" y="3582208"/>
            <a:ext cx="2840100" cy="716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7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8" name="Google Shape;1428;p52"/>
          <p:cNvSpPr txBox="1"/>
          <p:nvPr>
            <p:ph hasCustomPrompt="1" idx="2" type="title"/>
          </p:nvPr>
        </p:nvSpPr>
        <p:spPr>
          <a:xfrm flipH="1">
            <a:off x="5363350" y="844893"/>
            <a:ext cx="961200" cy="9612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4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cxnSp>
        <p:nvCxnSpPr>
          <p:cNvPr id="1429" name="Google Shape;1429;p52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0" name="Google Shape;143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_1_1_1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3"/>
          <p:cNvSpPr txBox="1"/>
          <p:nvPr>
            <p:ph idx="1" type="subTitle"/>
          </p:nvPr>
        </p:nvSpPr>
        <p:spPr>
          <a:xfrm>
            <a:off x="723750" y="3687450"/>
            <a:ext cx="14637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33" name="Google Shape;1433;p53"/>
          <p:cNvSpPr txBox="1"/>
          <p:nvPr>
            <p:ph idx="2" type="subTitle"/>
          </p:nvPr>
        </p:nvSpPr>
        <p:spPr>
          <a:xfrm>
            <a:off x="2416062" y="3687450"/>
            <a:ext cx="21546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4" name="Google Shape;1434;p53"/>
          <p:cNvSpPr txBox="1"/>
          <p:nvPr>
            <p:ph idx="3" type="subTitle"/>
          </p:nvPr>
        </p:nvSpPr>
        <p:spPr>
          <a:xfrm>
            <a:off x="723750" y="2643950"/>
            <a:ext cx="14637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35" name="Google Shape;1435;p53"/>
          <p:cNvSpPr txBox="1"/>
          <p:nvPr>
            <p:ph idx="4" type="subTitle"/>
          </p:nvPr>
        </p:nvSpPr>
        <p:spPr>
          <a:xfrm>
            <a:off x="2416062" y="2643950"/>
            <a:ext cx="21546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6" name="Google Shape;1436;p53"/>
          <p:cNvSpPr txBox="1"/>
          <p:nvPr>
            <p:ph idx="5" type="subTitle"/>
          </p:nvPr>
        </p:nvSpPr>
        <p:spPr>
          <a:xfrm>
            <a:off x="723750" y="1600450"/>
            <a:ext cx="14637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37" name="Google Shape;1437;p53"/>
          <p:cNvSpPr txBox="1"/>
          <p:nvPr>
            <p:ph idx="6" type="subTitle"/>
          </p:nvPr>
        </p:nvSpPr>
        <p:spPr>
          <a:xfrm>
            <a:off x="2416050" y="1600450"/>
            <a:ext cx="21546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8" name="Google Shape;1438;p53"/>
          <p:cNvSpPr txBox="1"/>
          <p:nvPr>
            <p:ph idx="7" type="subTitle"/>
          </p:nvPr>
        </p:nvSpPr>
        <p:spPr>
          <a:xfrm>
            <a:off x="4589477" y="3687450"/>
            <a:ext cx="14637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39" name="Google Shape;1439;p53"/>
          <p:cNvSpPr txBox="1"/>
          <p:nvPr>
            <p:ph idx="8" type="subTitle"/>
          </p:nvPr>
        </p:nvSpPr>
        <p:spPr>
          <a:xfrm>
            <a:off x="6281787" y="3687450"/>
            <a:ext cx="21546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0" name="Google Shape;1440;p53"/>
          <p:cNvSpPr txBox="1"/>
          <p:nvPr>
            <p:ph idx="9" type="subTitle"/>
          </p:nvPr>
        </p:nvSpPr>
        <p:spPr>
          <a:xfrm>
            <a:off x="4589477" y="2643950"/>
            <a:ext cx="14637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41" name="Google Shape;1441;p53"/>
          <p:cNvSpPr txBox="1"/>
          <p:nvPr>
            <p:ph idx="13" type="subTitle"/>
          </p:nvPr>
        </p:nvSpPr>
        <p:spPr>
          <a:xfrm>
            <a:off x="6281787" y="2643950"/>
            <a:ext cx="21546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2" name="Google Shape;1442;p53"/>
          <p:cNvSpPr txBox="1"/>
          <p:nvPr>
            <p:ph idx="14" type="subTitle"/>
          </p:nvPr>
        </p:nvSpPr>
        <p:spPr>
          <a:xfrm>
            <a:off x="4589475" y="1600450"/>
            <a:ext cx="14637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1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43" name="Google Shape;1443;p53"/>
          <p:cNvSpPr txBox="1"/>
          <p:nvPr>
            <p:ph idx="15" type="subTitle"/>
          </p:nvPr>
        </p:nvSpPr>
        <p:spPr>
          <a:xfrm>
            <a:off x="6281775" y="1600450"/>
            <a:ext cx="21546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44" name="Google Shape;1444;p53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5" name="Google Shape;1445;p5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9pPr>
          </a:lstStyle>
          <a:p/>
        </p:txBody>
      </p:sp>
      <p:sp>
        <p:nvSpPr>
          <p:cNvPr id="1446" name="Google Shape;144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CUSTOM_5_2"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4"/>
          <p:cNvSpPr txBox="1"/>
          <p:nvPr>
            <p:ph type="title"/>
          </p:nvPr>
        </p:nvSpPr>
        <p:spPr>
          <a:xfrm flipH="1">
            <a:off x="4259550" y="2048550"/>
            <a:ext cx="2840400" cy="12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0" sz="4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9" name="Google Shape;1449;p54"/>
          <p:cNvSpPr txBox="1"/>
          <p:nvPr>
            <p:ph idx="1" type="subTitle"/>
          </p:nvPr>
        </p:nvSpPr>
        <p:spPr>
          <a:xfrm flipH="1">
            <a:off x="4259550" y="3623000"/>
            <a:ext cx="2840400" cy="7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50" name="Google Shape;1450;p54"/>
          <p:cNvSpPr txBox="1"/>
          <p:nvPr>
            <p:ph hasCustomPrompt="1" idx="2" type="title"/>
          </p:nvPr>
        </p:nvSpPr>
        <p:spPr>
          <a:xfrm flipH="1">
            <a:off x="6138738" y="805300"/>
            <a:ext cx="961200" cy="9612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4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b="1" sz="25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cxnSp>
        <p:nvCxnSpPr>
          <p:cNvPr id="1451" name="Google Shape;1451;p54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2" name="Google Shape;145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_1"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55"/>
          <p:cNvSpPr txBox="1"/>
          <p:nvPr>
            <p:ph hasCustomPrompt="1" type="title"/>
          </p:nvPr>
        </p:nvSpPr>
        <p:spPr>
          <a:xfrm>
            <a:off x="4960450" y="1734147"/>
            <a:ext cx="2519100" cy="11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5" name="Google Shape;1455;p55"/>
          <p:cNvSpPr txBox="1"/>
          <p:nvPr>
            <p:ph idx="1" type="subTitle"/>
          </p:nvPr>
        </p:nvSpPr>
        <p:spPr>
          <a:xfrm>
            <a:off x="4960450" y="2843942"/>
            <a:ext cx="25191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6" name="Google Shape;1456;p55"/>
          <p:cNvSpPr txBox="1"/>
          <p:nvPr>
            <p:ph hasCustomPrompt="1" idx="2" type="title"/>
          </p:nvPr>
        </p:nvSpPr>
        <p:spPr>
          <a:xfrm>
            <a:off x="1555500" y="1126070"/>
            <a:ext cx="2854500" cy="7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7" name="Google Shape;1457;p55"/>
          <p:cNvSpPr txBox="1"/>
          <p:nvPr>
            <p:ph idx="3" type="subTitle"/>
          </p:nvPr>
        </p:nvSpPr>
        <p:spPr>
          <a:xfrm>
            <a:off x="1555512" y="1987093"/>
            <a:ext cx="2854500" cy="2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8" name="Google Shape;1458;p55"/>
          <p:cNvSpPr txBox="1"/>
          <p:nvPr>
            <p:ph hasCustomPrompt="1" idx="4" type="title"/>
          </p:nvPr>
        </p:nvSpPr>
        <p:spPr>
          <a:xfrm>
            <a:off x="1555500" y="2863325"/>
            <a:ext cx="2854500" cy="7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9" name="Google Shape;1459;p55"/>
          <p:cNvSpPr txBox="1"/>
          <p:nvPr>
            <p:ph idx="5" type="subTitle"/>
          </p:nvPr>
        </p:nvSpPr>
        <p:spPr>
          <a:xfrm>
            <a:off x="1555512" y="3724330"/>
            <a:ext cx="2854500" cy="2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60" name="Google Shape;1460;p55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1" name="Google Shape;146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TITLE_ONLY_1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9pPr>
          </a:lstStyle>
          <a:p/>
        </p:txBody>
      </p:sp>
      <p:sp>
        <p:nvSpPr>
          <p:cNvPr id="1464" name="Google Shape;146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 1">
  <p:cSld name="CUSTOM_1_2"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57"/>
          <p:cNvSpPr txBox="1"/>
          <p:nvPr>
            <p:ph idx="1" type="subTitle"/>
          </p:nvPr>
        </p:nvSpPr>
        <p:spPr>
          <a:xfrm>
            <a:off x="3327636" y="3194275"/>
            <a:ext cx="24885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67" name="Google Shape;1467;p57"/>
          <p:cNvSpPr txBox="1"/>
          <p:nvPr>
            <p:ph idx="2" type="subTitle"/>
          </p:nvPr>
        </p:nvSpPr>
        <p:spPr>
          <a:xfrm flipH="1">
            <a:off x="5935780" y="3194275"/>
            <a:ext cx="24882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68" name="Google Shape;1468;p57"/>
          <p:cNvSpPr txBox="1"/>
          <p:nvPr>
            <p:ph idx="3" type="subTitle"/>
          </p:nvPr>
        </p:nvSpPr>
        <p:spPr>
          <a:xfrm>
            <a:off x="5935870" y="3715375"/>
            <a:ext cx="24882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9" name="Google Shape;1469;p57"/>
          <p:cNvSpPr txBox="1"/>
          <p:nvPr>
            <p:ph idx="4" type="subTitle"/>
          </p:nvPr>
        </p:nvSpPr>
        <p:spPr>
          <a:xfrm flipH="1">
            <a:off x="3327836" y="3715375"/>
            <a:ext cx="24885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0" name="Google Shape;1470;p57"/>
          <p:cNvSpPr txBox="1"/>
          <p:nvPr>
            <p:ph idx="5" type="subTitle"/>
          </p:nvPr>
        </p:nvSpPr>
        <p:spPr>
          <a:xfrm>
            <a:off x="720000" y="3194275"/>
            <a:ext cx="24882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ato Black"/>
              <a:buNone/>
              <a:defRPr sz="2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471" name="Google Shape;1471;p57"/>
          <p:cNvSpPr txBox="1"/>
          <p:nvPr>
            <p:ph idx="6" type="subTitle"/>
          </p:nvPr>
        </p:nvSpPr>
        <p:spPr>
          <a:xfrm>
            <a:off x="720000" y="3715375"/>
            <a:ext cx="24882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2" name="Google Shape;1472;p57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5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9pPr>
          </a:lstStyle>
          <a:p/>
        </p:txBody>
      </p:sp>
      <p:sp>
        <p:nvSpPr>
          <p:cNvPr id="1474" name="Google Shape;147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1_1_1_1_1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8"/>
          <p:cNvSpPr txBox="1"/>
          <p:nvPr>
            <p:ph hasCustomPrompt="1" type="title"/>
          </p:nvPr>
        </p:nvSpPr>
        <p:spPr>
          <a:xfrm flipH="1">
            <a:off x="711400" y="1466504"/>
            <a:ext cx="522000" cy="521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7" name="Google Shape;1477;p58"/>
          <p:cNvSpPr txBox="1"/>
          <p:nvPr>
            <p:ph hasCustomPrompt="1" idx="2" type="title"/>
          </p:nvPr>
        </p:nvSpPr>
        <p:spPr>
          <a:xfrm flipH="1">
            <a:off x="711400" y="2089940"/>
            <a:ext cx="522000" cy="522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8" name="Google Shape;1478;p58"/>
          <p:cNvSpPr txBox="1"/>
          <p:nvPr>
            <p:ph hasCustomPrompt="1" idx="3" type="title"/>
          </p:nvPr>
        </p:nvSpPr>
        <p:spPr>
          <a:xfrm flipH="1">
            <a:off x="711400" y="2713868"/>
            <a:ext cx="522000" cy="522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9" name="Google Shape;1479;p58"/>
          <p:cNvSpPr txBox="1"/>
          <p:nvPr>
            <p:ph hasCustomPrompt="1" idx="4" type="title"/>
          </p:nvPr>
        </p:nvSpPr>
        <p:spPr>
          <a:xfrm flipH="1">
            <a:off x="711400" y="3337831"/>
            <a:ext cx="522000" cy="522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0" name="Google Shape;1480;p58"/>
          <p:cNvSpPr txBox="1"/>
          <p:nvPr>
            <p:ph hasCustomPrompt="1" idx="5" type="title"/>
          </p:nvPr>
        </p:nvSpPr>
        <p:spPr>
          <a:xfrm flipH="1">
            <a:off x="711400" y="3961773"/>
            <a:ext cx="522000" cy="522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1" name="Google Shape;1481;p58"/>
          <p:cNvSpPr txBox="1"/>
          <p:nvPr>
            <p:ph hasCustomPrompt="1" idx="6" type="title"/>
          </p:nvPr>
        </p:nvSpPr>
        <p:spPr>
          <a:xfrm flipH="1">
            <a:off x="4748000" y="1465600"/>
            <a:ext cx="522000" cy="522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2" name="Google Shape;1482;p58"/>
          <p:cNvSpPr txBox="1"/>
          <p:nvPr>
            <p:ph hasCustomPrompt="1" idx="7" type="title"/>
          </p:nvPr>
        </p:nvSpPr>
        <p:spPr>
          <a:xfrm flipH="1">
            <a:off x="4748000" y="2090003"/>
            <a:ext cx="522000" cy="522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3" name="Google Shape;1483;p58"/>
          <p:cNvSpPr txBox="1"/>
          <p:nvPr>
            <p:ph hasCustomPrompt="1" idx="8" type="title"/>
          </p:nvPr>
        </p:nvSpPr>
        <p:spPr>
          <a:xfrm flipH="1">
            <a:off x="4748000" y="2713934"/>
            <a:ext cx="522000" cy="522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4" name="Google Shape;1484;p58"/>
          <p:cNvSpPr txBox="1"/>
          <p:nvPr>
            <p:ph hasCustomPrompt="1" idx="9" type="title"/>
          </p:nvPr>
        </p:nvSpPr>
        <p:spPr>
          <a:xfrm flipH="1">
            <a:off x="4748000" y="3337833"/>
            <a:ext cx="522000" cy="522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5" name="Google Shape;1485;p58"/>
          <p:cNvSpPr txBox="1"/>
          <p:nvPr>
            <p:ph hasCustomPrompt="1" idx="13" type="title"/>
          </p:nvPr>
        </p:nvSpPr>
        <p:spPr>
          <a:xfrm flipH="1">
            <a:off x="4748000" y="3961845"/>
            <a:ext cx="522000" cy="522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6" name="Google Shape;1486;p58"/>
          <p:cNvSpPr txBox="1"/>
          <p:nvPr>
            <p:ph idx="1" type="subTitle"/>
          </p:nvPr>
        </p:nvSpPr>
        <p:spPr>
          <a:xfrm>
            <a:off x="1385800" y="1466500"/>
            <a:ext cx="29538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7" name="Google Shape;1487;p58"/>
          <p:cNvSpPr txBox="1"/>
          <p:nvPr>
            <p:ph idx="14" type="subTitle"/>
          </p:nvPr>
        </p:nvSpPr>
        <p:spPr>
          <a:xfrm>
            <a:off x="5422400" y="1466500"/>
            <a:ext cx="30102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8" name="Google Shape;1488;p58"/>
          <p:cNvSpPr txBox="1"/>
          <p:nvPr>
            <p:ph idx="15" type="subTitle"/>
          </p:nvPr>
        </p:nvSpPr>
        <p:spPr>
          <a:xfrm>
            <a:off x="1385800" y="2090419"/>
            <a:ext cx="29538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9" name="Google Shape;1489;p58"/>
          <p:cNvSpPr txBox="1"/>
          <p:nvPr>
            <p:ph idx="16" type="subTitle"/>
          </p:nvPr>
        </p:nvSpPr>
        <p:spPr>
          <a:xfrm>
            <a:off x="5422400" y="2090419"/>
            <a:ext cx="30102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0" name="Google Shape;1490;p58"/>
          <p:cNvSpPr txBox="1"/>
          <p:nvPr>
            <p:ph idx="17" type="subTitle"/>
          </p:nvPr>
        </p:nvSpPr>
        <p:spPr>
          <a:xfrm>
            <a:off x="1385800" y="2714346"/>
            <a:ext cx="29538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1" name="Google Shape;1491;p58"/>
          <p:cNvSpPr txBox="1"/>
          <p:nvPr>
            <p:ph idx="18" type="subTitle"/>
          </p:nvPr>
        </p:nvSpPr>
        <p:spPr>
          <a:xfrm>
            <a:off x="5422400" y="2714345"/>
            <a:ext cx="30102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2" name="Google Shape;1492;p58"/>
          <p:cNvSpPr txBox="1"/>
          <p:nvPr>
            <p:ph idx="19" type="subTitle"/>
          </p:nvPr>
        </p:nvSpPr>
        <p:spPr>
          <a:xfrm>
            <a:off x="1385800" y="3338273"/>
            <a:ext cx="29538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58"/>
          <p:cNvSpPr txBox="1"/>
          <p:nvPr>
            <p:ph idx="20" type="subTitle"/>
          </p:nvPr>
        </p:nvSpPr>
        <p:spPr>
          <a:xfrm>
            <a:off x="5422400" y="3338272"/>
            <a:ext cx="30102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4" name="Google Shape;1494;p58"/>
          <p:cNvSpPr txBox="1"/>
          <p:nvPr>
            <p:ph idx="21" type="subTitle"/>
          </p:nvPr>
        </p:nvSpPr>
        <p:spPr>
          <a:xfrm>
            <a:off x="1385800" y="3962200"/>
            <a:ext cx="29538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5" name="Google Shape;1495;p58"/>
          <p:cNvSpPr txBox="1"/>
          <p:nvPr>
            <p:ph idx="22" type="subTitle"/>
          </p:nvPr>
        </p:nvSpPr>
        <p:spPr>
          <a:xfrm>
            <a:off x="5422400" y="3962199"/>
            <a:ext cx="30102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96" name="Google Shape;1496;p58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7" name="Google Shape;1497;p58"/>
          <p:cNvSpPr txBox="1"/>
          <p:nvPr>
            <p:ph idx="2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9pPr>
          </a:lstStyle>
          <a:p/>
        </p:txBody>
      </p:sp>
      <p:sp>
        <p:nvSpPr>
          <p:cNvPr id="1498" name="Google Shape;149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1">
  <p:cSld name="CUSTOM_4_1_1"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9"/>
          <p:cNvSpPr txBox="1"/>
          <p:nvPr>
            <p:ph type="title"/>
          </p:nvPr>
        </p:nvSpPr>
        <p:spPr>
          <a:xfrm flipH="1">
            <a:off x="5065492" y="1668562"/>
            <a:ext cx="19218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501" name="Google Shape;1501;p59"/>
          <p:cNvSpPr txBox="1"/>
          <p:nvPr>
            <p:ph idx="1" type="subTitle"/>
          </p:nvPr>
        </p:nvSpPr>
        <p:spPr>
          <a:xfrm flipH="1">
            <a:off x="5065492" y="2507438"/>
            <a:ext cx="28188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2" name="Google Shape;1502;p59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3" name="Google Shape;1503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 1">
  <p:cSld name="CUSTOM_4_1_1_1_3"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60"/>
          <p:cNvSpPr txBox="1"/>
          <p:nvPr>
            <p:ph type="title"/>
          </p:nvPr>
        </p:nvSpPr>
        <p:spPr>
          <a:xfrm>
            <a:off x="1259648" y="1576550"/>
            <a:ext cx="20835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506" name="Google Shape;1506;p60"/>
          <p:cNvSpPr txBox="1"/>
          <p:nvPr>
            <p:ph idx="1" type="subTitle"/>
          </p:nvPr>
        </p:nvSpPr>
        <p:spPr>
          <a:xfrm>
            <a:off x="1259650" y="2415425"/>
            <a:ext cx="31095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7" name="Google Shape;1507;p60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8" name="Google Shape;1508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720000" y="1861297"/>
            <a:ext cx="41178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720000" y="524372"/>
            <a:ext cx="42948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9" name="Google Shape;169;p7"/>
          <p:cNvGrpSpPr/>
          <p:nvPr/>
        </p:nvGrpSpPr>
        <p:grpSpPr>
          <a:xfrm rot="4390107">
            <a:off x="7408179" y="415988"/>
            <a:ext cx="1466373" cy="1381117"/>
            <a:chOff x="1404300" y="937325"/>
            <a:chExt cx="1767700" cy="1664925"/>
          </a:xfrm>
        </p:grpSpPr>
        <p:sp>
          <p:nvSpPr>
            <p:cNvPr id="170" name="Google Shape;170;p7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CUSTOM_4_1_1_1_1"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61"/>
          <p:cNvSpPr txBox="1"/>
          <p:nvPr>
            <p:ph type="title"/>
          </p:nvPr>
        </p:nvSpPr>
        <p:spPr>
          <a:xfrm>
            <a:off x="876750" y="1037575"/>
            <a:ext cx="3934200" cy="1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70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Font typeface="Lato Black"/>
              <a:buNone/>
              <a:defRPr b="0"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511" name="Google Shape;1511;p61"/>
          <p:cNvSpPr txBox="1"/>
          <p:nvPr>
            <p:ph idx="1" type="subTitle"/>
          </p:nvPr>
        </p:nvSpPr>
        <p:spPr>
          <a:xfrm>
            <a:off x="876750" y="2331275"/>
            <a:ext cx="3934200" cy="133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2" name="Google Shape;1512;p61"/>
          <p:cNvSpPr txBox="1"/>
          <p:nvPr/>
        </p:nvSpPr>
        <p:spPr>
          <a:xfrm>
            <a:off x="5177850" y="2997275"/>
            <a:ext cx="3089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200" u="sng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200" u="sng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infographics &amp; images by </a:t>
            </a:r>
            <a:r>
              <a:rPr lang="en" sz="1200" u="sng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 u="sng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513" name="Google Shape;1513;p61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 1">
  <p:cSld name="CUSTOM_4_1_1_1_2_1"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7" name="Google Shape;1517;p62"/>
          <p:cNvSpPr txBox="1"/>
          <p:nvPr>
            <p:ph idx="1" type="subTitle"/>
          </p:nvPr>
        </p:nvSpPr>
        <p:spPr>
          <a:xfrm>
            <a:off x="720000" y="1926850"/>
            <a:ext cx="4158000" cy="26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8" name="Google Shape;1518;p62"/>
          <p:cNvSpPr txBox="1"/>
          <p:nvPr>
            <p:ph idx="2" type="subTitle"/>
          </p:nvPr>
        </p:nvSpPr>
        <p:spPr>
          <a:xfrm>
            <a:off x="2348925" y="1155425"/>
            <a:ext cx="4446000" cy="7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19" name="Google Shape;1519;p62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_2_1_1"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63"/>
          <p:cNvSpPr txBox="1"/>
          <p:nvPr>
            <p:ph idx="1" type="subTitle"/>
          </p:nvPr>
        </p:nvSpPr>
        <p:spPr>
          <a:xfrm>
            <a:off x="720000" y="1926850"/>
            <a:ext cx="6358200" cy="26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3" name="Google Shape;1523;p6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4" name="Google Shape;1524;p63"/>
          <p:cNvSpPr txBox="1"/>
          <p:nvPr>
            <p:ph idx="2" type="subTitle"/>
          </p:nvPr>
        </p:nvSpPr>
        <p:spPr>
          <a:xfrm>
            <a:off x="2474750" y="1155425"/>
            <a:ext cx="4194600" cy="7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25" name="Google Shape;1525;p63"/>
          <p:cNvCxnSpPr/>
          <p:nvPr/>
        </p:nvCxnSpPr>
        <p:spPr>
          <a:xfrm rot="10800000">
            <a:off x="723750" y="4678425"/>
            <a:ext cx="8477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6" name="Google Shape;152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6"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64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9" name="Google Shape;1529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702300" y="1495500"/>
            <a:ext cx="6367800" cy="24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2" name="Google Shape;192;p8"/>
          <p:cNvGrpSpPr/>
          <p:nvPr/>
        </p:nvGrpSpPr>
        <p:grpSpPr>
          <a:xfrm rot="176202">
            <a:off x="113467" y="-30524"/>
            <a:ext cx="1776928" cy="1673616"/>
            <a:chOff x="1404300" y="937325"/>
            <a:chExt cx="1767700" cy="1664925"/>
          </a:xfrm>
        </p:grpSpPr>
        <p:sp>
          <p:nvSpPr>
            <p:cNvPr id="193" name="Google Shape;193;p8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1936875" y="1271900"/>
              <a:ext cx="550725" cy="299850"/>
            </a:xfrm>
            <a:custGeom>
              <a:rect b="b" l="l" r="r" t="t"/>
              <a:pathLst>
                <a:path extrusionOk="0" h="11994" w="22029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880700" y="1297000"/>
              <a:ext cx="89625" cy="682925"/>
            </a:xfrm>
            <a:custGeom>
              <a:rect b="b" l="l" r="r" t="t"/>
              <a:pathLst>
                <a:path extrusionOk="0" h="27317" w="3585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77975" y="1536400"/>
              <a:ext cx="607800" cy="445550"/>
            </a:xfrm>
            <a:custGeom>
              <a:rect b="b" l="l" r="r" t="t"/>
              <a:pathLst>
                <a:path extrusionOk="0" h="17822" w="24312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1876275" y="1954275"/>
              <a:ext cx="808150" cy="119850"/>
            </a:xfrm>
            <a:custGeom>
              <a:rect b="b" l="l" r="r" t="t"/>
              <a:pathLst>
                <a:path extrusionOk="0" h="4794" w="32326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561650" y="1954025"/>
              <a:ext cx="351875" cy="569450"/>
            </a:xfrm>
            <a:custGeom>
              <a:rect b="b" l="l" r="r" t="t"/>
              <a:pathLst>
                <a:path extrusionOk="0" h="22778" w="14075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564275" y="1039275"/>
              <a:ext cx="408375" cy="260700"/>
            </a:xfrm>
            <a:custGeom>
              <a:rect b="b" l="l" r="r" t="t"/>
              <a:pathLst>
                <a:path extrusionOk="0" h="10428" w="16335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1450475" y="1742400"/>
              <a:ext cx="465575" cy="238700"/>
            </a:xfrm>
            <a:custGeom>
              <a:rect b="b" l="l" r="r" t="t"/>
              <a:pathLst>
                <a:path extrusionOk="0" h="9548" w="18623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874275" y="1217950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486800" y="2418275"/>
              <a:ext cx="185325" cy="183975"/>
            </a:xfrm>
            <a:custGeom>
              <a:rect b="b" l="l" r="r" t="t"/>
              <a:pathLst>
                <a:path extrusionOk="0" h="7359" w="7413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1466525" y="937325"/>
              <a:ext cx="234000" cy="231975"/>
            </a:xfrm>
            <a:custGeom>
              <a:rect b="b" l="l" r="r" t="t"/>
              <a:pathLst>
                <a:path extrusionOk="0" h="9279" w="936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1404300" y="16906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829650" y="190230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8"/>
          <p:cNvGrpSpPr/>
          <p:nvPr/>
        </p:nvGrpSpPr>
        <p:grpSpPr>
          <a:xfrm rot="8525974">
            <a:off x="8106815" y="439712"/>
            <a:ext cx="661419" cy="929019"/>
            <a:chOff x="2374700" y="1056350"/>
            <a:chExt cx="797300" cy="1119875"/>
          </a:xfrm>
        </p:grpSpPr>
        <p:sp>
          <p:nvSpPr>
            <p:cNvPr id="213" name="Google Shape;213;p8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4358550" y="1414350"/>
            <a:ext cx="387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9"/>
          <p:cNvSpPr txBox="1"/>
          <p:nvPr>
            <p:ph idx="1" type="subTitle"/>
          </p:nvPr>
        </p:nvSpPr>
        <p:spPr>
          <a:xfrm>
            <a:off x="4358550" y="2256150"/>
            <a:ext cx="4079100" cy="14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4" name="Google Shape;224;p9"/>
          <p:cNvGrpSpPr/>
          <p:nvPr/>
        </p:nvGrpSpPr>
        <p:grpSpPr>
          <a:xfrm rot="9264167">
            <a:off x="7096424" y="3467668"/>
            <a:ext cx="1863987" cy="1541926"/>
            <a:chOff x="193669" y="148127"/>
            <a:chExt cx="2323487" cy="1922250"/>
          </a:xfrm>
        </p:grpSpPr>
        <p:sp>
          <p:nvSpPr>
            <p:cNvPr id="225" name="Google Shape;225;p9"/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9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229" name="Google Shape;229;p9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9"/>
            <p:cNvGrpSpPr/>
            <p:nvPr/>
          </p:nvGrpSpPr>
          <p:grpSpPr>
            <a:xfrm>
              <a:off x="416768" y="148127"/>
              <a:ext cx="1867051" cy="1922250"/>
              <a:chOff x="111968" y="148127"/>
              <a:chExt cx="1867051" cy="1922250"/>
            </a:xfrm>
          </p:grpSpPr>
          <p:sp>
            <p:nvSpPr>
              <p:cNvPr id="232" name="Google Shape;232;p9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4" name="Google Shape;234;p9"/>
              <p:cNvGrpSpPr/>
              <p:nvPr/>
            </p:nvGrpSpPr>
            <p:grpSpPr>
              <a:xfrm rot="2700200">
                <a:off x="519774" y="342293"/>
                <a:ext cx="1051439" cy="1589031"/>
                <a:chOff x="2374700" y="932638"/>
                <a:chExt cx="864662" cy="1306680"/>
              </a:xfrm>
            </p:grpSpPr>
            <p:sp>
              <p:nvSpPr>
                <p:cNvPr id="235" name="Google Shape;235;p9"/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rect b="b" l="l" r="r" t="t"/>
                  <a:pathLst>
                    <a:path extrusionOk="0" h="21419" w="9359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9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9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9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rgbClr val="FF7C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9"/>
                <p:cNvSpPr/>
                <p:nvPr/>
              </p:nvSpPr>
              <p:spPr>
                <a:xfrm>
                  <a:off x="2966745" y="1386898"/>
                  <a:ext cx="272617" cy="271098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rgbClr val="788B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9"/>
                <p:cNvSpPr/>
                <p:nvPr/>
              </p:nvSpPr>
              <p:spPr>
                <a:xfrm>
                  <a:off x="2548853" y="932638"/>
                  <a:ext cx="249594" cy="247040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rgbClr val="E54E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9"/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rect b="b" l="l" r="r" t="t"/>
                  <a:pathLst>
                    <a:path extrusionOk="0" h="9280" w="9333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rgbClr val="FA9E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42" name="Google Shape;242;p9"/>
          <p:cNvGrpSpPr/>
          <p:nvPr/>
        </p:nvGrpSpPr>
        <p:grpSpPr>
          <a:xfrm rot="9045510">
            <a:off x="7244933" y="-276244"/>
            <a:ext cx="1783833" cy="1890791"/>
            <a:chOff x="3403900" y="3304800"/>
            <a:chExt cx="1556050" cy="1649350"/>
          </a:xfrm>
        </p:grpSpPr>
        <p:sp>
          <p:nvSpPr>
            <p:cNvPr id="243" name="Google Shape;243;p9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title"/>
          </p:nvPr>
        </p:nvSpPr>
        <p:spPr>
          <a:xfrm>
            <a:off x="795425" y="2148625"/>
            <a:ext cx="3463800" cy="23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5" name="Google Shape;265;p10"/>
          <p:cNvGrpSpPr/>
          <p:nvPr/>
        </p:nvGrpSpPr>
        <p:grpSpPr>
          <a:xfrm rot="8525974">
            <a:off x="8217903" y="192062"/>
            <a:ext cx="661419" cy="929019"/>
            <a:chOff x="2374700" y="1056350"/>
            <a:chExt cx="797300" cy="1119875"/>
          </a:xfrm>
        </p:grpSpPr>
        <p:sp>
          <p:nvSpPr>
            <p:cNvPr id="266" name="Google Shape;266;p10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2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b="1" sz="3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  <a:defRPr sz="1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uniprot.org/help/uniprotkb" TargetMode="External"/><Relationship Id="rId4" Type="http://schemas.openxmlformats.org/officeDocument/2006/relationships/hyperlink" Target="https://www.nature.com/articles/nmeth.3176.pdf?origin=ppub" TargetMode="External"/><Relationship Id="rId5" Type="http://schemas.openxmlformats.org/officeDocument/2006/relationships/hyperlink" Target="https://www.nature.com/articles/s41592-021-01101-x" TargetMode="External"/><Relationship Id="rId6" Type="http://schemas.openxmlformats.org/officeDocument/2006/relationships/hyperlink" Target="https://biologydictionary.net/taxonomy/" TargetMode="External"/><Relationship Id="rId7" Type="http://schemas.openxmlformats.org/officeDocument/2006/relationships/hyperlink" Target="http://www.genomenewsnetwork.org/resources/whats_a_genome/Chp2_1.s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C5FF"/>
        </a:solidFill>
      </p:bgPr>
    </p:bg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65"/>
          <p:cNvSpPr txBox="1"/>
          <p:nvPr>
            <p:ph type="ctrTitle"/>
          </p:nvPr>
        </p:nvSpPr>
        <p:spPr>
          <a:xfrm>
            <a:off x="875225" y="972750"/>
            <a:ext cx="3504600" cy="29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accent4"/>
                </a:solidFill>
              </a:rPr>
              <a:t>ECES450-</a:t>
            </a:r>
            <a:r>
              <a:rPr lang="en" sz="3700">
                <a:solidFill>
                  <a:schemeClr val="accent4"/>
                </a:solidFill>
              </a:rPr>
              <a:t>650</a:t>
            </a:r>
            <a:endParaRPr sz="37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chemeClr val="lt2"/>
                </a:solidFill>
              </a:rPr>
              <a:t>Tutorial 10</a:t>
            </a:r>
            <a:endParaRPr sz="3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Taxonomic Classification of Sequences from WGS Using DIAMOND</a:t>
            </a:r>
            <a:endParaRPr b="1" sz="3700">
              <a:solidFill>
                <a:schemeClr val="dk2"/>
              </a:solidFill>
            </a:endParaRPr>
          </a:p>
        </p:txBody>
      </p:sp>
      <p:sp>
        <p:nvSpPr>
          <p:cNvPr id="1535" name="Google Shape;1535;p65"/>
          <p:cNvSpPr txBox="1"/>
          <p:nvPr>
            <p:ph idx="1" type="subTitle"/>
          </p:nvPr>
        </p:nvSpPr>
        <p:spPr>
          <a:xfrm>
            <a:off x="875225" y="3962238"/>
            <a:ext cx="3504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Phil Huddy, Steven Lee, &amp; Jacob Wong</a:t>
            </a:r>
            <a:endParaRPr sz="1500"/>
          </a:p>
        </p:txBody>
      </p:sp>
      <p:grpSp>
        <p:nvGrpSpPr>
          <p:cNvPr id="1536" name="Google Shape;1536;p65"/>
          <p:cNvGrpSpPr/>
          <p:nvPr/>
        </p:nvGrpSpPr>
        <p:grpSpPr>
          <a:xfrm rot="2415064">
            <a:off x="5969191" y="-588849"/>
            <a:ext cx="1902924" cy="7262243"/>
            <a:chOff x="9065175" y="1446600"/>
            <a:chExt cx="682175" cy="2603425"/>
          </a:xfrm>
        </p:grpSpPr>
        <p:sp>
          <p:nvSpPr>
            <p:cNvPr id="1537" name="Google Shape;1537;p65"/>
            <p:cNvSpPr/>
            <p:nvPr/>
          </p:nvSpPr>
          <p:spPr>
            <a:xfrm>
              <a:off x="9086850" y="1508200"/>
              <a:ext cx="610475" cy="2541825"/>
            </a:xfrm>
            <a:custGeom>
              <a:rect b="b" l="l" r="r" t="t"/>
              <a:pathLst>
                <a:path extrusionOk="0" h="101673" w="24419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65"/>
            <p:cNvSpPr/>
            <p:nvPr/>
          </p:nvSpPr>
          <p:spPr>
            <a:xfrm>
              <a:off x="9065175" y="1446600"/>
              <a:ext cx="682175" cy="2586000"/>
            </a:xfrm>
            <a:custGeom>
              <a:rect b="b" l="l" r="r" t="t"/>
              <a:pathLst>
                <a:path extrusionOk="0" h="103440" w="27287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5"/>
            <p:cNvSpPr/>
            <p:nvPr/>
          </p:nvSpPr>
          <p:spPr>
            <a:xfrm>
              <a:off x="9240300" y="3247475"/>
              <a:ext cx="393750" cy="199625"/>
            </a:xfrm>
            <a:custGeom>
              <a:rect b="b" l="l" r="r" t="t"/>
              <a:pathLst>
                <a:path extrusionOk="0" h="7985" w="1575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5"/>
            <p:cNvSpPr/>
            <p:nvPr/>
          </p:nvSpPr>
          <p:spPr>
            <a:xfrm>
              <a:off x="9142725" y="3083225"/>
              <a:ext cx="497100" cy="243800"/>
            </a:xfrm>
            <a:custGeom>
              <a:rect b="b" l="l" r="r" t="t"/>
              <a:pathLst>
                <a:path extrusionOk="0" h="9752" w="19884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5"/>
            <p:cNvSpPr/>
            <p:nvPr/>
          </p:nvSpPr>
          <p:spPr>
            <a:xfrm>
              <a:off x="9113550" y="2938925"/>
              <a:ext cx="459600" cy="234650"/>
            </a:xfrm>
            <a:custGeom>
              <a:rect b="b" l="l" r="r" t="t"/>
              <a:pathLst>
                <a:path extrusionOk="0" h="9386" w="18384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5"/>
            <p:cNvSpPr/>
            <p:nvPr/>
          </p:nvSpPr>
          <p:spPr>
            <a:xfrm>
              <a:off x="9164400" y="2824375"/>
              <a:ext cx="297550" cy="156550"/>
            </a:xfrm>
            <a:custGeom>
              <a:rect b="b" l="l" r="r" t="t"/>
              <a:pathLst>
                <a:path extrusionOk="0" h="6262" w="11902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5"/>
            <p:cNvSpPr/>
            <p:nvPr/>
          </p:nvSpPr>
          <p:spPr>
            <a:xfrm>
              <a:off x="9388725" y="3076125"/>
              <a:ext cx="261250" cy="134975"/>
            </a:xfrm>
            <a:custGeom>
              <a:rect b="b" l="l" r="r" t="t"/>
              <a:pathLst>
                <a:path extrusionOk="0" h="5399" w="1045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65"/>
            <p:cNvSpPr/>
            <p:nvPr/>
          </p:nvSpPr>
          <p:spPr>
            <a:xfrm>
              <a:off x="9332025" y="2929875"/>
              <a:ext cx="253475" cy="135300"/>
            </a:xfrm>
            <a:custGeom>
              <a:rect b="b" l="l" r="r" t="t"/>
              <a:pathLst>
                <a:path extrusionOk="0" h="5412" w="10139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5"/>
            <p:cNvSpPr/>
            <p:nvPr/>
          </p:nvSpPr>
          <p:spPr>
            <a:xfrm>
              <a:off x="9305350" y="2816175"/>
              <a:ext cx="167450" cy="93875"/>
            </a:xfrm>
            <a:custGeom>
              <a:rect b="b" l="l" r="r" t="t"/>
              <a:pathLst>
                <a:path extrusionOk="0" h="3755" w="6698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5"/>
            <p:cNvSpPr/>
            <p:nvPr/>
          </p:nvSpPr>
          <p:spPr>
            <a:xfrm>
              <a:off x="9427100" y="3236800"/>
              <a:ext cx="221025" cy="117725"/>
            </a:xfrm>
            <a:custGeom>
              <a:rect b="b" l="l" r="r" t="t"/>
              <a:pathLst>
                <a:path extrusionOk="0" h="4709" w="8841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65"/>
            <p:cNvSpPr/>
            <p:nvPr/>
          </p:nvSpPr>
          <p:spPr>
            <a:xfrm>
              <a:off x="9149925" y="2478050"/>
              <a:ext cx="373100" cy="190150"/>
            </a:xfrm>
            <a:custGeom>
              <a:rect b="b" l="l" r="r" t="t"/>
              <a:pathLst>
                <a:path extrusionOk="0" h="7606" w="14924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65"/>
            <p:cNvSpPr/>
            <p:nvPr/>
          </p:nvSpPr>
          <p:spPr>
            <a:xfrm>
              <a:off x="9130475" y="2302375"/>
              <a:ext cx="494300" cy="252425"/>
            </a:xfrm>
            <a:custGeom>
              <a:rect b="b" l="l" r="r" t="t"/>
              <a:pathLst>
                <a:path extrusionOk="0" h="10097" w="19772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5"/>
            <p:cNvSpPr/>
            <p:nvPr/>
          </p:nvSpPr>
          <p:spPr>
            <a:xfrm>
              <a:off x="9197200" y="2152250"/>
              <a:ext cx="473425" cy="241600"/>
            </a:xfrm>
            <a:custGeom>
              <a:rect b="b" l="l" r="r" t="t"/>
              <a:pathLst>
                <a:path extrusionOk="0" h="9664" w="18937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5"/>
            <p:cNvSpPr/>
            <p:nvPr/>
          </p:nvSpPr>
          <p:spPr>
            <a:xfrm>
              <a:off x="9303950" y="2040525"/>
              <a:ext cx="343275" cy="177375"/>
            </a:xfrm>
            <a:custGeom>
              <a:rect b="b" l="l" r="r" t="t"/>
              <a:pathLst>
                <a:path extrusionOk="0" h="7095" w="13731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5"/>
            <p:cNvSpPr/>
            <p:nvPr/>
          </p:nvSpPr>
          <p:spPr>
            <a:xfrm>
              <a:off x="9290525" y="2032300"/>
              <a:ext cx="207475" cy="112200"/>
            </a:xfrm>
            <a:custGeom>
              <a:rect b="b" l="l" r="r" t="t"/>
              <a:pathLst>
                <a:path extrusionOk="0" h="4488" w="8299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5"/>
            <p:cNvSpPr/>
            <p:nvPr/>
          </p:nvSpPr>
          <p:spPr>
            <a:xfrm>
              <a:off x="9190250" y="2146850"/>
              <a:ext cx="247725" cy="132750"/>
            </a:xfrm>
            <a:custGeom>
              <a:rect b="b" l="l" r="r" t="t"/>
              <a:pathLst>
                <a:path extrusionOk="0" h="5310" w="9909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5"/>
            <p:cNvSpPr/>
            <p:nvPr/>
          </p:nvSpPr>
          <p:spPr>
            <a:xfrm>
              <a:off x="9121225" y="2297750"/>
              <a:ext cx="229175" cy="123625"/>
            </a:xfrm>
            <a:custGeom>
              <a:rect b="b" l="l" r="r" t="t"/>
              <a:pathLst>
                <a:path extrusionOk="0" h="4945" w="9167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5"/>
            <p:cNvSpPr/>
            <p:nvPr/>
          </p:nvSpPr>
          <p:spPr>
            <a:xfrm>
              <a:off x="9143550" y="2472925"/>
              <a:ext cx="201850" cy="109400"/>
            </a:xfrm>
            <a:custGeom>
              <a:rect b="b" l="l" r="r" t="t"/>
              <a:pathLst>
                <a:path extrusionOk="0" h="4376" w="8074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5"/>
            <p:cNvSpPr/>
            <p:nvPr/>
          </p:nvSpPr>
          <p:spPr>
            <a:xfrm>
              <a:off x="9222975" y="3691050"/>
              <a:ext cx="352050" cy="104725"/>
            </a:xfrm>
            <a:custGeom>
              <a:rect b="b" l="l" r="r" t="t"/>
              <a:pathLst>
                <a:path extrusionOk="0" h="4189" w="14082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5"/>
            <p:cNvSpPr/>
            <p:nvPr/>
          </p:nvSpPr>
          <p:spPr>
            <a:xfrm>
              <a:off x="9118475" y="3844650"/>
              <a:ext cx="507450" cy="137925"/>
            </a:xfrm>
            <a:custGeom>
              <a:rect b="b" l="l" r="r" t="t"/>
              <a:pathLst>
                <a:path extrusionOk="0" h="5517" w="20298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5"/>
            <p:cNvSpPr/>
            <p:nvPr/>
          </p:nvSpPr>
          <p:spPr>
            <a:xfrm>
              <a:off x="9263900" y="1734800"/>
              <a:ext cx="374250" cy="85325"/>
            </a:xfrm>
            <a:custGeom>
              <a:rect b="b" l="l" r="r" t="t"/>
              <a:pathLst>
                <a:path extrusionOk="0" h="3413" w="1497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5"/>
            <p:cNvSpPr/>
            <p:nvPr/>
          </p:nvSpPr>
          <p:spPr>
            <a:xfrm>
              <a:off x="9169700" y="1534675"/>
              <a:ext cx="528475" cy="119500"/>
            </a:xfrm>
            <a:custGeom>
              <a:rect b="b" l="l" r="r" t="t"/>
              <a:pathLst>
                <a:path extrusionOk="0" h="4780" w="21139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5"/>
            <p:cNvSpPr/>
            <p:nvPr/>
          </p:nvSpPr>
          <p:spPr>
            <a:xfrm>
              <a:off x="9476850" y="1529725"/>
              <a:ext cx="228000" cy="67775"/>
            </a:xfrm>
            <a:custGeom>
              <a:rect b="b" l="l" r="r" t="t"/>
              <a:pathLst>
                <a:path extrusionOk="0" h="2711" w="912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5"/>
            <p:cNvSpPr/>
            <p:nvPr/>
          </p:nvSpPr>
          <p:spPr>
            <a:xfrm>
              <a:off x="9443500" y="1728925"/>
              <a:ext cx="201925" cy="61225"/>
            </a:xfrm>
            <a:custGeom>
              <a:rect b="b" l="l" r="r" t="t"/>
              <a:pathLst>
                <a:path extrusionOk="0" h="2449" w="8077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5"/>
            <p:cNvSpPr/>
            <p:nvPr/>
          </p:nvSpPr>
          <p:spPr>
            <a:xfrm>
              <a:off x="9206800" y="3682525"/>
              <a:ext cx="200350" cy="70775"/>
            </a:xfrm>
            <a:custGeom>
              <a:rect b="b" l="l" r="r" t="t"/>
              <a:pathLst>
                <a:path extrusionOk="0" h="2831" w="8014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5"/>
            <p:cNvSpPr/>
            <p:nvPr/>
          </p:nvSpPr>
          <p:spPr>
            <a:xfrm>
              <a:off x="9106700" y="3838475"/>
              <a:ext cx="275425" cy="89950"/>
            </a:xfrm>
            <a:custGeom>
              <a:rect b="b" l="l" r="r" t="t"/>
              <a:pathLst>
                <a:path extrusionOk="0" h="3598" w="11017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65"/>
          <p:cNvGrpSpPr/>
          <p:nvPr/>
        </p:nvGrpSpPr>
        <p:grpSpPr>
          <a:xfrm rot="5400000">
            <a:off x="4625475" y="788838"/>
            <a:ext cx="1783856" cy="1890815"/>
            <a:chOff x="3403900" y="3304800"/>
            <a:chExt cx="1556050" cy="1649350"/>
          </a:xfrm>
        </p:grpSpPr>
        <p:sp>
          <p:nvSpPr>
            <p:cNvPr id="1564" name="Google Shape;1564;p65"/>
            <p:cNvSpPr/>
            <p:nvPr/>
          </p:nvSpPr>
          <p:spPr>
            <a:xfrm>
              <a:off x="3960075" y="3761850"/>
              <a:ext cx="510150" cy="213400"/>
            </a:xfrm>
            <a:custGeom>
              <a:rect b="b" l="l" r="r" t="t"/>
              <a:pathLst>
                <a:path extrusionOk="0" h="8536" w="20406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5"/>
            <p:cNvSpPr/>
            <p:nvPr/>
          </p:nvSpPr>
          <p:spPr>
            <a:xfrm>
              <a:off x="3559675" y="3796150"/>
              <a:ext cx="433700" cy="179100"/>
            </a:xfrm>
            <a:custGeom>
              <a:rect b="b" l="l" r="r" t="t"/>
              <a:pathLst>
                <a:path extrusionOk="0" h="7164" w="17348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5"/>
            <p:cNvSpPr/>
            <p:nvPr/>
          </p:nvSpPr>
          <p:spPr>
            <a:xfrm>
              <a:off x="3713075" y="3949425"/>
              <a:ext cx="287200" cy="502625"/>
            </a:xfrm>
            <a:custGeom>
              <a:rect b="b" l="l" r="r" t="t"/>
              <a:pathLst>
                <a:path extrusionOk="0" h="20105" w="11488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5"/>
            <p:cNvSpPr/>
            <p:nvPr/>
          </p:nvSpPr>
          <p:spPr>
            <a:xfrm>
              <a:off x="3735975" y="4426625"/>
              <a:ext cx="646450" cy="82025"/>
            </a:xfrm>
            <a:custGeom>
              <a:rect b="b" l="l" r="r" t="t"/>
              <a:pathLst>
                <a:path extrusionOk="0" h="3281" w="25858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5"/>
            <p:cNvSpPr/>
            <p:nvPr/>
          </p:nvSpPr>
          <p:spPr>
            <a:xfrm>
              <a:off x="3960700" y="3948925"/>
              <a:ext cx="422675" cy="560600"/>
            </a:xfrm>
            <a:custGeom>
              <a:rect b="b" l="l" r="r" t="t"/>
              <a:pathLst>
                <a:path extrusionOk="0" h="22424" w="16907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5"/>
            <p:cNvSpPr/>
            <p:nvPr/>
          </p:nvSpPr>
          <p:spPr>
            <a:xfrm>
              <a:off x="4353000" y="3762125"/>
              <a:ext cx="113300" cy="745475"/>
            </a:xfrm>
            <a:custGeom>
              <a:rect b="b" l="l" r="r" t="t"/>
              <a:pathLst>
                <a:path extrusionOk="0" h="29819" w="4532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5"/>
            <p:cNvSpPr/>
            <p:nvPr/>
          </p:nvSpPr>
          <p:spPr>
            <a:xfrm>
              <a:off x="4348800" y="4483000"/>
              <a:ext cx="542900" cy="320575"/>
            </a:xfrm>
            <a:custGeom>
              <a:rect b="b" l="l" r="r" t="t"/>
              <a:pathLst>
                <a:path extrusionOk="0" h="12823" w="21716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5"/>
            <p:cNvSpPr/>
            <p:nvPr/>
          </p:nvSpPr>
          <p:spPr>
            <a:xfrm>
              <a:off x="3496325" y="4429725"/>
              <a:ext cx="250725" cy="370050"/>
            </a:xfrm>
            <a:custGeom>
              <a:rect b="b" l="l" r="r" t="t"/>
              <a:pathLst>
                <a:path extrusionOk="0" h="14802" w="10029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5"/>
            <p:cNvSpPr/>
            <p:nvPr/>
          </p:nvSpPr>
          <p:spPr>
            <a:xfrm>
              <a:off x="3940500" y="3400850"/>
              <a:ext cx="49400" cy="573450"/>
            </a:xfrm>
            <a:custGeom>
              <a:rect b="b" l="l" r="r" t="t"/>
              <a:pathLst>
                <a:path extrusionOk="0" h="22938" w="1976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5"/>
            <p:cNvSpPr/>
            <p:nvPr/>
          </p:nvSpPr>
          <p:spPr>
            <a:xfrm>
              <a:off x="4152750" y="4482950"/>
              <a:ext cx="230050" cy="422600"/>
            </a:xfrm>
            <a:custGeom>
              <a:rect b="b" l="l" r="r" t="t"/>
              <a:pathLst>
                <a:path extrusionOk="0" h="16904" w="9202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5"/>
            <p:cNvSpPr/>
            <p:nvPr/>
          </p:nvSpPr>
          <p:spPr>
            <a:xfrm>
              <a:off x="3665625" y="4343500"/>
              <a:ext cx="173800" cy="171800"/>
            </a:xfrm>
            <a:custGeom>
              <a:rect b="b" l="l" r="r" t="t"/>
              <a:pathLst>
                <a:path extrusionOk="0" h="6872" w="6952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5"/>
            <p:cNvSpPr/>
            <p:nvPr/>
          </p:nvSpPr>
          <p:spPr>
            <a:xfrm>
              <a:off x="4786800" y="4704600"/>
              <a:ext cx="173150" cy="172475"/>
            </a:xfrm>
            <a:custGeom>
              <a:rect b="b" l="l" r="r" t="t"/>
              <a:pathLst>
                <a:path extrusionOk="0" h="6899" w="6926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5"/>
            <p:cNvSpPr/>
            <p:nvPr/>
          </p:nvSpPr>
          <p:spPr>
            <a:xfrm>
              <a:off x="3890800" y="3876225"/>
              <a:ext cx="173125" cy="171800"/>
            </a:xfrm>
            <a:custGeom>
              <a:rect b="b" l="l" r="r" t="t"/>
              <a:pathLst>
                <a:path extrusionOk="0" h="6872" w="6925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5"/>
            <p:cNvSpPr/>
            <p:nvPr/>
          </p:nvSpPr>
          <p:spPr>
            <a:xfrm>
              <a:off x="4343875" y="3666600"/>
              <a:ext cx="218450" cy="216425"/>
            </a:xfrm>
            <a:custGeom>
              <a:rect b="b" l="l" r="r" t="t"/>
              <a:pathLst>
                <a:path extrusionOk="0" h="8657" w="8738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5"/>
            <p:cNvSpPr/>
            <p:nvPr/>
          </p:nvSpPr>
          <p:spPr>
            <a:xfrm>
              <a:off x="3844825" y="3304800"/>
              <a:ext cx="218425" cy="216450"/>
            </a:xfrm>
            <a:custGeom>
              <a:rect b="b" l="l" r="r" t="t"/>
              <a:pathLst>
                <a:path extrusionOk="0" h="8658" w="8737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5"/>
            <p:cNvSpPr/>
            <p:nvPr/>
          </p:nvSpPr>
          <p:spPr>
            <a:xfrm>
              <a:off x="3403900" y="4678900"/>
              <a:ext cx="218450" cy="216450"/>
            </a:xfrm>
            <a:custGeom>
              <a:rect b="b" l="l" r="r" t="t"/>
              <a:pathLst>
                <a:path extrusionOk="0" h="8658" w="8738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5"/>
            <p:cNvSpPr/>
            <p:nvPr/>
          </p:nvSpPr>
          <p:spPr>
            <a:xfrm>
              <a:off x="3515500" y="3748400"/>
              <a:ext cx="123100" cy="121775"/>
            </a:xfrm>
            <a:custGeom>
              <a:rect b="b" l="l" r="r" t="t"/>
              <a:pathLst>
                <a:path extrusionOk="0" h="4871" w="4924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5"/>
            <p:cNvSpPr/>
            <p:nvPr/>
          </p:nvSpPr>
          <p:spPr>
            <a:xfrm>
              <a:off x="4107875" y="4831725"/>
              <a:ext cx="123100" cy="122425"/>
            </a:xfrm>
            <a:custGeom>
              <a:rect b="b" l="l" r="r" t="t"/>
              <a:pathLst>
                <a:path extrusionOk="0" h="4897" w="4924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5"/>
            <p:cNvSpPr/>
            <p:nvPr/>
          </p:nvSpPr>
          <p:spPr>
            <a:xfrm>
              <a:off x="4304650" y="4434125"/>
              <a:ext cx="123775" cy="122425"/>
            </a:xfrm>
            <a:custGeom>
              <a:rect b="b" l="l" r="r" t="t"/>
              <a:pathLst>
                <a:path extrusionOk="0" h="4897" w="4951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74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Kraken2 Datasets</a:t>
            </a:r>
            <a:endParaRPr/>
          </a:p>
        </p:txBody>
      </p:sp>
      <p:sp>
        <p:nvSpPr>
          <p:cNvPr id="1860" name="Google Shape;1860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1" name="Google Shape;1861;p74"/>
          <p:cNvPicPr preferRelativeResize="0"/>
          <p:nvPr/>
        </p:nvPicPr>
        <p:blipFill rotWithShape="1">
          <a:blip r:embed="rId3">
            <a:alphaModFix/>
          </a:blip>
          <a:srcRect b="50027" l="0" r="0" t="0"/>
          <a:stretch/>
        </p:blipFill>
        <p:spPr>
          <a:xfrm>
            <a:off x="2099488" y="1133400"/>
            <a:ext cx="4945000" cy="16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p74"/>
          <p:cNvPicPr preferRelativeResize="0"/>
          <p:nvPr/>
        </p:nvPicPr>
        <p:blipFill rotWithShape="1">
          <a:blip r:embed="rId3">
            <a:alphaModFix/>
          </a:blip>
          <a:srcRect b="0" l="0" r="0" t="50027"/>
          <a:stretch/>
        </p:blipFill>
        <p:spPr>
          <a:xfrm>
            <a:off x="2099488" y="3022475"/>
            <a:ext cx="4945028" cy="1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75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UniprotKB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68" name="Google Shape;1868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9" name="Google Shape;186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700" y="1096100"/>
            <a:ext cx="3011001" cy="352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0" name="Google Shape;1870;p75"/>
          <p:cNvPicPr preferRelativeResize="0"/>
          <p:nvPr/>
        </p:nvPicPr>
        <p:blipFill rotWithShape="1">
          <a:blip r:embed="rId4">
            <a:alphaModFix/>
          </a:blip>
          <a:srcRect b="7655" l="0" r="0" t="0"/>
          <a:stretch/>
        </p:blipFill>
        <p:spPr>
          <a:xfrm>
            <a:off x="5595925" y="1096100"/>
            <a:ext cx="1349000" cy="35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6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the data</a:t>
            </a:r>
            <a:endParaRPr/>
          </a:p>
        </p:txBody>
      </p:sp>
      <p:pic>
        <p:nvPicPr>
          <p:cNvPr id="1876" name="Google Shape;187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25" y="1037750"/>
            <a:ext cx="7196949" cy="35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77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importing the data</a:t>
            </a:r>
            <a:endParaRPr/>
          </a:p>
        </p:txBody>
      </p:sp>
      <p:sp>
        <p:nvSpPr>
          <p:cNvPr id="1883" name="Google Shape;1883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4" name="Google Shape;188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87" y="1415788"/>
            <a:ext cx="8452677" cy="28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78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</a:t>
            </a:r>
            <a:r>
              <a:rPr lang="en"/>
              <a:t> the Diamond Database</a:t>
            </a:r>
            <a:endParaRPr/>
          </a:p>
        </p:txBody>
      </p:sp>
      <p:pic>
        <p:nvPicPr>
          <p:cNvPr id="1890" name="Google Shape;18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0" y="1108725"/>
            <a:ext cx="804862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79"/>
          <p:cNvSpPr txBox="1"/>
          <p:nvPr>
            <p:ph type="title"/>
          </p:nvPr>
        </p:nvSpPr>
        <p:spPr>
          <a:xfrm>
            <a:off x="535500" y="2285400"/>
            <a:ext cx="44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 Nodes Summary</a:t>
            </a:r>
            <a:endParaRPr/>
          </a:p>
        </p:txBody>
      </p:sp>
      <p:sp>
        <p:nvSpPr>
          <p:cNvPr id="1897" name="Google Shape;1897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8" name="Google Shape;189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125" y="109775"/>
            <a:ext cx="1942150" cy="492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80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Summary</a:t>
            </a:r>
            <a:endParaRPr/>
          </a:p>
        </p:txBody>
      </p:sp>
      <p:sp>
        <p:nvSpPr>
          <p:cNvPr id="1904" name="Google Shape;1904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5" name="Google Shape;190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647825"/>
            <a:ext cx="87058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81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alignments</a:t>
            </a:r>
            <a:endParaRPr/>
          </a:p>
        </p:txBody>
      </p:sp>
      <p:sp>
        <p:nvSpPr>
          <p:cNvPr id="1911" name="Google Shape;1911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2" name="Google Shape;191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50" y="1014725"/>
            <a:ext cx="5896490" cy="38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82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in Blocks</a:t>
            </a:r>
            <a:endParaRPr/>
          </a:p>
        </p:txBody>
      </p:sp>
      <p:sp>
        <p:nvSpPr>
          <p:cNvPr id="1918" name="Google Shape;1918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9" name="Google Shape;191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88" y="1168674"/>
            <a:ext cx="7065874" cy="3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83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Mode</a:t>
            </a:r>
            <a:endParaRPr/>
          </a:p>
        </p:txBody>
      </p:sp>
      <p:sp>
        <p:nvSpPr>
          <p:cNvPr id="1925" name="Google Shape;1925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6" name="Google Shape;192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00" y="1095225"/>
            <a:ext cx="62198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7" name="Google Shape;192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600" y="2129175"/>
            <a:ext cx="4843650" cy="28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66"/>
          <p:cNvSpPr txBox="1"/>
          <p:nvPr>
            <p:ph type="title"/>
          </p:nvPr>
        </p:nvSpPr>
        <p:spPr>
          <a:xfrm>
            <a:off x="720600" y="771525"/>
            <a:ext cx="4946100" cy="13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88" name="Google Shape;1588;p66"/>
          <p:cNvSpPr txBox="1"/>
          <p:nvPr>
            <p:ph idx="1" type="subTitle"/>
          </p:nvPr>
        </p:nvSpPr>
        <p:spPr>
          <a:xfrm>
            <a:off x="720600" y="2391500"/>
            <a:ext cx="34704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 is DIAMOND?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How can we use it for taxonomic classification?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What’s the process?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 have we learned?</a:t>
            </a:r>
            <a:endParaRPr/>
          </a:p>
        </p:txBody>
      </p:sp>
      <p:grpSp>
        <p:nvGrpSpPr>
          <p:cNvPr id="1589" name="Google Shape;1589;p66"/>
          <p:cNvGrpSpPr/>
          <p:nvPr/>
        </p:nvGrpSpPr>
        <p:grpSpPr>
          <a:xfrm flipH="1" rot="7937313">
            <a:off x="3798967" y="3387513"/>
            <a:ext cx="661430" cy="929034"/>
            <a:chOff x="2374700" y="1056350"/>
            <a:chExt cx="797300" cy="1119875"/>
          </a:xfrm>
        </p:grpSpPr>
        <p:sp>
          <p:nvSpPr>
            <p:cNvPr id="1590" name="Google Shape;1590;p66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6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6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6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6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6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6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7" name="Google Shape;1597;p66"/>
          <p:cNvGrpSpPr/>
          <p:nvPr/>
        </p:nvGrpSpPr>
        <p:grpSpPr>
          <a:xfrm>
            <a:off x="4724424" y="666746"/>
            <a:ext cx="3925370" cy="4476891"/>
            <a:chOff x="4857774" y="666746"/>
            <a:chExt cx="3925370" cy="4476891"/>
          </a:xfrm>
        </p:grpSpPr>
        <p:sp>
          <p:nvSpPr>
            <p:cNvPr id="1598" name="Google Shape;1598;p66"/>
            <p:cNvSpPr/>
            <p:nvPr/>
          </p:nvSpPr>
          <p:spPr>
            <a:xfrm>
              <a:off x="8295845" y="2250471"/>
              <a:ext cx="459352" cy="1074112"/>
            </a:xfrm>
            <a:custGeom>
              <a:rect b="b" l="l" r="r" t="t"/>
              <a:pathLst>
                <a:path extrusionOk="0" h="50157" w="21450">
                  <a:moveTo>
                    <a:pt x="1228" y="0"/>
                  </a:moveTo>
                  <a:cubicBezTo>
                    <a:pt x="1198" y="0"/>
                    <a:pt x="1171" y="7"/>
                    <a:pt x="1149" y="21"/>
                  </a:cubicBezTo>
                  <a:cubicBezTo>
                    <a:pt x="1" y="769"/>
                    <a:pt x="7255" y="17191"/>
                    <a:pt x="7255" y="17191"/>
                  </a:cubicBezTo>
                  <a:lnTo>
                    <a:pt x="7307" y="29542"/>
                  </a:lnTo>
                  <a:cubicBezTo>
                    <a:pt x="1810" y="34378"/>
                    <a:pt x="8246" y="43198"/>
                    <a:pt x="8246" y="43198"/>
                  </a:cubicBezTo>
                  <a:cubicBezTo>
                    <a:pt x="8246" y="43198"/>
                    <a:pt x="7742" y="45877"/>
                    <a:pt x="7063" y="50156"/>
                  </a:cubicBezTo>
                  <a:cubicBezTo>
                    <a:pt x="11847" y="49217"/>
                    <a:pt x="16648" y="48399"/>
                    <a:pt x="21450" y="47547"/>
                  </a:cubicBezTo>
                  <a:cubicBezTo>
                    <a:pt x="20841" y="42815"/>
                    <a:pt x="20441" y="39840"/>
                    <a:pt x="20441" y="39840"/>
                  </a:cubicBezTo>
                  <a:lnTo>
                    <a:pt x="13360" y="17504"/>
                  </a:lnTo>
                  <a:cubicBezTo>
                    <a:pt x="13360" y="17504"/>
                    <a:pt x="2728" y="0"/>
                    <a:pt x="12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6"/>
            <p:cNvSpPr/>
            <p:nvPr/>
          </p:nvSpPr>
          <p:spPr>
            <a:xfrm>
              <a:off x="8302548" y="2248822"/>
              <a:ext cx="371058" cy="792248"/>
            </a:xfrm>
            <a:custGeom>
              <a:rect b="b" l="l" r="r" t="t"/>
              <a:pathLst>
                <a:path extrusionOk="0" h="36995" w="17327">
                  <a:moveTo>
                    <a:pt x="890" y="0"/>
                  </a:moveTo>
                  <a:cubicBezTo>
                    <a:pt x="851" y="0"/>
                    <a:pt x="814" y="8"/>
                    <a:pt x="783" y="29"/>
                  </a:cubicBezTo>
                  <a:cubicBezTo>
                    <a:pt x="557" y="168"/>
                    <a:pt x="1" y="533"/>
                    <a:pt x="3358" y="9005"/>
                  </a:cubicBezTo>
                  <a:cubicBezTo>
                    <a:pt x="4958" y="13024"/>
                    <a:pt x="6715" y="17007"/>
                    <a:pt x="6837" y="17285"/>
                  </a:cubicBezTo>
                  <a:lnTo>
                    <a:pt x="6889" y="29584"/>
                  </a:lnTo>
                  <a:cubicBezTo>
                    <a:pt x="4924" y="31341"/>
                    <a:pt x="4263" y="33812"/>
                    <a:pt x="4941" y="36925"/>
                  </a:cubicBezTo>
                  <a:cubicBezTo>
                    <a:pt x="4941" y="36960"/>
                    <a:pt x="4976" y="36995"/>
                    <a:pt x="5028" y="36995"/>
                  </a:cubicBezTo>
                  <a:lnTo>
                    <a:pt x="5045" y="36995"/>
                  </a:lnTo>
                  <a:cubicBezTo>
                    <a:pt x="5080" y="36995"/>
                    <a:pt x="5115" y="36943"/>
                    <a:pt x="5115" y="36891"/>
                  </a:cubicBezTo>
                  <a:cubicBezTo>
                    <a:pt x="4437" y="33846"/>
                    <a:pt x="5098" y="31411"/>
                    <a:pt x="7046" y="29689"/>
                  </a:cubicBezTo>
                  <a:cubicBezTo>
                    <a:pt x="7063" y="29671"/>
                    <a:pt x="7081" y="29654"/>
                    <a:pt x="7081" y="29619"/>
                  </a:cubicBezTo>
                  <a:lnTo>
                    <a:pt x="7029" y="17268"/>
                  </a:lnTo>
                  <a:cubicBezTo>
                    <a:pt x="7029" y="17268"/>
                    <a:pt x="7029" y="17251"/>
                    <a:pt x="7029" y="17233"/>
                  </a:cubicBezTo>
                  <a:cubicBezTo>
                    <a:pt x="4228" y="10919"/>
                    <a:pt x="88" y="690"/>
                    <a:pt x="888" y="185"/>
                  </a:cubicBezTo>
                  <a:cubicBezTo>
                    <a:pt x="897" y="177"/>
                    <a:pt x="905" y="172"/>
                    <a:pt x="916" y="172"/>
                  </a:cubicBezTo>
                  <a:cubicBezTo>
                    <a:pt x="927" y="172"/>
                    <a:pt x="940" y="177"/>
                    <a:pt x="957" y="185"/>
                  </a:cubicBezTo>
                  <a:cubicBezTo>
                    <a:pt x="2262" y="481"/>
                    <a:pt x="9394" y="11736"/>
                    <a:pt x="12978" y="17633"/>
                  </a:cubicBezTo>
                  <a:lnTo>
                    <a:pt x="17135" y="30802"/>
                  </a:lnTo>
                  <a:cubicBezTo>
                    <a:pt x="17149" y="30841"/>
                    <a:pt x="17181" y="30861"/>
                    <a:pt x="17211" y="30861"/>
                  </a:cubicBezTo>
                  <a:cubicBezTo>
                    <a:pt x="17221" y="30861"/>
                    <a:pt x="17231" y="30859"/>
                    <a:pt x="17240" y="30854"/>
                  </a:cubicBezTo>
                  <a:cubicBezTo>
                    <a:pt x="17292" y="30837"/>
                    <a:pt x="17327" y="30785"/>
                    <a:pt x="17309" y="30750"/>
                  </a:cubicBezTo>
                  <a:lnTo>
                    <a:pt x="13117" y="17546"/>
                  </a:lnTo>
                  <a:cubicBezTo>
                    <a:pt x="12700" y="16851"/>
                    <a:pt x="2697" y="394"/>
                    <a:pt x="975" y="11"/>
                  </a:cubicBezTo>
                  <a:cubicBezTo>
                    <a:pt x="946" y="4"/>
                    <a:pt x="917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6"/>
            <p:cNvSpPr/>
            <p:nvPr/>
          </p:nvSpPr>
          <p:spPr>
            <a:xfrm>
              <a:off x="7903565" y="2891293"/>
              <a:ext cx="456739" cy="1807169"/>
            </a:xfrm>
            <a:custGeom>
              <a:rect b="b" l="l" r="r" t="t"/>
              <a:pathLst>
                <a:path extrusionOk="0" h="84388" w="21328">
                  <a:moveTo>
                    <a:pt x="6663" y="1"/>
                  </a:moveTo>
                  <a:cubicBezTo>
                    <a:pt x="6663" y="1"/>
                    <a:pt x="1" y="52571"/>
                    <a:pt x="714" y="62382"/>
                  </a:cubicBezTo>
                  <a:cubicBezTo>
                    <a:pt x="1445" y="72211"/>
                    <a:pt x="10699" y="84388"/>
                    <a:pt x="10699" y="84388"/>
                  </a:cubicBezTo>
                  <a:lnTo>
                    <a:pt x="21328" y="46100"/>
                  </a:lnTo>
                  <a:cubicBezTo>
                    <a:pt x="16770" y="10838"/>
                    <a:pt x="6663" y="1"/>
                    <a:pt x="6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6"/>
            <p:cNvSpPr/>
            <p:nvPr/>
          </p:nvSpPr>
          <p:spPr>
            <a:xfrm>
              <a:off x="7990382" y="3231792"/>
              <a:ext cx="792012" cy="1552866"/>
            </a:xfrm>
            <a:custGeom>
              <a:rect b="b" l="l" r="r" t="t"/>
              <a:pathLst>
                <a:path extrusionOk="0" h="72513" w="36984">
                  <a:moveTo>
                    <a:pt x="16456" y="1"/>
                  </a:moveTo>
                  <a:cubicBezTo>
                    <a:pt x="16456" y="1"/>
                    <a:pt x="0" y="51562"/>
                    <a:pt x="3288" y="62243"/>
                  </a:cubicBezTo>
                  <a:cubicBezTo>
                    <a:pt x="5719" y="70111"/>
                    <a:pt x="10907" y="72513"/>
                    <a:pt x="17087" y="72513"/>
                  </a:cubicBezTo>
                  <a:cubicBezTo>
                    <a:pt x="19310" y="72513"/>
                    <a:pt x="21661" y="72202"/>
                    <a:pt x="24058" y="71724"/>
                  </a:cubicBezTo>
                  <a:cubicBezTo>
                    <a:pt x="33122" y="69897"/>
                    <a:pt x="36983" y="1"/>
                    <a:pt x="36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6"/>
            <p:cNvSpPr/>
            <p:nvPr/>
          </p:nvSpPr>
          <p:spPr>
            <a:xfrm>
              <a:off x="8055933" y="3230100"/>
              <a:ext cx="288974" cy="1152470"/>
            </a:xfrm>
            <a:custGeom>
              <a:rect b="b" l="l" r="r" t="t"/>
              <a:pathLst>
                <a:path extrusionOk="0" h="53816" w="13494">
                  <a:moveTo>
                    <a:pt x="13388" y="0"/>
                  </a:moveTo>
                  <a:cubicBezTo>
                    <a:pt x="13358" y="0"/>
                    <a:pt x="13327" y="13"/>
                    <a:pt x="13308" y="45"/>
                  </a:cubicBezTo>
                  <a:cubicBezTo>
                    <a:pt x="13204" y="410"/>
                    <a:pt x="1966" y="35706"/>
                    <a:pt x="18" y="53711"/>
                  </a:cubicBezTo>
                  <a:cubicBezTo>
                    <a:pt x="1" y="53763"/>
                    <a:pt x="35" y="53815"/>
                    <a:pt x="88" y="53815"/>
                  </a:cubicBezTo>
                  <a:cubicBezTo>
                    <a:pt x="140" y="53815"/>
                    <a:pt x="175" y="53780"/>
                    <a:pt x="192" y="53728"/>
                  </a:cubicBezTo>
                  <a:cubicBezTo>
                    <a:pt x="2158" y="35741"/>
                    <a:pt x="13361" y="462"/>
                    <a:pt x="13482" y="97"/>
                  </a:cubicBezTo>
                  <a:cubicBezTo>
                    <a:pt x="13493" y="41"/>
                    <a:pt x="13441" y="0"/>
                    <a:pt x="1338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6"/>
            <p:cNvSpPr/>
            <p:nvPr/>
          </p:nvSpPr>
          <p:spPr>
            <a:xfrm>
              <a:off x="8334671" y="3248902"/>
              <a:ext cx="448473" cy="3790"/>
            </a:xfrm>
            <a:custGeom>
              <a:rect b="b" l="l" r="r" t="t"/>
              <a:pathLst>
                <a:path extrusionOk="0" h="177" w="20942">
                  <a:moveTo>
                    <a:pt x="74" y="1"/>
                  </a:moveTo>
                  <a:cubicBezTo>
                    <a:pt x="0" y="1"/>
                    <a:pt x="0" y="177"/>
                    <a:pt x="74" y="177"/>
                  </a:cubicBezTo>
                  <a:cubicBezTo>
                    <a:pt x="77" y="177"/>
                    <a:pt x="80" y="176"/>
                    <a:pt x="84" y="176"/>
                  </a:cubicBezTo>
                  <a:lnTo>
                    <a:pt x="20854" y="176"/>
                  </a:lnTo>
                  <a:cubicBezTo>
                    <a:pt x="20941" y="158"/>
                    <a:pt x="20941" y="19"/>
                    <a:pt x="20854" y="2"/>
                  </a:cubicBezTo>
                  <a:lnTo>
                    <a:pt x="84" y="2"/>
                  </a:ln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6"/>
            <p:cNvSpPr/>
            <p:nvPr/>
          </p:nvSpPr>
          <p:spPr>
            <a:xfrm>
              <a:off x="8321929" y="3290276"/>
              <a:ext cx="458238" cy="17903"/>
            </a:xfrm>
            <a:custGeom>
              <a:rect b="b" l="l" r="r" t="t"/>
              <a:pathLst>
                <a:path extrusionOk="0" h="836" w="21398">
                  <a:moveTo>
                    <a:pt x="87" y="1"/>
                  </a:moveTo>
                  <a:cubicBezTo>
                    <a:pt x="35" y="1"/>
                    <a:pt x="0" y="36"/>
                    <a:pt x="0" y="88"/>
                  </a:cubicBezTo>
                  <a:cubicBezTo>
                    <a:pt x="0" y="140"/>
                    <a:pt x="35" y="175"/>
                    <a:pt x="87" y="175"/>
                  </a:cubicBezTo>
                  <a:lnTo>
                    <a:pt x="21293" y="836"/>
                  </a:lnTo>
                  <a:cubicBezTo>
                    <a:pt x="21397" y="818"/>
                    <a:pt x="21397" y="679"/>
                    <a:pt x="21293" y="662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6"/>
            <p:cNvSpPr/>
            <p:nvPr/>
          </p:nvSpPr>
          <p:spPr>
            <a:xfrm>
              <a:off x="5281705" y="2891293"/>
              <a:ext cx="456739" cy="1807169"/>
            </a:xfrm>
            <a:custGeom>
              <a:rect b="b" l="l" r="r" t="t"/>
              <a:pathLst>
                <a:path extrusionOk="0" h="84388" w="21328">
                  <a:moveTo>
                    <a:pt x="14665" y="1"/>
                  </a:moveTo>
                  <a:cubicBezTo>
                    <a:pt x="14665" y="1"/>
                    <a:pt x="4558" y="10838"/>
                    <a:pt x="0" y="46100"/>
                  </a:cubicBezTo>
                  <a:lnTo>
                    <a:pt x="10629" y="84388"/>
                  </a:lnTo>
                  <a:cubicBezTo>
                    <a:pt x="10629" y="84388"/>
                    <a:pt x="19884" y="72211"/>
                    <a:pt x="20614" y="62382"/>
                  </a:cubicBezTo>
                  <a:cubicBezTo>
                    <a:pt x="21328" y="52571"/>
                    <a:pt x="14665" y="1"/>
                    <a:pt x="1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6"/>
            <p:cNvSpPr/>
            <p:nvPr/>
          </p:nvSpPr>
          <p:spPr>
            <a:xfrm>
              <a:off x="4880495" y="2250471"/>
              <a:ext cx="459352" cy="1074112"/>
            </a:xfrm>
            <a:custGeom>
              <a:rect b="b" l="l" r="r" t="t"/>
              <a:pathLst>
                <a:path extrusionOk="0" h="50157" w="21450">
                  <a:moveTo>
                    <a:pt x="20222" y="0"/>
                  </a:moveTo>
                  <a:cubicBezTo>
                    <a:pt x="18722" y="0"/>
                    <a:pt x="8089" y="17504"/>
                    <a:pt x="8089" y="17504"/>
                  </a:cubicBezTo>
                  <a:lnTo>
                    <a:pt x="1009" y="39840"/>
                  </a:lnTo>
                  <a:cubicBezTo>
                    <a:pt x="1009" y="39840"/>
                    <a:pt x="609" y="42815"/>
                    <a:pt x="0" y="47547"/>
                  </a:cubicBezTo>
                  <a:cubicBezTo>
                    <a:pt x="4801" y="48399"/>
                    <a:pt x="9603" y="49217"/>
                    <a:pt x="14386" y="50156"/>
                  </a:cubicBezTo>
                  <a:cubicBezTo>
                    <a:pt x="13708" y="45877"/>
                    <a:pt x="13204" y="43198"/>
                    <a:pt x="13204" y="43198"/>
                  </a:cubicBezTo>
                  <a:cubicBezTo>
                    <a:pt x="13204" y="43198"/>
                    <a:pt x="19640" y="34378"/>
                    <a:pt x="14143" y="29542"/>
                  </a:cubicBezTo>
                  <a:lnTo>
                    <a:pt x="14195" y="17191"/>
                  </a:lnTo>
                  <a:cubicBezTo>
                    <a:pt x="14195" y="17191"/>
                    <a:pt x="21449" y="769"/>
                    <a:pt x="20301" y="21"/>
                  </a:cubicBezTo>
                  <a:cubicBezTo>
                    <a:pt x="20278" y="7"/>
                    <a:pt x="20252" y="0"/>
                    <a:pt x="20222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6"/>
            <p:cNvSpPr/>
            <p:nvPr/>
          </p:nvSpPr>
          <p:spPr>
            <a:xfrm>
              <a:off x="4961701" y="2248822"/>
              <a:ext cx="371058" cy="792248"/>
            </a:xfrm>
            <a:custGeom>
              <a:rect b="b" l="l" r="r" t="t"/>
              <a:pathLst>
                <a:path extrusionOk="0" h="36995" w="17327">
                  <a:moveTo>
                    <a:pt x="16438" y="0"/>
                  </a:moveTo>
                  <a:cubicBezTo>
                    <a:pt x="16410" y="0"/>
                    <a:pt x="16381" y="4"/>
                    <a:pt x="16352" y="11"/>
                  </a:cubicBezTo>
                  <a:cubicBezTo>
                    <a:pt x="14630" y="394"/>
                    <a:pt x="4628" y="16851"/>
                    <a:pt x="4193" y="17564"/>
                  </a:cubicBezTo>
                  <a:lnTo>
                    <a:pt x="18" y="30750"/>
                  </a:lnTo>
                  <a:cubicBezTo>
                    <a:pt x="0" y="30802"/>
                    <a:pt x="35" y="30854"/>
                    <a:pt x="87" y="30854"/>
                  </a:cubicBezTo>
                  <a:cubicBezTo>
                    <a:pt x="96" y="30859"/>
                    <a:pt x="106" y="30861"/>
                    <a:pt x="116" y="30861"/>
                  </a:cubicBezTo>
                  <a:cubicBezTo>
                    <a:pt x="146" y="30861"/>
                    <a:pt x="179" y="30841"/>
                    <a:pt x="192" y="30802"/>
                  </a:cubicBezTo>
                  <a:lnTo>
                    <a:pt x="4367" y="17633"/>
                  </a:lnTo>
                  <a:cubicBezTo>
                    <a:pt x="7950" y="11736"/>
                    <a:pt x="15083" y="481"/>
                    <a:pt x="16387" y="185"/>
                  </a:cubicBezTo>
                  <a:cubicBezTo>
                    <a:pt x="16396" y="177"/>
                    <a:pt x="16409" y="172"/>
                    <a:pt x="16422" y="172"/>
                  </a:cubicBezTo>
                  <a:cubicBezTo>
                    <a:pt x="16435" y="172"/>
                    <a:pt x="16448" y="177"/>
                    <a:pt x="16457" y="185"/>
                  </a:cubicBezTo>
                  <a:cubicBezTo>
                    <a:pt x="17240" y="690"/>
                    <a:pt x="13099" y="10919"/>
                    <a:pt x="10316" y="17233"/>
                  </a:cubicBezTo>
                  <a:cubicBezTo>
                    <a:pt x="10316" y="17251"/>
                    <a:pt x="10316" y="17268"/>
                    <a:pt x="10316" y="17268"/>
                  </a:cubicBezTo>
                  <a:lnTo>
                    <a:pt x="10264" y="29619"/>
                  </a:lnTo>
                  <a:cubicBezTo>
                    <a:pt x="10264" y="29654"/>
                    <a:pt x="10264" y="29671"/>
                    <a:pt x="10299" y="29689"/>
                  </a:cubicBezTo>
                  <a:cubicBezTo>
                    <a:pt x="12247" y="31411"/>
                    <a:pt x="12908" y="33829"/>
                    <a:pt x="12230" y="36891"/>
                  </a:cubicBezTo>
                  <a:cubicBezTo>
                    <a:pt x="12212" y="36943"/>
                    <a:pt x="12247" y="36995"/>
                    <a:pt x="12299" y="36995"/>
                  </a:cubicBezTo>
                  <a:lnTo>
                    <a:pt x="12317" y="36995"/>
                  </a:lnTo>
                  <a:cubicBezTo>
                    <a:pt x="12351" y="36995"/>
                    <a:pt x="12386" y="36960"/>
                    <a:pt x="12404" y="36925"/>
                  </a:cubicBezTo>
                  <a:cubicBezTo>
                    <a:pt x="13099" y="33829"/>
                    <a:pt x="12421" y="31359"/>
                    <a:pt x="10438" y="29584"/>
                  </a:cubicBezTo>
                  <a:lnTo>
                    <a:pt x="10490" y="17285"/>
                  </a:lnTo>
                  <a:cubicBezTo>
                    <a:pt x="10612" y="17007"/>
                    <a:pt x="12369" y="13024"/>
                    <a:pt x="13969" y="9005"/>
                  </a:cubicBezTo>
                  <a:cubicBezTo>
                    <a:pt x="17327" y="533"/>
                    <a:pt x="16770" y="168"/>
                    <a:pt x="16544" y="29"/>
                  </a:cubicBezTo>
                  <a:cubicBezTo>
                    <a:pt x="16513" y="8"/>
                    <a:pt x="16477" y="0"/>
                    <a:pt x="164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6"/>
            <p:cNvSpPr/>
            <p:nvPr/>
          </p:nvSpPr>
          <p:spPr>
            <a:xfrm>
              <a:off x="4859616" y="3231792"/>
              <a:ext cx="792034" cy="1552866"/>
            </a:xfrm>
            <a:custGeom>
              <a:rect b="b" l="l" r="r" t="t"/>
              <a:pathLst>
                <a:path extrusionOk="0" h="72513" w="36985">
                  <a:moveTo>
                    <a:pt x="1" y="1"/>
                  </a:moveTo>
                  <a:cubicBezTo>
                    <a:pt x="1" y="1"/>
                    <a:pt x="3863" y="69897"/>
                    <a:pt x="12926" y="71724"/>
                  </a:cubicBezTo>
                  <a:cubicBezTo>
                    <a:pt x="15323" y="72202"/>
                    <a:pt x="17674" y="72513"/>
                    <a:pt x="19897" y="72513"/>
                  </a:cubicBezTo>
                  <a:cubicBezTo>
                    <a:pt x="26078" y="72513"/>
                    <a:pt x="31266" y="70111"/>
                    <a:pt x="33697" y="62243"/>
                  </a:cubicBezTo>
                  <a:cubicBezTo>
                    <a:pt x="36984" y="51562"/>
                    <a:pt x="20528" y="1"/>
                    <a:pt x="20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6"/>
            <p:cNvSpPr/>
            <p:nvPr/>
          </p:nvSpPr>
          <p:spPr>
            <a:xfrm>
              <a:off x="5297360" y="3229822"/>
              <a:ext cx="288717" cy="1152748"/>
            </a:xfrm>
            <a:custGeom>
              <a:rect b="b" l="l" r="r" t="t"/>
              <a:pathLst>
                <a:path extrusionOk="0" h="53829" w="13482">
                  <a:moveTo>
                    <a:pt x="90" y="1"/>
                  </a:moveTo>
                  <a:cubicBezTo>
                    <a:pt x="83" y="1"/>
                    <a:pt x="76" y="2"/>
                    <a:pt x="70" y="6"/>
                  </a:cubicBezTo>
                  <a:cubicBezTo>
                    <a:pt x="17" y="23"/>
                    <a:pt x="0" y="75"/>
                    <a:pt x="17" y="110"/>
                  </a:cubicBezTo>
                  <a:cubicBezTo>
                    <a:pt x="122" y="475"/>
                    <a:pt x="11342" y="35754"/>
                    <a:pt x="13308" y="53741"/>
                  </a:cubicBezTo>
                  <a:cubicBezTo>
                    <a:pt x="13308" y="53793"/>
                    <a:pt x="13343" y="53828"/>
                    <a:pt x="13395" y="53828"/>
                  </a:cubicBezTo>
                  <a:cubicBezTo>
                    <a:pt x="13447" y="53828"/>
                    <a:pt x="13482" y="53776"/>
                    <a:pt x="13482" y="53724"/>
                  </a:cubicBezTo>
                  <a:cubicBezTo>
                    <a:pt x="11516" y="35719"/>
                    <a:pt x="296" y="423"/>
                    <a:pt x="174" y="58"/>
                  </a:cubicBezTo>
                  <a:cubicBezTo>
                    <a:pt x="160" y="29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6"/>
            <p:cNvSpPr/>
            <p:nvPr/>
          </p:nvSpPr>
          <p:spPr>
            <a:xfrm>
              <a:off x="4857774" y="3243720"/>
              <a:ext cx="447788" cy="15290"/>
            </a:xfrm>
            <a:custGeom>
              <a:rect b="b" l="l" r="r" t="t"/>
              <a:pathLst>
                <a:path extrusionOk="0" h="714" w="20910">
                  <a:moveTo>
                    <a:pt x="20823" y="0"/>
                  </a:moveTo>
                  <a:lnTo>
                    <a:pt x="87" y="540"/>
                  </a:lnTo>
                  <a:cubicBezTo>
                    <a:pt x="35" y="540"/>
                    <a:pt x="0" y="592"/>
                    <a:pt x="0" y="627"/>
                  </a:cubicBezTo>
                  <a:cubicBezTo>
                    <a:pt x="0" y="679"/>
                    <a:pt x="35" y="713"/>
                    <a:pt x="87" y="713"/>
                  </a:cubicBezTo>
                  <a:lnTo>
                    <a:pt x="20823" y="174"/>
                  </a:lnTo>
                  <a:cubicBezTo>
                    <a:pt x="20875" y="174"/>
                    <a:pt x="20910" y="139"/>
                    <a:pt x="20910" y="87"/>
                  </a:cubicBezTo>
                  <a:cubicBezTo>
                    <a:pt x="20910" y="35"/>
                    <a:pt x="20875" y="0"/>
                    <a:pt x="208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6"/>
            <p:cNvSpPr/>
            <p:nvPr/>
          </p:nvSpPr>
          <p:spPr>
            <a:xfrm>
              <a:off x="4861864" y="3289163"/>
              <a:ext cx="457853" cy="10086"/>
            </a:xfrm>
            <a:custGeom>
              <a:rect b="b" l="l" r="r" t="t"/>
              <a:pathLst>
                <a:path extrusionOk="0" h="471" w="21380">
                  <a:moveTo>
                    <a:pt x="21293" y="1"/>
                  </a:moveTo>
                  <a:lnTo>
                    <a:pt x="87" y="296"/>
                  </a:lnTo>
                  <a:cubicBezTo>
                    <a:pt x="35" y="296"/>
                    <a:pt x="0" y="331"/>
                    <a:pt x="0" y="383"/>
                  </a:cubicBezTo>
                  <a:cubicBezTo>
                    <a:pt x="0" y="418"/>
                    <a:pt x="35" y="470"/>
                    <a:pt x="87" y="470"/>
                  </a:cubicBezTo>
                  <a:lnTo>
                    <a:pt x="21293" y="175"/>
                  </a:lnTo>
                  <a:cubicBezTo>
                    <a:pt x="21345" y="175"/>
                    <a:pt x="21380" y="140"/>
                    <a:pt x="21380" y="88"/>
                  </a:cubicBezTo>
                  <a:cubicBezTo>
                    <a:pt x="21380" y="35"/>
                    <a:pt x="21345" y="1"/>
                    <a:pt x="212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6"/>
            <p:cNvSpPr/>
            <p:nvPr/>
          </p:nvSpPr>
          <p:spPr>
            <a:xfrm>
              <a:off x="6350871" y="2062426"/>
              <a:ext cx="998389" cy="1484916"/>
            </a:xfrm>
            <a:custGeom>
              <a:rect b="b" l="l" r="r" t="t"/>
              <a:pathLst>
                <a:path extrusionOk="0" h="69340" w="46621">
                  <a:moveTo>
                    <a:pt x="2610" y="0"/>
                  </a:moveTo>
                  <a:cubicBezTo>
                    <a:pt x="2610" y="0"/>
                    <a:pt x="3740" y="16961"/>
                    <a:pt x="2610" y="17570"/>
                  </a:cubicBezTo>
                  <a:cubicBezTo>
                    <a:pt x="2436" y="17674"/>
                    <a:pt x="1496" y="18161"/>
                    <a:pt x="0" y="18909"/>
                  </a:cubicBezTo>
                  <a:cubicBezTo>
                    <a:pt x="8107" y="37853"/>
                    <a:pt x="21971" y="69340"/>
                    <a:pt x="21971" y="69340"/>
                  </a:cubicBezTo>
                  <a:lnTo>
                    <a:pt x="46621" y="20388"/>
                  </a:lnTo>
                  <a:cubicBezTo>
                    <a:pt x="43524" y="18788"/>
                    <a:pt x="41420" y="17726"/>
                    <a:pt x="41159" y="17570"/>
                  </a:cubicBezTo>
                  <a:cubicBezTo>
                    <a:pt x="40011" y="16944"/>
                    <a:pt x="41159" y="1"/>
                    <a:pt x="41159" y="0"/>
                  </a:cubicBezTo>
                  <a:lnTo>
                    <a:pt x="41159" y="0"/>
                  </a:lnTo>
                  <a:lnTo>
                    <a:pt x="21884" y="8107"/>
                  </a:lnTo>
                  <a:lnTo>
                    <a:pt x="2610" y="0"/>
                  </a:ln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6"/>
            <p:cNvSpPr/>
            <p:nvPr/>
          </p:nvSpPr>
          <p:spPr>
            <a:xfrm>
              <a:off x="6406742" y="2062426"/>
              <a:ext cx="825548" cy="333796"/>
            </a:xfrm>
            <a:custGeom>
              <a:rect b="b" l="l" r="r" t="t"/>
              <a:pathLst>
                <a:path extrusionOk="0" h="15587" w="38550">
                  <a:moveTo>
                    <a:pt x="1" y="0"/>
                  </a:moveTo>
                  <a:cubicBezTo>
                    <a:pt x="53" y="957"/>
                    <a:pt x="88" y="679"/>
                    <a:pt x="192" y="3236"/>
                  </a:cubicBezTo>
                  <a:cubicBezTo>
                    <a:pt x="2036" y="8889"/>
                    <a:pt x="6959" y="15587"/>
                    <a:pt x="19345" y="15587"/>
                  </a:cubicBezTo>
                  <a:cubicBezTo>
                    <a:pt x="28982" y="15587"/>
                    <a:pt x="34914" y="10072"/>
                    <a:pt x="38254" y="5097"/>
                  </a:cubicBezTo>
                  <a:cubicBezTo>
                    <a:pt x="38550" y="262"/>
                    <a:pt x="38550" y="0"/>
                    <a:pt x="38550" y="0"/>
                  </a:cubicBezTo>
                  <a:lnTo>
                    <a:pt x="38550" y="0"/>
                  </a:lnTo>
                  <a:lnTo>
                    <a:pt x="19275" y="8107"/>
                  </a:lnTo>
                  <a:lnTo>
                    <a:pt x="749" y="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B6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6"/>
            <p:cNvSpPr/>
            <p:nvPr/>
          </p:nvSpPr>
          <p:spPr>
            <a:xfrm>
              <a:off x="6064017" y="1324979"/>
              <a:ext cx="230982" cy="281479"/>
            </a:xfrm>
            <a:custGeom>
              <a:rect b="b" l="l" r="r" t="t"/>
              <a:pathLst>
                <a:path extrusionOk="0" h="13144" w="10786">
                  <a:moveTo>
                    <a:pt x="6328" y="0"/>
                  </a:moveTo>
                  <a:cubicBezTo>
                    <a:pt x="6098" y="0"/>
                    <a:pt x="5856" y="20"/>
                    <a:pt x="5602" y="62"/>
                  </a:cubicBezTo>
                  <a:cubicBezTo>
                    <a:pt x="644" y="880"/>
                    <a:pt x="0" y="13144"/>
                    <a:pt x="10786" y="13144"/>
                  </a:cubicBezTo>
                  <a:lnTo>
                    <a:pt x="10786" y="6829"/>
                  </a:lnTo>
                  <a:cubicBezTo>
                    <a:pt x="10786" y="6829"/>
                    <a:pt x="10598" y="0"/>
                    <a:pt x="63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66"/>
            <p:cNvSpPr/>
            <p:nvPr/>
          </p:nvSpPr>
          <p:spPr>
            <a:xfrm>
              <a:off x="6138156" y="1369029"/>
              <a:ext cx="133373" cy="184897"/>
            </a:xfrm>
            <a:custGeom>
              <a:rect b="b" l="l" r="r" t="t"/>
              <a:pathLst>
                <a:path extrusionOk="0" h="8634" w="6228">
                  <a:moveTo>
                    <a:pt x="3445" y="3293"/>
                  </a:moveTo>
                  <a:cubicBezTo>
                    <a:pt x="4140" y="3850"/>
                    <a:pt x="4732" y="4528"/>
                    <a:pt x="5202" y="5276"/>
                  </a:cubicBezTo>
                  <a:cubicBezTo>
                    <a:pt x="5619" y="5972"/>
                    <a:pt x="6054" y="6981"/>
                    <a:pt x="5723" y="7886"/>
                  </a:cubicBezTo>
                  <a:cubicBezTo>
                    <a:pt x="5619" y="8164"/>
                    <a:pt x="5393" y="8477"/>
                    <a:pt x="5097" y="8477"/>
                  </a:cubicBezTo>
                  <a:cubicBezTo>
                    <a:pt x="4888" y="8477"/>
                    <a:pt x="4680" y="8338"/>
                    <a:pt x="4471" y="8042"/>
                  </a:cubicBezTo>
                  <a:cubicBezTo>
                    <a:pt x="3514" y="6772"/>
                    <a:pt x="3358" y="5242"/>
                    <a:pt x="3375" y="4163"/>
                  </a:cubicBezTo>
                  <a:cubicBezTo>
                    <a:pt x="3392" y="3867"/>
                    <a:pt x="3410" y="3589"/>
                    <a:pt x="3445" y="3293"/>
                  </a:cubicBezTo>
                  <a:close/>
                  <a:moveTo>
                    <a:pt x="4042" y="1"/>
                  </a:moveTo>
                  <a:cubicBezTo>
                    <a:pt x="4001" y="1"/>
                    <a:pt x="3963" y="29"/>
                    <a:pt x="3949" y="58"/>
                  </a:cubicBezTo>
                  <a:cubicBezTo>
                    <a:pt x="3671" y="1014"/>
                    <a:pt x="3462" y="1989"/>
                    <a:pt x="3305" y="2963"/>
                  </a:cubicBezTo>
                  <a:cubicBezTo>
                    <a:pt x="2366" y="2267"/>
                    <a:pt x="1270" y="1762"/>
                    <a:pt x="122" y="1519"/>
                  </a:cubicBezTo>
                  <a:cubicBezTo>
                    <a:pt x="18" y="1519"/>
                    <a:pt x="0" y="1658"/>
                    <a:pt x="87" y="1693"/>
                  </a:cubicBezTo>
                  <a:cubicBezTo>
                    <a:pt x="1253" y="1936"/>
                    <a:pt x="2349" y="2441"/>
                    <a:pt x="3288" y="3172"/>
                  </a:cubicBezTo>
                  <a:cubicBezTo>
                    <a:pt x="3236" y="3502"/>
                    <a:pt x="3201" y="3833"/>
                    <a:pt x="3201" y="4163"/>
                  </a:cubicBezTo>
                  <a:cubicBezTo>
                    <a:pt x="3184" y="5259"/>
                    <a:pt x="3358" y="6842"/>
                    <a:pt x="4314" y="8147"/>
                  </a:cubicBezTo>
                  <a:cubicBezTo>
                    <a:pt x="4488" y="8356"/>
                    <a:pt x="4732" y="8634"/>
                    <a:pt x="5080" y="8634"/>
                  </a:cubicBezTo>
                  <a:cubicBezTo>
                    <a:pt x="5480" y="8634"/>
                    <a:pt x="5758" y="8269"/>
                    <a:pt x="5880" y="7938"/>
                  </a:cubicBezTo>
                  <a:cubicBezTo>
                    <a:pt x="6228" y="6964"/>
                    <a:pt x="5776" y="5903"/>
                    <a:pt x="5341" y="5189"/>
                  </a:cubicBezTo>
                  <a:cubicBezTo>
                    <a:pt x="4854" y="4372"/>
                    <a:pt x="4210" y="3676"/>
                    <a:pt x="3479" y="3085"/>
                  </a:cubicBezTo>
                  <a:cubicBezTo>
                    <a:pt x="3619" y="2076"/>
                    <a:pt x="3845" y="1084"/>
                    <a:pt x="4123" y="110"/>
                  </a:cubicBezTo>
                  <a:cubicBezTo>
                    <a:pt x="4140" y="58"/>
                    <a:pt x="4106" y="6"/>
                    <a:pt x="4071" y="6"/>
                  </a:cubicBezTo>
                  <a:cubicBezTo>
                    <a:pt x="4061" y="2"/>
                    <a:pt x="4052" y="1"/>
                    <a:pt x="40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66"/>
            <p:cNvSpPr/>
            <p:nvPr/>
          </p:nvSpPr>
          <p:spPr>
            <a:xfrm>
              <a:off x="7361916" y="1324979"/>
              <a:ext cx="231368" cy="281479"/>
            </a:xfrm>
            <a:custGeom>
              <a:rect b="b" l="l" r="r" t="t"/>
              <a:pathLst>
                <a:path extrusionOk="0" h="13144" w="10804">
                  <a:moveTo>
                    <a:pt x="4460" y="0"/>
                  </a:moveTo>
                  <a:cubicBezTo>
                    <a:pt x="204" y="0"/>
                    <a:pt x="0" y="6829"/>
                    <a:pt x="0" y="6829"/>
                  </a:cubicBezTo>
                  <a:lnTo>
                    <a:pt x="0" y="13144"/>
                  </a:lnTo>
                  <a:cubicBezTo>
                    <a:pt x="10803" y="13144"/>
                    <a:pt x="10159" y="880"/>
                    <a:pt x="5184" y="62"/>
                  </a:cubicBezTo>
                  <a:cubicBezTo>
                    <a:pt x="4931" y="20"/>
                    <a:pt x="4690" y="0"/>
                    <a:pt x="4460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6"/>
            <p:cNvSpPr/>
            <p:nvPr/>
          </p:nvSpPr>
          <p:spPr>
            <a:xfrm>
              <a:off x="7385387" y="1369394"/>
              <a:ext cx="133758" cy="184533"/>
            </a:xfrm>
            <a:custGeom>
              <a:rect b="b" l="l" r="r" t="t"/>
              <a:pathLst>
                <a:path extrusionOk="0" h="8617" w="6246">
                  <a:moveTo>
                    <a:pt x="2801" y="3276"/>
                  </a:moveTo>
                  <a:cubicBezTo>
                    <a:pt x="2818" y="3572"/>
                    <a:pt x="2853" y="3850"/>
                    <a:pt x="2871" y="4146"/>
                  </a:cubicBezTo>
                  <a:cubicBezTo>
                    <a:pt x="2888" y="5225"/>
                    <a:pt x="2731" y="6755"/>
                    <a:pt x="1792" y="8008"/>
                  </a:cubicBezTo>
                  <a:cubicBezTo>
                    <a:pt x="1566" y="8304"/>
                    <a:pt x="1375" y="8443"/>
                    <a:pt x="1166" y="8443"/>
                  </a:cubicBezTo>
                  <a:cubicBezTo>
                    <a:pt x="853" y="8443"/>
                    <a:pt x="627" y="8130"/>
                    <a:pt x="540" y="7869"/>
                  </a:cubicBezTo>
                  <a:cubicBezTo>
                    <a:pt x="209" y="6947"/>
                    <a:pt x="627" y="5938"/>
                    <a:pt x="1061" y="5259"/>
                  </a:cubicBezTo>
                  <a:cubicBezTo>
                    <a:pt x="1514" y="4511"/>
                    <a:pt x="2105" y="3833"/>
                    <a:pt x="2801" y="3276"/>
                  </a:cubicBezTo>
                  <a:close/>
                  <a:moveTo>
                    <a:pt x="2209" y="0"/>
                  </a:moveTo>
                  <a:cubicBezTo>
                    <a:pt x="2159" y="0"/>
                    <a:pt x="2112" y="40"/>
                    <a:pt x="2123" y="93"/>
                  </a:cubicBezTo>
                  <a:cubicBezTo>
                    <a:pt x="2401" y="1067"/>
                    <a:pt x="2627" y="2076"/>
                    <a:pt x="2766" y="3085"/>
                  </a:cubicBezTo>
                  <a:cubicBezTo>
                    <a:pt x="2036" y="3659"/>
                    <a:pt x="1392" y="4372"/>
                    <a:pt x="905" y="5172"/>
                  </a:cubicBezTo>
                  <a:cubicBezTo>
                    <a:pt x="453" y="5886"/>
                    <a:pt x="0" y="6947"/>
                    <a:pt x="366" y="7921"/>
                  </a:cubicBezTo>
                  <a:cubicBezTo>
                    <a:pt x="470" y="8252"/>
                    <a:pt x="748" y="8617"/>
                    <a:pt x="1148" y="8617"/>
                  </a:cubicBezTo>
                  <a:lnTo>
                    <a:pt x="1166" y="8617"/>
                  </a:lnTo>
                  <a:cubicBezTo>
                    <a:pt x="1514" y="8617"/>
                    <a:pt x="1757" y="8339"/>
                    <a:pt x="1914" y="8112"/>
                  </a:cubicBezTo>
                  <a:cubicBezTo>
                    <a:pt x="2888" y="6825"/>
                    <a:pt x="3062" y="5242"/>
                    <a:pt x="3027" y="4146"/>
                  </a:cubicBezTo>
                  <a:cubicBezTo>
                    <a:pt x="3027" y="3798"/>
                    <a:pt x="2992" y="3485"/>
                    <a:pt x="2958" y="3155"/>
                  </a:cubicBezTo>
                  <a:cubicBezTo>
                    <a:pt x="3897" y="2424"/>
                    <a:pt x="4993" y="1919"/>
                    <a:pt x="6141" y="1676"/>
                  </a:cubicBezTo>
                  <a:cubicBezTo>
                    <a:pt x="6245" y="1641"/>
                    <a:pt x="6211" y="1502"/>
                    <a:pt x="6106" y="1502"/>
                  </a:cubicBezTo>
                  <a:cubicBezTo>
                    <a:pt x="4958" y="1745"/>
                    <a:pt x="3880" y="2250"/>
                    <a:pt x="2940" y="2963"/>
                  </a:cubicBezTo>
                  <a:cubicBezTo>
                    <a:pt x="2784" y="1972"/>
                    <a:pt x="2557" y="997"/>
                    <a:pt x="2297" y="58"/>
                  </a:cubicBezTo>
                  <a:cubicBezTo>
                    <a:pt x="2276" y="17"/>
                    <a:pt x="2242" y="0"/>
                    <a:pt x="220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6"/>
            <p:cNvSpPr/>
            <p:nvPr/>
          </p:nvSpPr>
          <p:spPr>
            <a:xfrm>
              <a:off x="6294978" y="836417"/>
              <a:ext cx="1066960" cy="1431186"/>
            </a:xfrm>
            <a:custGeom>
              <a:rect b="b" l="l" r="r" t="t"/>
              <a:pathLst>
                <a:path extrusionOk="0" h="66831" w="49823">
                  <a:moveTo>
                    <a:pt x="23572" y="0"/>
                  </a:moveTo>
                  <a:cubicBezTo>
                    <a:pt x="10560" y="0"/>
                    <a:pt x="1" y="10560"/>
                    <a:pt x="1" y="23589"/>
                  </a:cubicBezTo>
                  <a:lnTo>
                    <a:pt x="1" y="42029"/>
                  </a:lnTo>
                  <a:cubicBezTo>
                    <a:pt x="1" y="55163"/>
                    <a:pt x="10230" y="66348"/>
                    <a:pt x="23346" y="66818"/>
                  </a:cubicBezTo>
                  <a:cubicBezTo>
                    <a:pt x="23607" y="66827"/>
                    <a:pt x="23868" y="66831"/>
                    <a:pt x="24129" y="66831"/>
                  </a:cubicBezTo>
                  <a:cubicBezTo>
                    <a:pt x="24390" y="66831"/>
                    <a:pt x="24651" y="66827"/>
                    <a:pt x="24912" y="66818"/>
                  </a:cubicBezTo>
                  <a:cubicBezTo>
                    <a:pt x="25022" y="66814"/>
                    <a:pt x="25132" y="66813"/>
                    <a:pt x="25242" y="66813"/>
                  </a:cubicBezTo>
                  <a:cubicBezTo>
                    <a:pt x="25544" y="66813"/>
                    <a:pt x="25845" y="66823"/>
                    <a:pt x="26146" y="66823"/>
                  </a:cubicBezTo>
                  <a:cubicBezTo>
                    <a:pt x="26257" y="66823"/>
                    <a:pt x="26367" y="66822"/>
                    <a:pt x="26477" y="66818"/>
                  </a:cubicBezTo>
                  <a:cubicBezTo>
                    <a:pt x="39611" y="66348"/>
                    <a:pt x="49822" y="55163"/>
                    <a:pt x="49822" y="42029"/>
                  </a:cubicBezTo>
                  <a:lnTo>
                    <a:pt x="49822" y="23589"/>
                  </a:lnTo>
                  <a:cubicBezTo>
                    <a:pt x="49822" y="10560"/>
                    <a:pt x="39281" y="0"/>
                    <a:pt x="26251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6"/>
            <p:cNvSpPr/>
            <p:nvPr/>
          </p:nvSpPr>
          <p:spPr>
            <a:xfrm>
              <a:off x="6235380" y="666746"/>
              <a:ext cx="1126557" cy="790321"/>
            </a:xfrm>
            <a:custGeom>
              <a:rect b="b" l="l" r="r" t="t"/>
              <a:pathLst>
                <a:path extrusionOk="0" h="36905" w="52606">
                  <a:moveTo>
                    <a:pt x="16199" y="0"/>
                  </a:moveTo>
                  <a:cubicBezTo>
                    <a:pt x="15875" y="0"/>
                    <a:pt x="15553" y="41"/>
                    <a:pt x="15239" y="130"/>
                  </a:cubicBezTo>
                  <a:cubicBezTo>
                    <a:pt x="13291" y="652"/>
                    <a:pt x="12178" y="2792"/>
                    <a:pt x="12160" y="4792"/>
                  </a:cubicBezTo>
                  <a:cubicBezTo>
                    <a:pt x="12160" y="6810"/>
                    <a:pt x="12978" y="8672"/>
                    <a:pt x="13813" y="10498"/>
                  </a:cubicBezTo>
                  <a:cubicBezTo>
                    <a:pt x="12804" y="9037"/>
                    <a:pt x="11760" y="7576"/>
                    <a:pt x="10368" y="6480"/>
                  </a:cubicBezTo>
                  <a:cubicBezTo>
                    <a:pt x="9235" y="5601"/>
                    <a:pt x="7813" y="4988"/>
                    <a:pt x="6394" y="4988"/>
                  </a:cubicBezTo>
                  <a:cubicBezTo>
                    <a:pt x="6071" y="4988"/>
                    <a:pt x="5748" y="5020"/>
                    <a:pt x="5428" y="5088"/>
                  </a:cubicBezTo>
                  <a:cubicBezTo>
                    <a:pt x="4784" y="5210"/>
                    <a:pt x="4210" y="5505"/>
                    <a:pt x="3758" y="5958"/>
                  </a:cubicBezTo>
                  <a:cubicBezTo>
                    <a:pt x="2853" y="6915"/>
                    <a:pt x="2853" y="8393"/>
                    <a:pt x="3062" y="9698"/>
                  </a:cubicBezTo>
                  <a:cubicBezTo>
                    <a:pt x="3375" y="11751"/>
                    <a:pt x="4141" y="13699"/>
                    <a:pt x="5115" y="15543"/>
                  </a:cubicBezTo>
                  <a:cubicBezTo>
                    <a:pt x="4494" y="14515"/>
                    <a:pt x="3454" y="13465"/>
                    <a:pt x="2387" y="13465"/>
                  </a:cubicBezTo>
                  <a:cubicBezTo>
                    <a:pt x="1811" y="13465"/>
                    <a:pt x="1227" y="13771"/>
                    <a:pt x="696" y="14551"/>
                  </a:cubicBezTo>
                  <a:cubicBezTo>
                    <a:pt x="227" y="15247"/>
                    <a:pt x="1" y="16082"/>
                    <a:pt x="1" y="16917"/>
                  </a:cubicBezTo>
                  <a:cubicBezTo>
                    <a:pt x="1" y="19092"/>
                    <a:pt x="662" y="21544"/>
                    <a:pt x="2436" y="22901"/>
                  </a:cubicBezTo>
                  <a:cubicBezTo>
                    <a:pt x="2940" y="23267"/>
                    <a:pt x="3497" y="23562"/>
                    <a:pt x="4106" y="23736"/>
                  </a:cubicBezTo>
                  <a:cubicBezTo>
                    <a:pt x="3236" y="26241"/>
                    <a:pt x="2784" y="28868"/>
                    <a:pt x="2784" y="31512"/>
                  </a:cubicBezTo>
                  <a:lnTo>
                    <a:pt x="2784" y="36905"/>
                  </a:lnTo>
                  <a:cubicBezTo>
                    <a:pt x="2993" y="35565"/>
                    <a:pt x="4419" y="27511"/>
                    <a:pt x="9829" y="23058"/>
                  </a:cubicBezTo>
                  <a:cubicBezTo>
                    <a:pt x="11203" y="22432"/>
                    <a:pt x="12526" y="21684"/>
                    <a:pt x="13778" y="20831"/>
                  </a:cubicBezTo>
                  <a:cubicBezTo>
                    <a:pt x="14736" y="22326"/>
                    <a:pt x="18273" y="25367"/>
                    <a:pt x="21471" y="25367"/>
                  </a:cubicBezTo>
                  <a:cubicBezTo>
                    <a:pt x="21698" y="25367"/>
                    <a:pt x="21923" y="25352"/>
                    <a:pt x="22145" y="25319"/>
                  </a:cubicBezTo>
                  <a:cubicBezTo>
                    <a:pt x="24737" y="24937"/>
                    <a:pt x="26964" y="23301"/>
                    <a:pt x="28982" y="21614"/>
                  </a:cubicBezTo>
                  <a:cubicBezTo>
                    <a:pt x="30982" y="19927"/>
                    <a:pt x="32948" y="18065"/>
                    <a:pt x="35384" y="17074"/>
                  </a:cubicBezTo>
                  <a:cubicBezTo>
                    <a:pt x="36514" y="16621"/>
                    <a:pt x="37836" y="16047"/>
                    <a:pt x="39106" y="15804"/>
                  </a:cubicBezTo>
                  <a:cubicBezTo>
                    <a:pt x="40707" y="16134"/>
                    <a:pt x="42220" y="16830"/>
                    <a:pt x="43507" y="17839"/>
                  </a:cubicBezTo>
                  <a:cubicBezTo>
                    <a:pt x="50274" y="23319"/>
                    <a:pt x="52605" y="34069"/>
                    <a:pt x="52605" y="34069"/>
                  </a:cubicBezTo>
                  <a:lnTo>
                    <a:pt x="52605" y="31512"/>
                  </a:lnTo>
                  <a:cubicBezTo>
                    <a:pt x="52605" y="25285"/>
                    <a:pt x="50153" y="19300"/>
                    <a:pt x="45751" y="14882"/>
                  </a:cubicBezTo>
                  <a:cubicBezTo>
                    <a:pt x="45838" y="14203"/>
                    <a:pt x="45838" y="13490"/>
                    <a:pt x="45856" y="12794"/>
                  </a:cubicBezTo>
                  <a:cubicBezTo>
                    <a:pt x="45891" y="11751"/>
                    <a:pt x="45838" y="10707"/>
                    <a:pt x="45699" y="9680"/>
                  </a:cubicBezTo>
                  <a:cubicBezTo>
                    <a:pt x="45595" y="9002"/>
                    <a:pt x="45421" y="8219"/>
                    <a:pt x="44847" y="7819"/>
                  </a:cubicBezTo>
                  <a:cubicBezTo>
                    <a:pt x="44551" y="7650"/>
                    <a:pt x="44221" y="7561"/>
                    <a:pt x="43893" y="7561"/>
                  </a:cubicBezTo>
                  <a:cubicBezTo>
                    <a:pt x="43816" y="7561"/>
                    <a:pt x="43740" y="7566"/>
                    <a:pt x="43664" y="7576"/>
                  </a:cubicBezTo>
                  <a:cubicBezTo>
                    <a:pt x="43055" y="7593"/>
                    <a:pt x="42498" y="7871"/>
                    <a:pt x="42081" y="8306"/>
                  </a:cubicBezTo>
                  <a:cubicBezTo>
                    <a:pt x="41768" y="8672"/>
                    <a:pt x="41489" y="9211"/>
                    <a:pt x="41524" y="9698"/>
                  </a:cubicBezTo>
                  <a:cubicBezTo>
                    <a:pt x="41263" y="8463"/>
                    <a:pt x="40933" y="7228"/>
                    <a:pt x="40550" y="6027"/>
                  </a:cubicBezTo>
                  <a:cubicBezTo>
                    <a:pt x="40289" y="5210"/>
                    <a:pt x="39976" y="4357"/>
                    <a:pt x="39350" y="3748"/>
                  </a:cubicBezTo>
                  <a:cubicBezTo>
                    <a:pt x="38654" y="3122"/>
                    <a:pt x="37732" y="2774"/>
                    <a:pt x="36793" y="2774"/>
                  </a:cubicBezTo>
                  <a:cubicBezTo>
                    <a:pt x="36749" y="2773"/>
                    <a:pt x="36705" y="2772"/>
                    <a:pt x="36661" y="2772"/>
                  </a:cubicBezTo>
                  <a:cubicBezTo>
                    <a:pt x="35525" y="2772"/>
                    <a:pt x="34430" y="3204"/>
                    <a:pt x="33609" y="3975"/>
                  </a:cubicBezTo>
                  <a:cubicBezTo>
                    <a:pt x="32774" y="4792"/>
                    <a:pt x="32009" y="6132"/>
                    <a:pt x="32218" y="7280"/>
                  </a:cubicBezTo>
                  <a:cubicBezTo>
                    <a:pt x="31939" y="5871"/>
                    <a:pt x="31504" y="4514"/>
                    <a:pt x="30965" y="3192"/>
                  </a:cubicBezTo>
                  <a:cubicBezTo>
                    <a:pt x="30774" y="2687"/>
                    <a:pt x="30513" y="2218"/>
                    <a:pt x="30165" y="1800"/>
                  </a:cubicBezTo>
                  <a:cubicBezTo>
                    <a:pt x="29747" y="1348"/>
                    <a:pt x="29278" y="965"/>
                    <a:pt x="28756" y="652"/>
                  </a:cubicBezTo>
                  <a:cubicBezTo>
                    <a:pt x="28164" y="339"/>
                    <a:pt x="27521" y="165"/>
                    <a:pt x="26860" y="113"/>
                  </a:cubicBezTo>
                  <a:cubicBezTo>
                    <a:pt x="26828" y="112"/>
                    <a:pt x="26797" y="111"/>
                    <a:pt x="26765" y="111"/>
                  </a:cubicBezTo>
                  <a:cubicBezTo>
                    <a:pt x="26172" y="111"/>
                    <a:pt x="25597" y="267"/>
                    <a:pt x="25068" y="548"/>
                  </a:cubicBezTo>
                  <a:cubicBezTo>
                    <a:pt x="24529" y="826"/>
                    <a:pt x="24076" y="1226"/>
                    <a:pt x="23728" y="1748"/>
                  </a:cubicBezTo>
                  <a:cubicBezTo>
                    <a:pt x="22911" y="3087"/>
                    <a:pt x="23398" y="4810"/>
                    <a:pt x="23293" y="6393"/>
                  </a:cubicBezTo>
                  <a:cubicBezTo>
                    <a:pt x="22702" y="5332"/>
                    <a:pt x="22024" y="4305"/>
                    <a:pt x="21276" y="3331"/>
                  </a:cubicBezTo>
                  <a:cubicBezTo>
                    <a:pt x="20545" y="2357"/>
                    <a:pt x="19745" y="1417"/>
                    <a:pt x="18718" y="774"/>
                  </a:cubicBezTo>
                  <a:cubicBezTo>
                    <a:pt x="17968" y="303"/>
                    <a:pt x="17079" y="0"/>
                    <a:pt x="1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6"/>
            <p:cNvSpPr/>
            <p:nvPr/>
          </p:nvSpPr>
          <p:spPr>
            <a:xfrm>
              <a:off x="6325922" y="1612775"/>
              <a:ext cx="300602" cy="388575"/>
            </a:xfrm>
            <a:custGeom>
              <a:rect b="b" l="l" r="r" t="t"/>
              <a:pathLst>
                <a:path extrusionOk="0" h="18145" w="14037">
                  <a:moveTo>
                    <a:pt x="137" y="0"/>
                  </a:moveTo>
                  <a:cubicBezTo>
                    <a:pt x="75" y="0"/>
                    <a:pt x="1" y="49"/>
                    <a:pt x="35" y="105"/>
                  </a:cubicBezTo>
                  <a:cubicBezTo>
                    <a:pt x="2731" y="7376"/>
                    <a:pt x="7549" y="13656"/>
                    <a:pt x="13882" y="18127"/>
                  </a:cubicBezTo>
                  <a:cubicBezTo>
                    <a:pt x="13895" y="18140"/>
                    <a:pt x="13909" y="18143"/>
                    <a:pt x="13922" y="18144"/>
                  </a:cubicBezTo>
                  <a:lnTo>
                    <a:pt x="13922" y="18144"/>
                  </a:lnTo>
                  <a:cubicBezTo>
                    <a:pt x="14005" y="18139"/>
                    <a:pt x="14036" y="18039"/>
                    <a:pt x="13969" y="17988"/>
                  </a:cubicBezTo>
                  <a:cubicBezTo>
                    <a:pt x="7671" y="13534"/>
                    <a:pt x="2870" y="7272"/>
                    <a:pt x="208" y="53"/>
                  </a:cubicBezTo>
                  <a:cubicBezTo>
                    <a:pt x="202" y="15"/>
                    <a:pt x="172" y="0"/>
                    <a:pt x="137" y="0"/>
                  </a:cubicBezTo>
                  <a:close/>
                  <a:moveTo>
                    <a:pt x="13922" y="18144"/>
                  </a:moveTo>
                  <a:lnTo>
                    <a:pt x="13922" y="18144"/>
                  </a:lnTo>
                  <a:cubicBezTo>
                    <a:pt x="13920" y="18144"/>
                    <a:pt x="13918" y="18144"/>
                    <a:pt x="13916" y="18144"/>
                  </a:cubicBezTo>
                  <a:lnTo>
                    <a:pt x="13934" y="18144"/>
                  </a:lnTo>
                  <a:cubicBezTo>
                    <a:pt x="13930" y="18144"/>
                    <a:pt x="13926" y="18144"/>
                    <a:pt x="13922" y="18144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6"/>
            <p:cNvSpPr/>
            <p:nvPr/>
          </p:nvSpPr>
          <p:spPr>
            <a:xfrm>
              <a:off x="6549045" y="1503623"/>
              <a:ext cx="30581" cy="151640"/>
            </a:xfrm>
            <a:custGeom>
              <a:rect b="b" l="l" r="r" t="t"/>
              <a:pathLst>
                <a:path extrusionOk="0" h="7081" w="1428">
                  <a:moveTo>
                    <a:pt x="714" y="0"/>
                  </a:moveTo>
                  <a:cubicBezTo>
                    <a:pt x="314" y="0"/>
                    <a:pt x="1" y="1583"/>
                    <a:pt x="1" y="3532"/>
                  </a:cubicBezTo>
                  <a:cubicBezTo>
                    <a:pt x="1" y="5497"/>
                    <a:pt x="314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6"/>
            <p:cNvSpPr/>
            <p:nvPr/>
          </p:nvSpPr>
          <p:spPr>
            <a:xfrm>
              <a:off x="6492424" y="1354703"/>
              <a:ext cx="135621" cy="87844"/>
            </a:xfrm>
            <a:custGeom>
              <a:rect b="b" l="l" r="r" t="t"/>
              <a:pathLst>
                <a:path extrusionOk="0" h="4102" w="6333">
                  <a:moveTo>
                    <a:pt x="4386" y="0"/>
                  </a:moveTo>
                  <a:cubicBezTo>
                    <a:pt x="3782" y="0"/>
                    <a:pt x="3193" y="109"/>
                    <a:pt x="2627" y="327"/>
                  </a:cubicBezTo>
                  <a:cubicBezTo>
                    <a:pt x="1740" y="605"/>
                    <a:pt x="836" y="1040"/>
                    <a:pt x="383" y="1857"/>
                  </a:cubicBezTo>
                  <a:cubicBezTo>
                    <a:pt x="1" y="2518"/>
                    <a:pt x="35" y="3336"/>
                    <a:pt x="53" y="4101"/>
                  </a:cubicBezTo>
                  <a:cubicBezTo>
                    <a:pt x="1671" y="2362"/>
                    <a:pt x="3949" y="1353"/>
                    <a:pt x="6333" y="1353"/>
                  </a:cubicBezTo>
                  <a:cubicBezTo>
                    <a:pt x="6020" y="709"/>
                    <a:pt x="5463" y="100"/>
                    <a:pt x="4750" y="13"/>
                  </a:cubicBezTo>
                  <a:cubicBezTo>
                    <a:pt x="4628" y="5"/>
                    <a:pt x="4507" y="0"/>
                    <a:pt x="4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6"/>
            <p:cNvSpPr/>
            <p:nvPr/>
          </p:nvSpPr>
          <p:spPr>
            <a:xfrm>
              <a:off x="6468589" y="1673401"/>
              <a:ext cx="55208" cy="46299"/>
            </a:xfrm>
            <a:custGeom>
              <a:rect b="b" l="l" r="r" t="t"/>
              <a:pathLst>
                <a:path extrusionOk="0" h="2162" w="2578">
                  <a:moveTo>
                    <a:pt x="2409" y="0"/>
                  </a:moveTo>
                  <a:cubicBezTo>
                    <a:pt x="2382" y="0"/>
                    <a:pt x="2355" y="12"/>
                    <a:pt x="2331" y="40"/>
                  </a:cubicBezTo>
                  <a:lnTo>
                    <a:pt x="70" y="1971"/>
                  </a:lnTo>
                  <a:cubicBezTo>
                    <a:pt x="0" y="2023"/>
                    <a:pt x="35" y="2162"/>
                    <a:pt x="139" y="2162"/>
                  </a:cubicBezTo>
                  <a:cubicBezTo>
                    <a:pt x="174" y="2162"/>
                    <a:pt x="192" y="2145"/>
                    <a:pt x="209" y="2127"/>
                  </a:cubicBezTo>
                  <a:lnTo>
                    <a:pt x="2471" y="214"/>
                  </a:lnTo>
                  <a:cubicBezTo>
                    <a:pt x="2578" y="133"/>
                    <a:pt x="2499" y="0"/>
                    <a:pt x="2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6"/>
            <p:cNvSpPr/>
            <p:nvPr/>
          </p:nvSpPr>
          <p:spPr>
            <a:xfrm>
              <a:off x="6492060" y="1678990"/>
              <a:ext cx="55294" cy="46685"/>
            </a:xfrm>
            <a:custGeom>
              <a:rect b="b" l="l" r="r" t="t"/>
              <a:pathLst>
                <a:path extrusionOk="0" h="2180" w="2582">
                  <a:moveTo>
                    <a:pt x="2417" y="0"/>
                  </a:moveTo>
                  <a:cubicBezTo>
                    <a:pt x="2389" y="0"/>
                    <a:pt x="2359" y="12"/>
                    <a:pt x="2331" y="40"/>
                  </a:cubicBezTo>
                  <a:lnTo>
                    <a:pt x="87" y="1988"/>
                  </a:lnTo>
                  <a:cubicBezTo>
                    <a:pt x="0" y="2058"/>
                    <a:pt x="52" y="2179"/>
                    <a:pt x="157" y="2179"/>
                  </a:cubicBezTo>
                  <a:cubicBezTo>
                    <a:pt x="174" y="2179"/>
                    <a:pt x="209" y="2179"/>
                    <a:pt x="226" y="2162"/>
                  </a:cubicBezTo>
                  <a:lnTo>
                    <a:pt x="2488" y="196"/>
                  </a:lnTo>
                  <a:cubicBezTo>
                    <a:pt x="2582" y="129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6"/>
            <p:cNvSpPr/>
            <p:nvPr/>
          </p:nvSpPr>
          <p:spPr>
            <a:xfrm>
              <a:off x="6490946" y="1687171"/>
              <a:ext cx="74203" cy="63838"/>
            </a:xfrm>
            <a:custGeom>
              <a:rect b="b" l="l" r="r" t="t"/>
              <a:pathLst>
                <a:path extrusionOk="0" h="2981" w="3465">
                  <a:moveTo>
                    <a:pt x="3297" y="1"/>
                  </a:moveTo>
                  <a:cubicBezTo>
                    <a:pt x="3270" y="1"/>
                    <a:pt x="3242" y="12"/>
                    <a:pt x="3218" y="40"/>
                  </a:cubicBezTo>
                  <a:lnTo>
                    <a:pt x="70" y="2771"/>
                  </a:lnTo>
                  <a:cubicBezTo>
                    <a:pt x="0" y="2841"/>
                    <a:pt x="52" y="2963"/>
                    <a:pt x="157" y="2980"/>
                  </a:cubicBezTo>
                  <a:cubicBezTo>
                    <a:pt x="174" y="2963"/>
                    <a:pt x="191" y="2963"/>
                    <a:pt x="226" y="2945"/>
                  </a:cubicBezTo>
                  <a:lnTo>
                    <a:pt x="3357" y="197"/>
                  </a:lnTo>
                  <a:cubicBezTo>
                    <a:pt x="3465" y="130"/>
                    <a:pt x="3386" y="1"/>
                    <a:pt x="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6"/>
            <p:cNvSpPr/>
            <p:nvPr/>
          </p:nvSpPr>
          <p:spPr>
            <a:xfrm>
              <a:off x="6522234" y="1681753"/>
              <a:ext cx="72918" cy="65530"/>
            </a:xfrm>
            <a:custGeom>
              <a:rect b="b" l="l" r="r" t="t"/>
              <a:pathLst>
                <a:path extrusionOk="0" h="3060" w="3405">
                  <a:moveTo>
                    <a:pt x="3238" y="0"/>
                  </a:moveTo>
                  <a:cubicBezTo>
                    <a:pt x="3214" y="0"/>
                    <a:pt x="3189" y="10"/>
                    <a:pt x="3166" y="32"/>
                  </a:cubicBezTo>
                  <a:lnTo>
                    <a:pt x="87" y="2868"/>
                  </a:lnTo>
                  <a:cubicBezTo>
                    <a:pt x="0" y="2937"/>
                    <a:pt x="52" y="3059"/>
                    <a:pt x="157" y="3059"/>
                  </a:cubicBezTo>
                  <a:cubicBezTo>
                    <a:pt x="192" y="3059"/>
                    <a:pt x="209" y="3042"/>
                    <a:pt x="244" y="3024"/>
                  </a:cubicBezTo>
                  <a:lnTo>
                    <a:pt x="3323" y="206"/>
                  </a:lnTo>
                  <a:cubicBezTo>
                    <a:pt x="3405" y="125"/>
                    <a:pt x="3326" y="0"/>
                    <a:pt x="3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6"/>
            <p:cNvSpPr/>
            <p:nvPr/>
          </p:nvSpPr>
          <p:spPr>
            <a:xfrm>
              <a:off x="6554270" y="1705866"/>
              <a:ext cx="38783" cy="36191"/>
            </a:xfrm>
            <a:custGeom>
              <a:rect b="b" l="l" r="r" t="t"/>
              <a:pathLst>
                <a:path extrusionOk="0" h="1690" w="1811">
                  <a:moveTo>
                    <a:pt x="1660" y="1"/>
                  </a:moveTo>
                  <a:cubicBezTo>
                    <a:pt x="1641" y="1"/>
                    <a:pt x="1620" y="7"/>
                    <a:pt x="1601" y="20"/>
                  </a:cubicBezTo>
                  <a:cubicBezTo>
                    <a:pt x="1079" y="489"/>
                    <a:pt x="557" y="994"/>
                    <a:pt x="70" y="1498"/>
                  </a:cubicBezTo>
                  <a:cubicBezTo>
                    <a:pt x="0" y="1568"/>
                    <a:pt x="53" y="1690"/>
                    <a:pt x="157" y="1690"/>
                  </a:cubicBezTo>
                  <a:cubicBezTo>
                    <a:pt x="174" y="1690"/>
                    <a:pt x="209" y="1672"/>
                    <a:pt x="226" y="1655"/>
                  </a:cubicBezTo>
                  <a:cubicBezTo>
                    <a:pt x="714" y="1150"/>
                    <a:pt x="1218" y="646"/>
                    <a:pt x="1740" y="176"/>
                  </a:cubicBezTo>
                  <a:cubicBezTo>
                    <a:pt x="1810" y="106"/>
                    <a:pt x="1744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6"/>
            <p:cNvSpPr/>
            <p:nvPr/>
          </p:nvSpPr>
          <p:spPr>
            <a:xfrm>
              <a:off x="7030369" y="1612668"/>
              <a:ext cx="300645" cy="388682"/>
            </a:xfrm>
            <a:custGeom>
              <a:rect b="b" l="l" r="r" t="t"/>
              <a:pathLst>
                <a:path extrusionOk="0" h="18150" w="14039">
                  <a:moveTo>
                    <a:pt x="13905" y="0"/>
                  </a:moveTo>
                  <a:cubicBezTo>
                    <a:pt x="13877" y="0"/>
                    <a:pt x="13853" y="12"/>
                    <a:pt x="13847" y="40"/>
                  </a:cubicBezTo>
                  <a:cubicBezTo>
                    <a:pt x="11168" y="7277"/>
                    <a:pt x="6367" y="13539"/>
                    <a:pt x="70" y="17993"/>
                  </a:cubicBezTo>
                  <a:cubicBezTo>
                    <a:pt x="0" y="18045"/>
                    <a:pt x="35" y="18149"/>
                    <a:pt x="122" y="18149"/>
                  </a:cubicBezTo>
                  <a:cubicBezTo>
                    <a:pt x="139" y="18149"/>
                    <a:pt x="157" y="18149"/>
                    <a:pt x="174" y="18132"/>
                  </a:cubicBezTo>
                  <a:cubicBezTo>
                    <a:pt x="6489" y="13661"/>
                    <a:pt x="11325" y="7381"/>
                    <a:pt x="14004" y="110"/>
                  </a:cubicBezTo>
                  <a:cubicBezTo>
                    <a:pt x="14039" y="51"/>
                    <a:pt x="13963" y="0"/>
                    <a:pt x="13905" y="0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6"/>
            <p:cNvSpPr/>
            <p:nvPr/>
          </p:nvSpPr>
          <p:spPr>
            <a:xfrm>
              <a:off x="7083264" y="1503623"/>
              <a:ext cx="30559" cy="151640"/>
            </a:xfrm>
            <a:custGeom>
              <a:rect b="b" l="l" r="r" t="t"/>
              <a:pathLst>
                <a:path extrusionOk="0" h="7081" w="1427">
                  <a:moveTo>
                    <a:pt x="714" y="0"/>
                  </a:moveTo>
                  <a:cubicBezTo>
                    <a:pt x="331" y="0"/>
                    <a:pt x="0" y="1583"/>
                    <a:pt x="0" y="3532"/>
                  </a:cubicBezTo>
                  <a:cubicBezTo>
                    <a:pt x="0" y="5497"/>
                    <a:pt x="331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6"/>
            <p:cNvSpPr/>
            <p:nvPr/>
          </p:nvSpPr>
          <p:spPr>
            <a:xfrm>
              <a:off x="7028870" y="1354703"/>
              <a:ext cx="135621" cy="87844"/>
            </a:xfrm>
            <a:custGeom>
              <a:rect b="b" l="l" r="r" t="t"/>
              <a:pathLst>
                <a:path extrusionOk="0" h="4102" w="6333">
                  <a:moveTo>
                    <a:pt x="1957" y="0"/>
                  </a:moveTo>
                  <a:cubicBezTo>
                    <a:pt x="1839" y="0"/>
                    <a:pt x="1720" y="5"/>
                    <a:pt x="1601" y="13"/>
                  </a:cubicBezTo>
                  <a:cubicBezTo>
                    <a:pt x="888" y="100"/>
                    <a:pt x="314" y="709"/>
                    <a:pt x="1" y="1353"/>
                  </a:cubicBezTo>
                  <a:cubicBezTo>
                    <a:pt x="2384" y="1353"/>
                    <a:pt x="4663" y="2362"/>
                    <a:pt x="6280" y="4101"/>
                  </a:cubicBezTo>
                  <a:cubicBezTo>
                    <a:pt x="6298" y="3336"/>
                    <a:pt x="6333" y="2518"/>
                    <a:pt x="5967" y="1857"/>
                  </a:cubicBezTo>
                  <a:cubicBezTo>
                    <a:pt x="5515" y="1040"/>
                    <a:pt x="4593" y="605"/>
                    <a:pt x="3706" y="327"/>
                  </a:cubicBezTo>
                  <a:cubicBezTo>
                    <a:pt x="3140" y="109"/>
                    <a:pt x="2551" y="0"/>
                    <a:pt x="1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6"/>
            <p:cNvSpPr/>
            <p:nvPr/>
          </p:nvSpPr>
          <p:spPr>
            <a:xfrm>
              <a:off x="7139071" y="1673401"/>
              <a:ext cx="55229" cy="46299"/>
            </a:xfrm>
            <a:custGeom>
              <a:rect b="b" l="l" r="r" t="t"/>
              <a:pathLst>
                <a:path extrusionOk="0" h="2162" w="2579">
                  <a:moveTo>
                    <a:pt x="170" y="0"/>
                  </a:moveTo>
                  <a:cubicBezTo>
                    <a:pt x="80" y="0"/>
                    <a:pt x="1" y="133"/>
                    <a:pt x="108" y="214"/>
                  </a:cubicBezTo>
                  <a:lnTo>
                    <a:pt x="2370" y="2127"/>
                  </a:lnTo>
                  <a:cubicBezTo>
                    <a:pt x="2387" y="2145"/>
                    <a:pt x="2404" y="2162"/>
                    <a:pt x="2439" y="2162"/>
                  </a:cubicBezTo>
                  <a:cubicBezTo>
                    <a:pt x="2543" y="2162"/>
                    <a:pt x="2578" y="2023"/>
                    <a:pt x="2509" y="1971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6"/>
            <p:cNvSpPr/>
            <p:nvPr/>
          </p:nvSpPr>
          <p:spPr>
            <a:xfrm>
              <a:off x="7115600" y="1678990"/>
              <a:ext cx="55229" cy="46685"/>
            </a:xfrm>
            <a:custGeom>
              <a:rect b="b" l="l" r="r" t="t"/>
              <a:pathLst>
                <a:path extrusionOk="0" h="2180" w="2579">
                  <a:moveTo>
                    <a:pt x="169" y="0"/>
                  </a:moveTo>
                  <a:cubicBezTo>
                    <a:pt x="80" y="0"/>
                    <a:pt x="1" y="129"/>
                    <a:pt x="108" y="196"/>
                  </a:cubicBezTo>
                  <a:lnTo>
                    <a:pt x="2352" y="2162"/>
                  </a:lnTo>
                  <a:cubicBezTo>
                    <a:pt x="2387" y="2179"/>
                    <a:pt x="2404" y="2179"/>
                    <a:pt x="2439" y="2179"/>
                  </a:cubicBezTo>
                  <a:cubicBezTo>
                    <a:pt x="2526" y="2179"/>
                    <a:pt x="2578" y="2058"/>
                    <a:pt x="2509" y="1988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6"/>
            <p:cNvSpPr/>
            <p:nvPr/>
          </p:nvSpPr>
          <p:spPr>
            <a:xfrm>
              <a:off x="7097719" y="1687171"/>
              <a:ext cx="74588" cy="63838"/>
            </a:xfrm>
            <a:custGeom>
              <a:rect b="b" l="l" r="r" t="t"/>
              <a:pathLst>
                <a:path extrusionOk="0" h="2981" w="3483">
                  <a:moveTo>
                    <a:pt x="169" y="1"/>
                  </a:moveTo>
                  <a:cubicBezTo>
                    <a:pt x="80" y="1"/>
                    <a:pt x="1" y="130"/>
                    <a:pt x="108" y="197"/>
                  </a:cubicBezTo>
                  <a:lnTo>
                    <a:pt x="3257" y="2945"/>
                  </a:lnTo>
                  <a:cubicBezTo>
                    <a:pt x="3274" y="2963"/>
                    <a:pt x="3292" y="2980"/>
                    <a:pt x="3326" y="2980"/>
                  </a:cubicBezTo>
                  <a:lnTo>
                    <a:pt x="3326" y="2963"/>
                  </a:lnTo>
                  <a:cubicBezTo>
                    <a:pt x="3431" y="2963"/>
                    <a:pt x="3483" y="2841"/>
                    <a:pt x="3396" y="2771"/>
                  </a:cubicBezTo>
                  <a:lnTo>
                    <a:pt x="247" y="40"/>
                  </a:lnTo>
                  <a:cubicBezTo>
                    <a:pt x="223" y="12"/>
                    <a:pt x="19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6"/>
            <p:cNvSpPr/>
            <p:nvPr/>
          </p:nvSpPr>
          <p:spPr>
            <a:xfrm>
              <a:off x="7068059" y="1681903"/>
              <a:ext cx="72597" cy="65380"/>
            </a:xfrm>
            <a:custGeom>
              <a:rect b="b" l="l" r="r" t="t"/>
              <a:pathLst>
                <a:path extrusionOk="0" h="3053" w="3390">
                  <a:moveTo>
                    <a:pt x="157" y="0"/>
                  </a:moveTo>
                  <a:cubicBezTo>
                    <a:pt x="72" y="0"/>
                    <a:pt x="1" y="116"/>
                    <a:pt x="84" y="199"/>
                  </a:cubicBezTo>
                  <a:lnTo>
                    <a:pt x="3163" y="3017"/>
                  </a:lnTo>
                  <a:cubicBezTo>
                    <a:pt x="3181" y="3035"/>
                    <a:pt x="3198" y="3052"/>
                    <a:pt x="3233" y="3052"/>
                  </a:cubicBezTo>
                  <a:cubicBezTo>
                    <a:pt x="3337" y="3052"/>
                    <a:pt x="3389" y="2930"/>
                    <a:pt x="3302" y="2861"/>
                  </a:cubicBezTo>
                  <a:lnTo>
                    <a:pt x="223" y="25"/>
                  </a:lnTo>
                  <a:cubicBezTo>
                    <a:pt x="202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6"/>
            <p:cNvSpPr/>
            <p:nvPr/>
          </p:nvSpPr>
          <p:spPr>
            <a:xfrm>
              <a:off x="7068659" y="1705438"/>
              <a:ext cx="39532" cy="36620"/>
            </a:xfrm>
            <a:custGeom>
              <a:rect b="b" l="l" r="r" t="t"/>
              <a:pathLst>
                <a:path extrusionOk="0" h="1710" w="1846">
                  <a:moveTo>
                    <a:pt x="178" y="1"/>
                  </a:moveTo>
                  <a:cubicBezTo>
                    <a:pt x="80" y="1"/>
                    <a:pt x="1" y="133"/>
                    <a:pt x="108" y="214"/>
                  </a:cubicBezTo>
                  <a:cubicBezTo>
                    <a:pt x="648" y="666"/>
                    <a:pt x="1152" y="1170"/>
                    <a:pt x="1639" y="1675"/>
                  </a:cubicBezTo>
                  <a:cubicBezTo>
                    <a:pt x="1655" y="1691"/>
                    <a:pt x="1684" y="1706"/>
                    <a:pt x="1703" y="1709"/>
                  </a:cubicBezTo>
                  <a:lnTo>
                    <a:pt x="1703" y="1709"/>
                  </a:lnTo>
                  <a:cubicBezTo>
                    <a:pt x="1799" y="1701"/>
                    <a:pt x="1845" y="1585"/>
                    <a:pt x="1778" y="1518"/>
                  </a:cubicBezTo>
                  <a:cubicBezTo>
                    <a:pt x="1309" y="1014"/>
                    <a:pt x="787" y="509"/>
                    <a:pt x="265" y="40"/>
                  </a:cubicBezTo>
                  <a:cubicBezTo>
                    <a:pt x="237" y="12"/>
                    <a:pt x="207" y="1"/>
                    <a:pt x="178" y="1"/>
                  </a:cubicBezTo>
                  <a:close/>
                  <a:moveTo>
                    <a:pt x="1703" y="1709"/>
                  </a:moveTo>
                  <a:cubicBezTo>
                    <a:pt x="1699" y="1710"/>
                    <a:pt x="1695" y="1710"/>
                    <a:pt x="1691" y="1710"/>
                  </a:cubicBezTo>
                  <a:lnTo>
                    <a:pt x="1709" y="1710"/>
                  </a:lnTo>
                  <a:cubicBezTo>
                    <a:pt x="1707" y="1710"/>
                    <a:pt x="1705" y="1710"/>
                    <a:pt x="1703" y="1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6"/>
            <p:cNvSpPr/>
            <p:nvPr/>
          </p:nvSpPr>
          <p:spPr>
            <a:xfrm>
              <a:off x="6278595" y="1241439"/>
              <a:ext cx="1098975" cy="103499"/>
            </a:xfrm>
            <a:custGeom>
              <a:rect b="b" l="l" r="r" t="t"/>
              <a:pathLst>
                <a:path extrusionOk="0" h="4833" w="51318">
                  <a:moveTo>
                    <a:pt x="27638" y="1"/>
                  </a:moveTo>
                  <a:cubicBezTo>
                    <a:pt x="12958" y="1"/>
                    <a:pt x="905" y="2119"/>
                    <a:pt x="905" y="2119"/>
                  </a:cubicBezTo>
                  <a:lnTo>
                    <a:pt x="0" y="4833"/>
                  </a:lnTo>
                  <a:cubicBezTo>
                    <a:pt x="0" y="4833"/>
                    <a:pt x="13314" y="2761"/>
                    <a:pt x="28519" y="2761"/>
                  </a:cubicBezTo>
                  <a:cubicBezTo>
                    <a:pt x="36122" y="2761"/>
                    <a:pt x="44197" y="3279"/>
                    <a:pt x="51318" y="4833"/>
                  </a:cubicBezTo>
                  <a:lnTo>
                    <a:pt x="50448" y="2119"/>
                  </a:lnTo>
                  <a:cubicBezTo>
                    <a:pt x="42974" y="530"/>
                    <a:pt x="34978" y="1"/>
                    <a:pt x="27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6"/>
            <p:cNvSpPr/>
            <p:nvPr/>
          </p:nvSpPr>
          <p:spPr>
            <a:xfrm>
              <a:off x="6614982" y="1488268"/>
              <a:ext cx="262291" cy="208775"/>
            </a:xfrm>
            <a:custGeom>
              <a:rect b="b" l="l" r="r" t="t"/>
              <a:pathLst>
                <a:path extrusionOk="0" h="9749" w="12248">
                  <a:moveTo>
                    <a:pt x="9970" y="0"/>
                  </a:moveTo>
                  <a:cubicBezTo>
                    <a:pt x="5723" y="0"/>
                    <a:pt x="7572" y="7669"/>
                    <a:pt x="1" y="9746"/>
                  </a:cubicBezTo>
                  <a:cubicBezTo>
                    <a:pt x="1" y="9746"/>
                    <a:pt x="51" y="9748"/>
                    <a:pt x="142" y="9748"/>
                  </a:cubicBezTo>
                  <a:cubicBezTo>
                    <a:pt x="902" y="9748"/>
                    <a:pt x="4536" y="9596"/>
                    <a:pt x="6229" y="6754"/>
                  </a:cubicBezTo>
                  <a:cubicBezTo>
                    <a:pt x="7829" y="4066"/>
                    <a:pt x="9306" y="932"/>
                    <a:pt x="11172" y="932"/>
                  </a:cubicBezTo>
                  <a:cubicBezTo>
                    <a:pt x="11516" y="932"/>
                    <a:pt x="11874" y="1038"/>
                    <a:pt x="12247" y="1274"/>
                  </a:cubicBezTo>
                  <a:cubicBezTo>
                    <a:pt x="11830" y="491"/>
                    <a:pt x="11030" y="4"/>
                    <a:pt x="10143" y="4"/>
                  </a:cubicBezTo>
                  <a:cubicBezTo>
                    <a:pt x="10084" y="1"/>
                    <a:pt x="10026" y="0"/>
                    <a:pt x="9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6"/>
            <p:cNvSpPr/>
            <p:nvPr/>
          </p:nvSpPr>
          <p:spPr>
            <a:xfrm>
              <a:off x="6781505" y="1490945"/>
              <a:ext cx="29446" cy="20901"/>
            </a:xfrm>
            <a:custGeom>
              <a:rect b="b" l="l" r="r" t="t"/>
              <a:pathLst>
                <a:path extrusionOk="0" h="976" w="1375">
                  <a:moveTo>
                    <a:pt x="1" y="975"/>
                  </a:moveTo>
                  <a:lnTo>
                    <a:pt x="1375" y="1"/>
                  </a:lnTo>
                  <a:cubicBezTo>
                    <a:pt x="818" y="158"/>
                    <a:pt x="349" y="505"/>
                    <a:pt x="1" y="9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6"/>
            <p:cNvSpPr/>
            <p:nvPr/>
          </p:nvSpPr>
          <p:spPr>
            <a:xfrm>
              <a:off x="6227927" y="1347088"/>
              <a:ext cx="1237187" cy="381872"/>
            </a:xfrm>
            <a:custGeom>
              <a:rect b="b" l="l" r="r" t="t"/>
              <a:pathLst>
                <a:path extrusionOk="0" fill="none" h="17832" w="57772">
                  <a:moveTo>
                    <a:pt x="53684" y="1"/>
                  </a:moveTo>
                  <a:cubicBezTo>
                    <a:pt x="53684" y="1"/>
                    <a:pt x="57772" y="16388"/>
                    <a:pt x="42759" y="17101"/>
                  </a:cubicBezTo>
                  <a:cubicBezTo>
                    <a:pt x="27729" y="17831"/>
                    <a:pt x="33453" y="6959"/>
                    <a:pt x="28217" y="6715"/>
                  </a:cubicBezTo>
                  <a:cubicBezTo>
                    <a:pt x="22980" y="6455"/>
                    <a:pt x="26616" y="17223"/>
                    <a:pt x="13308" y="16962"/>
                  </a:cubicBezTo>
                  <a:cubicBezTo>
                    <a:pt x="1" y="16718"/>
                    <a:pt x="2384" y="1"/>
                    <a:pt x="2384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6"/>
            <p:cNvSpPr/>
            <p:nvPr/>
          </p:nvSpPr>
          <p:spPr>
            <a:xfrm>
              <a:off x="6787480" y="2150142"/>
              <a:ext cx="114163" cy="70627"/>
            </a:xfrm>
            <a:custGeom>
              <a:rect b="b" l="l" r="r" t="t"/>
              <a:pathLst>
                <a:path extrusionOk="0" h="3298" w="5331">
                  <a:moveTo>
                    <a:pt x="5214" y="1"/>
                  </a:moveTo>
                  <a:cubicBezTo>
                    <a:pt x="5205" y="1"/>
                    <a:pt x="5194" y="3"/>
                    <a:pt x="5184" y="10"/>
                  </a:cubicBezTo>
                  <a:cubicBezTo>
                    <a:pt x="3444" y="636"/>
                    <a:pt x="1270" y="1419"/>
                    <a:pt x="35" y="3158"/>
                  </a:cubicBezTo>
                  <a:cubicBezTo>
                    <a:pt x="0" y="3228"/>
                    <a:pt x="35" y="3297"/>
                    <a:pt x="104" y="3297"/>
                  </a:cubicBezTo>
                  <a:cubicBezTo>
                    <a:pt x="139" y="3297"/>
                    <a:pt x="174" y="3280"/>
                    <a:pt x="191" y="3263"/>
                  </a:cubicBezTo>
                  <a:cubicBezTo>
                    <a:pt x="1287" y="1697"/>
                    <a:pt x="3131" y="932"/>
                    <a:pt x="5254" y="166"/>
                  </a:cubicBezTo>
                  <a:cubicBezTo>
                    <a:pt x="5330" y="151"/>
                    <a:pt x="5285" y="1"/>
                    <a:pt x="5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6"/>
            <p:cNvSpPr/>
            <p:nvPr/>
          </p:nvSpPr>
          <p:spPr>
            <a:xfrm>
              <a:off x="6828832" y="2182735"/>
              <a:ext cx="47691" cy="24991"/>
            </a:xfrm>
            <a:custGeom>
              <a:rect b="b" l="l" r="r" t="t"/>
              <a:pathLst>
                <a:path extrusionOk="0" h="1167" w="2227">
                  <a:moveTo>
                    <a:pt x="2122" y="1"/>
                  </a:moveTo>
                  <a:cubicBezTo>
                    <a:pt x="1357" y="140"/>
                    <a:pt x="644" y="488"/>
                    <a:pt x="70" y="1027"/>
                  </a:cubicBezTo>
                  <a:cubicBezTo>
                    <a:pt x="0" y="1080"/>
                    <a:pt x="52" y="1166"/>
                    <a:pt x="122" y="1166"/>
                  </a:cubicBezTo>
                  <a:cubicBezTo>
                    <a:pt x="157" y="1166"/>
                    <a:pt x="174" y="1166"/>
                    <a:pt x="191" y="1149"/>
                  </a:cubicBezTo>
                  <a:cubicBezTo>
                    <a:pt x="731" y="645"/>
                    <a:pt x="1409" y="314"/>
                    <a:pt x="2140" y="175"/>
                  </a:cubicBezTo>
                  <a:cubicBezTo>
                    <a:pt x="2192" y="175"/>
                    <a:pt x="2227" y="123"/>
                    <a:pt x="2227" y="71"/>
                  </a:cubicBezTo>
                  <a:cubicBezTo>
                    <a:pt x="2209" y="36"/>
                    <a:pt x="2157" y="1"/>
                    <a:pt x="2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6"/>
            <p:cNvSpPr/>
            <p:nvPr/>
          </p:nvSpPr>
          <p:spPr>
            <a:xfrm>
              <a:off x="6684281" y="1842986"/>
              <a:ext cx="192242" cy="235137"/>
            </a:xfrm>
            <a:custGeom>
              <a:rect b="b" l="l" r="r" t="t"/>
              <a:pathLst>
                <a:path extrusionOk="0" h="10980" w="8977">
                  <a:moveTo>
                    <a:pt x="8281" y="1"/>
                  </a:moveTo>
                  <a:lnTo>
                    <a:pt x="8281" y="1"/>
                  </a:lnTo>
                  <a:cubicBezTo>
                    <a:pt x="8281" y="1"/>
                    <a:pt x="3810" y="819"/>
                    <a:pt x="1792" y="2784"/>
                  </a:cubicBezTo>
                  <a:cubicBezTo>
                    <a:pt x="1792" y="2784"/>
                    <a:pt x="0" y="3915"/>
                    <a:pt x="314" y="7307"/>
                  </a:cubicBezTo>
                  <a:cubicBezTo>
                    <a:pt x="547" y="9849"/>
                    <a:pt x="2907" y="10979"/>
                    <a:pt x="4965" y="10979"/>
                  </a:cubicBezTo>
                  <a:cubicBezTo>
                    <a:pt x="5668" y="10979"/>
                    <a:pt x="6336" y="10847"/>
                    <a:pt x="6872" y="10595"/>
                  </a:cubicBezTo>
                  <a:cubicBezTo>
                    <a:pt x="8977" y="9603"/>
                    <a:pt x="8281" y="1"/>
                    <a:pt x="8281" y="1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6"/>
            <p:cNvSpPr/>
            <p:nvPr/>
          </p:nvSpPr>
          <p:spPr>
            <a:xfrm>
              <a:off x="6690234" y="1964816"/>
              <a:ext cx="171020" cy="113307"/>
            </a:xfrm>
            <a:custGeom>
              <a:rect b="b" l="l" r="r" t="t"/>
              <a:pathLst>
                <a:path extrusionOk="0" h="5291" w="7986">
                  <a:moveTo>
                    <a:pt x="5008" y="0"/>
                  </a:moveTo>
                  <a:cubicBezTo>
                    <a:pt x="3302" y="0"/>
                    <a:pt x="1425" y="475"/>
                    <a:pt x="1" y="1114"/>
                  </a:cubicBezTo>
                  <a:cubicBezTo>
                    <a:pt x="1" y="1288"/>
                    <a:pt x="18" y="1444"/>
                    <a:pt x="36" y="1618"/>
                  </a:cubicBezTo>
                  <a:cubicBezTo>
                    <a:pt x="269" y="4160"/>
                    <a:pt x="2629" y="5290"/>
                    <a:pt x="4687" y="5290"/>
                  </a:cubicBezTo>
                  <a:cubicBezTo>
                    <a:pt x="5390" y="5290"/>
                    <a:pt x="6058" y="5158"/>
                    <a:pt x="6594" y="4906"/>
                  </a:cubicBezTo>
                  <a:cubicBezTo>
                    <a:pt x="7429" y="4506"/>
                    <a:pt x="7829" y="2714"/>
                    <a:pt x="7985" y="714"/>
                  </a:cubicBezTo>
                  <a:cubicBezTo>
                    <a:pt x="7189" y="208"/>
                    <a:pt x="6136" y="0"/>
                    <a:pt x="5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6"/>
            <p:cNvSpPr/>
            <p:nvPr/>
          </p:nvSpPr>
          <p:spPr>
            <a:xfrm>
              <a:off x="6711478" y="1574249"/>
              <a:ext cx="334545" cy="339556"/>
            </a:xfrm>
            <a:custGeom>
              <a:rect b="b" l="l" r="r" t="t"/>
              <a:pathLst>
                <a:path extrusionOk="0" h="15856" w="15622">
                  <a:moveTo>
                    <a:pt x="10946" y="0"/>
                  </a:moveTo>
                  <a:cubicBezTo>
                    <a:pt x="8002" y="0"/>
                    <a:pt x="5852" y="5402"/>
                    <a:pt x="5340" y="5402"/>
                  </a:cubicBezTo>
                  <a:cubicBezTo>
                    <a:pt x="5334" y="5402"/>
                    <a:pt x="5329" y="5402"/>
                    <a:pt x="5323" y="5400"/>
                  </a:cubicBezTo>
                  <a:cubicBezTo>
                    <a:pt x="5219" y="5366"/>
                    <a:pt x="5167" y="4896"/>
                    <a:pt x="5149" y="4130"/>
                  </a:cubicBezTo>
                  <a:cubicBezTo>
                    <a:pt x="4541" y="4513"/>
                    <a:pt x="3862" y="4809"/>
                    <a:pt x="3166" y="5035"/>
                  </a:cubicBezTo>
                  <a:cubicBezTo>
                    <a:pt x="3105" y="5055"/>
                    <a:pt x="3043" y="5065"/>
                    <a:pt x="2981" y="5065"/>
                  </a:cubicBezTo>
                  <a:cubicBezTo>
                    <a:pt x="2830" y="5065"/>
                    <a:pt x="2681" y="5007"/>
                    <a:pt x="2558" y="4896"/>
                  </a:cubicBezTo>
                  <a:lnTo>
                    <a:pt x="0" y="15855"/>
                  </a:lnTo>
                  <a:cubicBezTo>
                    <a:pt x="2610" y="12863"/>
                    <a:pt x="8768" y="12272"/>
                    <a:pt x="8768" y="12272"/>
                  </a:cubicBezTo>
                  <a:cubicBezTo>
                    <a:pt x="6663" y="11785"/>
                    <a:pt x="5184" y="8532"/>
                    <a:pt x="5184" y="8532"/>
                  </a:cubicBezTo>
                  <a:cubicBezTo>
                    <a:pt x="9638" y="8114"/>
                    <a:pt x="15622" y="1991"/>
                    <a:pt x="12073" y="269"/>
                  </a:cubicBezTo>
                  <a:cubicBezTo>
                    <a:pt x="11686" y="83"/>
                    <a:pt x="11310" y="0"/>
                    <a:pt x="10946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6"/>
            <p:cNvSpPr/>
            <p:nvPr/>
          </p:nvSpPr>
          <p:spPr>
            <a:xfrm>
              <a:off x="6708865" y="1378816"/>
              <a:ext cx="288738" cy="536853"/>
            </a:xfrm>
            <a:custGeom>
              <a:rect b="b" l="l" r="r" t="t"/>
              <a:pathLst>
                <a:path extrusionOk="0" h="25069" w="13483">
                  <a:moveTo>
                    <a:pt x="5933" y="1"/>
                  </a:moveTo>
                  <a:cubicBezTo>
                    <a:pt x="5880" y="1"/>
                    <a:pt x="5846" y="36"/>
                    <a:pt x="5846" y="88"/>
                  </a:cubicBezTo>
                  <a:cubicBezTo>
                    <a:pt x="5846" y="123"/>
                    <a:pt x="5567" y="3706"/>
                    <a:pt x="5376" y="7255"/>
                  </a:cubicBezTo>
                  <a:cubicBezTo>
                    <a:pt x="4976" y="14509"/>
                    <a:pt x="5254" y="14578"/>
                    <a:pt x="5393" y="14613"/>
                  </a:cubicBezTo>
                  <a:cubicBezTo>
                    <a:pt x="5407" y="14617"/>
                    <a:pt x="5421" y="14618"/>
                    <a:pt x="5435" y="14618"/>
                  </a:cubicBezTo>
                  <a:cubicBezTo>
                    <a:pt x="5649" y="14618"/>
                    <a:pt x="5880" y="14245"/>
                    <a:pt x="6402" y="13413"/>
                  </a:cubicBezTo>
                  <a:cubicBezTo>
                    <a:pt x="7367" y="11884"/>
                    <a:pt x="9042" y="9227"/>
                    <a:pt x="11080" y="9227"/>
                  </a:cubicBezTo>
                  <a:cubicBezTo>
                    <a:pt x="11430" y="9227"/>
                    <a:pt x="11790" y="9306"/>
                    <a:pt x="12160" y="9482"/>
                  </a:cubicBezTo>
                  <a:cubicBezTo>
                    <a:pt x="12960" y="9882"/>
                    <a:pt x="13291" y="10508"/>
                    <a:pt x="13152" y="11378"/>
                  </a:cubicBezTo>
                  <a:cubicBezTo>
                    <a:pt x="12734" y="13691"/>
                    <a:pt x="8698" y="17240"/>
                    <a:pt x="5289" y="17571"/>
                  </a:cubicBezTo>
                  <a:cubicBezTo>
                    <a:pt x="5254" y="17571"/>
                    <a:pt x="5237" y="17588"/>
                    <a:pt x="5219" y="17623"/>
                  </a:cubicBezTo>
                  <a:cubicBezTo>
                    <a:pt x="5202" y="17640"/>
                    <a:pt x="5202" y="17675"/>
                    <a:pt x="5219" y="17692"/>
                  </a:cubicBezTo>
                  <a:cubicBezTo>
                    <a:pt x="5289" y="17832"/>
                    <a:pt x="6576" y="20597"/>
                    <a:pt x="8490" y="21363"/>
                  </a:cubicBezTo>
                  <a:cubicBezTo>
                    <a:pt x="7063" y="21554"/>
                    <a:pt x="2262" y="22372"/>
                    <a:pt x="53" y="24929"/>
                  </a:cubicBezTo>
                  <a:cubicBezTo>
                    <a:pt x="1" y="24981"/>
                    <a:pt x="35" y="25068"/>
                    <a:pt x="122" y="25068"/>
                  </a:cubicBezTo>
                  <a:cubicBezTo>
                    <a:pt x="140" y="25068"/>
                    <a:pt x="157" y="25051"/>
                    <a:pt x="175" y="25051"/>
                  </a:cubicBezTo>
                  <a:cubicBezTo>
                    <a:pt x="2732" y="22111"/>
                    <a:pt x="8838" y="21485"/>
                    <a:pt x="8890" y="21485"/>
                  </a:cubicBezTo>
                  <a:cubicBezTo>
                    <a:pt x="8994" y="21485"/>
                    <a:pt x="8994" y="21345"/>
                    <a:pt x="8907" y="21311"/>
                  </a:cubicBezTo>
                  <a:cubicBezTo>
                    <a:pt x="7081" y="20893"/>
                    <a:pt x="5706" y="18301"/>
                    <a:pt x="5428" y="17745"/>
                  </a:cubicBezTo>
                  <a:cubicBezTo>
                    <a:pt x="8629" y="17344"/>
                    <a:pt x="12856" y="13970"/>
                    <a:pt x="13308" y="11412"/>
                  </a:cubicBezTo>
                  <a:cubicBezTo>
                    <a:pt x="13482" y="10473"/>
                    <a:pt x="13100" y="9742"/>
                    <a:pt x="12230" y="9325"/>
                  </a:cubicBezTo>
                  <a:cubicBezTo>
                    <a:pt x="11830" y="9134"/>
                    <a:pt x="11441" y="9049"/>
                    <a:pt x="11066" y="9049"/>
                  </a:cubicBezTo>
                  <a:cubicBezTo>
                    <a:pt x="8942" y="9049"/>
                    <a:pt x="7236" y="11759"/>
                    <a:pt x="6246" y="13326"/>
                  </a:cubicBezTo>
                  <a:cubicBezTo>
                    <a:pt x="5933" y="13830"/>
                    <a:pt x="5585" y="14387"/>
                    <a:pt x="5445" y="14439"/>
                  </a:cubicBezTo>
                  <a:cubicBezTo>
                    <a:pt x="5115" y="13883"/>
                    <a:pt x="5602" y="5602"/>
                    <a:pt x="6020" y="105"/>
                  </a:cubicBezTo>
                  <a:cubicBezTo>
                    <a:pt x="6020" y="53"/>
                    <a:pt x="5985" y="18"/>
                    <a:pt x="593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6"/>
            <p:cNvSpPr/>
            <p:nvPr/>
          </p:nvSpPr>
          <p:spPr>
            <a:xfrm>
              <a:off x="5580852" y="2467726"/>
              <a:ext cx="2477351" cy="2674048"/>
            </a:xfrm>
            <a:custGeom>
              <a:rect b="b" l="l" r="r" t="t"/>
              <a:pathLst>
                <a:path extrusionOk="0" h="124868" w="115683">
                  <a:moveTo>
                    <a:pt x="35957" y="1"/>
                  </a:moveTo>
                  <a:cubicBezTo>
                    <a:pt x="27451" y="4367"/>
                    <a:pt x="1079" y="17901"/>
                    <a:pt x="539" y="19780"/>
                  </a:cubicBezTo>
                  <a:cubicBezTo>
                    <a:pt x="0" y="21693"/>
                    <a:pt x="8698" y="103228"/>
                    <a:pt x="11012" y="124868"/>
                  </a:cubicBezTo>
                  <a:lnTo>
                    <a:pt x="104653" y="124868"/>
                  </a:lnTo>
                  <a:cubicBezTo>
                    <a:pt x="106984" y="103228"/>
                    <a:pt x="115682" y="21693"/>
                    <a:pt x="115125" y="19780"/>
                  </a:cubicBezTo>
                  <a:cubicBezTo>
                    <a:pt x="114638" y="18075"/>
                    <a:pt x="92998" y="6820"/>
                    <a:pt x="82578" y="1462"/>
                  </a:cubicBezTo>
                  <a:lnTo>
                    <a:pt x="57911" y="50414"/>
                  </a:lnTo>
                  <a:cubicBezTo>
                    <a:pt x="57911" y="50414"/>
                    <a:pt x="44064" y="18927"/>
                    <a:pt x="35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6"/>
            <p:cNvSpPr/>
            <p:nvPr/>
          </p:nvSpPr>
          <p:spPr>
            <a:xfrm>
              <a:off x="6350871" y="2458411"/>
              <a:ext cx="998389" cy="1088931"/>
            </a:xfrm>
            <a:custGeom>
              <a:rect b="b" l="l" r="r" t="t"/>
              <a:pathLst>
                <a:path extrusionOk="0" h="50849" w="46621">
                  <a:moveTo>
                    <a:pt x="818" y="1"/>
                  </a:moveTo>
                  <a:lnTo>
                    <a:pt x="0" y="436"/>
                  </a:lnTo>
                  <a:cubicBezTo>
                    <a:pt x="8089" y="19362"/>
                    <a:pt x="21954" y="50849"/>
                    <a:pt x="21954" y="50849"/>
                  </a:cubicBezTo>
                  <a:lnTo>
                    <a:pt x="46621" y="1897"/>
                  </a:lnTo>
                  <a:lnTo>
                    <a:pt x="42968" y="18"/>
                  </a:lnTo>
                  <a:cubicBezTo>
                    <a:pt x="41959" y="2297"/>
                    <a:pt x="40898" y="4559"/>
                    <a:pt x="39506" y="6646"/>
                  </a:cubicBezTo>
                  <a:cubicBezTo>
                    <a:pt x="35806" y="12169"/>
                    <a:pt x="29576" y="14624"/>
                    <a:pt x="23219" y="14624"/>
                  </a:cubicBezTo>
                  <a:cubicBezTo>
                    <a:pt x="21326" y="14624"/>
                    <a:pt x="19422" y="14406"/>
                    <a:pt x="17570" y="13987"/>
                  </a:cubicBezTo>
                  <a:cubicBezTo>
                    <a:pt x="10090" y="12282"/>
                    <a:pt x="3427" y="7238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6"/>
            <p:cNvSpPr/>
            <p:nvPr/>
          </p:nvSpPr>
          <p:spPr>
            <a:xfrm>
              <a:off x="6035706" y="2358210"/>
              <a:ext cx="785309" cy="1189132"/>
            </a:xfrm>
            <a:custGeom>
              <a:rect b="b" l="l" r="r" t="t"/>
              <a:pathLst>
                <a:path extrusionOk="0" h="55528" w="36671">
                  <a:moveTo>
                    <a:pt x="17327" y="0"/>
                  </a:moveTo>
                  <a:cubicBezTo>
                    <a:pt x="17327" y="0"/>
                    <a:pt x="0" y="7655"/>
                    <a:pt x="209" y="10873"/>
                  </a:cubicBezTo>
                  <a:cubicBezTo>
                    <a:pt x="401" y="14091"/>
                    <a:pt x="17100" y="22128"/>
                    <a:pt x="17100" y="22128"/>
                  </a:cubicBezTo>
                  <a:cubicBezTo>
                    <a:pt x="17100" y="22128"/>
                    <a:pt x="10003" y="27434"/>
                    <a:pt x="10316" y="29312"/>
                  </a:cubicBezTo>
                  <a:cubicBezTo>
                    <a:pt x="10960" y="32948"/>
                    <a:pt x="36671" y="55528"/>
                    <a:pt x="36671" y="55528"/>
                  </a:cubicBezTo>
                  <a:cubicBezTo>
                    <a:pt x="36671" y="55528"/>
                    <a:pt x="34844" y="25207"/>
                    <a:pt x="17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6"/>
            <p:cNvSpPr/>
            <p:nvPr/>
          </p:nvSpPr>
          <p:spPr>
            <a:xfrm>
              <a:off x="6037205" y="2512098"/>
              <a:ext cx="786787" cy="1037107"/>
            </a:xfrm>
            <a:custGeom>
              <a:rect b="b" l="l" r="r" t="t"/>
              <a:pathLst>
                <a:path extrusionOk="0" h="48429" w="36740">
                  <a:moveTo>
                    <a:pt x="3498" y="0"/>
                  </a:moveTo>
                  <a:cubicBezTo>
                    <a:pt x="3486" y="0"/>
                    <a:pt x="3473" y="5"/>
                    <a:pt x="3462" y="16"/>
                  </a:cubicBezTo>
                  <a:cubicBezTo>
                    <a:pt x="1113" y="1617"/>
                    <a:pt x="0" y="2817"/>
                    <a:pt x="52" y="3704"/>
                  </a:cubicBezTo>
                  <a:cubicBezTo>
                    <a:pt x="244" y="6818"/>
                    <a:pt x="15187" y="14159"/>
                    <a:pt x="16857" y="14977"/>
                  </a:cubicBezTo>
                  <a:cubicBezTo>
                    <a:pt x="15900" y="15690"/>
                    <a:pt x="9846" y="20352"/>
                    <a:pt x="10159" y="22144"/>
                  </a:cubicBezTo>
                  <a:cubicBezTo>
                    <a:pt x="10785" y="25779"/>
                    <a:pt x="35505" y="47489"/>
                    <a:pt x="36549" y="48411"/>
                  </a:cubicBezTo>
                  <a:cubicBezTo>
                    <a:pt x="36566" y="48429"/>
                    <a:pt x="36583" y="48429"/>
                    <a:pt x="36601" y="48429"/>
                  </a:cubicBezTo>
                  <a:lnTo>
                    <a:pt x="36618" y="48429"/>
                  </a:lnTo>
                  <a:cubicBezTo>
                    <a:pt x="36705" y="48429"/>
                    <a:pt x="36740" y="48324"/>
                    <a:pt x="36688" y="48272"/>
                  </a:cubicBezTo>
                  <a:cubicBezTo>
                    <a:pt x="36427" y="48046"/>
                    <a:pt x="10977" y="25675"/>
                    <a:pt x="10350" y="22126"/>
                  </a:cubicBezTo>
                  <a:cubicBezTo>
                    <a:pt x="10037" y="20317"/>
                    <a:pt x="17030" y="15081"/>
                    <a:pt x="17100" y="15029"/>
                  </a:cubicBezTo>
                  <a:cubicBezTo>
                    <a:pt x="17152" y="14977"/>
                    <a:pt x="17135" y="14907"/>
                    <a:pt x="17083" y="14872"/>
                  </a:cubicBezTo>
                  <a:cubicBezTo>
                    <a:pt x="16909" y="14785"/>
                    <a:pt x="417" y="6835"/>
                    <a:pt x="226" y="3687"/>
                  </a:cubicBezTo>
                  <a:cubicBezTo>
                    <a:pt x="174" y="2887"/>
                    <a:pt x="1305" y="1704"/>
                    <a:pt x="3549" y="155"/>
                  </a:cubicBezTo>
                  <a:cubicBezTo>
                    <a:pt x="3621" y="126"/>
                    <a:pt x="3560" y="0"/>
                    <a:pt x="34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6"/>
            <p:cNvSpPr/>
            <p:nvPr/>
          </p:nvSpPr>
          <p:spPr>
            <a:xfrm>
              <a:off x="6820994" y="2358210"/>
              <a:ext cx="782333" cy="1189132"/>
            </a:xfrm>
            <a:custGeom>
              <a:rect b="b" l="l" r="r" t="t"/>
              <a:pathLst>
                <a:path extrusionOk="0" h="55528" w="36532">
                  <a:moveTo>
                    <a:pt x="19206" y="0"/>
                  </a:moveTo>
                  <a:cubicBezTo>
                    <a:pt x="1688" y="25207"/>
                    <a:pt x="1" y="55528"/>
                    <a:pt x="1" y="55528"/>
                  </a:cubicBezTo>
                  <a:cubicBezTo>
                    <a:pt x="1" y="55528"/>
                    <a:pt x="25572" y="32948"/>
                    <a:pt x="26199" y="29312"/>
                  </a:cubicBezTo>
                  <a:cubicBezTo>
                    <a:pt x="26529" y="27434"/>
                    <a:pt x="19414" y="22128"/>
                    <a:pt x="19414" y="22128"/>
                  </a:cubicBezTo>
                  <a:cubicBezTo>
                    <a:pt x="19414" y="22128"/>
                    <a:pt x="36114" y="14091"/>
                    <a:pt x="36323" y="10873"/>
                  </a:cubicBezTo>
                  <a:cubicBezTo>
                    <a:pt x="36532" y="7655"/>
                    <a:pt x="19206" y="0"/>
                    <a:pt x="19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6"/>
            <p:cNvSpPr/>
            <p:nvPr/>
          </p:nvSpPr>
          <p:spPr>
            <a:xfrm>
              <a:off x="6819131" y="2523641"/>
              <a:ext cx="782718" cy="1025564"/>
            </a:xfrm>
            <a:custGeom>
              <a:rect b="b" l="l" r="r" t="t"/>
              <a:pathLst>
                <a:path extrusionOk="0" h="47890" w="36550">
                  <a:moveTo>
                    <a:pt x="33833" y="0"/>
                  </a:moveTo>
                  <a:cubicBezTo>
                    <a:pt x="33766" y="0"/>
                    <a:pt x="33693" y="127"/>
                    <a:pt x="33766" y="156"/>
                  </a:cubicBezTo>
                  <a:cubicBezTo>
                    <a:pt x="35505" y="1443"/>
                    <a:pt x="36358" y="2452"/>
                    <a:pt x="36323" y="3148"/>
                  </a:cubicBezTo>
                  <a:cubicBezTo>
                    <a:pt x="36114" y="6279"/>
                    <a:pt x="19641" y="14246"/>
                    <a:pt x="19467" y="14333"/>
                  </a:cubicBezTo>
                  <a:cubicBezTo>
                    <a:pt x="19414" y="14368"/>
                    <a:pt x="19397" y="14438"/>
                    <a:pt x="19449" y="14490"/>
                  </a:cubicBezTo>
                  <a:cubicBezTo>
                    <a:pt x="19519" y="14542"/>
                    <a:pt x="26512" y="19778"/>
                    <a:pt x="26199" y="21587"/>
                  </a:cubicBezTo>
                  <a:cubicBezTo>
                    <a:pt x="25572" y="25119"/>
                    <a:pt x="279" y="47525"/>
                    <a:pt x="36" y="47733"/>
                  </a:cubicBezTo>
                  <a:cubicBezTo>
                    <a:pt x="1" y="47768"/>
                    <a:pt x="1" y="47820"/>
                    <a:pt x="36" y="47855"/>
                  </a:cubicBezTo>
                  <a:cubicBezTo>
                    <a:pt x="36" y="47872"/>
                    <a:pt x="70" y="47890"/>
                    <a:pt x="88" y="47890"/>
                  </a:cubicBezTo>
                  <a:cubicBezTo>
                    <a:pt x="105" y="47890"/>
                    <a:pt x="140" y="47890"/>
                    <a:pt x="157" y="47872"/>
                  </a:cubicBezTo>
                  <a:cubicBezTo>
                    <a:pt x="1201" y="46950"/>
                    <a:pt x="25746" y="25240"/>
                    <a:pt x="26373" y="21605"/>
                  </a:cubicBezTo>
                  <a:cubicBezTo>
                    <a:pt x="26686" y="19813"/>
                    <a:pt x="20632" y="15151"/>
                    <a:pt x="19675" y="14420"/>
                  </a:cubicBezTo>
                  <a:cubicBezTo>
                    <a:pt x="21363" y="13620"/>
                    <a:pt x="36306" y="6279"/>
                    <a:pt x="36497" y="3165"/>
                  </a:cubicBezTo>
                  <a:cubicBezTo>
                    <a:pt x="36549" y="2382"/>
                    <a:pt x="35679" y="1356"/>
                    <a:pt x="33870" y="17"/>
                  </a:cubicBezTo>
                  <a:cubicBezTo>
                    <a:pt x="33859" y="5"/>
                    <a:pt x="33846" y="0"/>
                    <a:pt x="338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6"/>
            <p:cNvSpPr/>
            <p:nvPr/>
          </p:nvSpPr>
          <p:spPr>
            <a:xfrm>
              <a:off x="6818960" y="3548156"/>
              <a:ext cx="4112" cy="1595482"/>
            </a:xfrm>
            <a:custGeom>
              <a:rect b="b" l="l" r="r" t="t"/>
              <a:pathLst>
                <a:path extrusionOk="0" h="74503" w="192">
                  <a:moveTo>
                    <a:pt x="96" y="1"/>
                  </a:moveTo>
                  <a:cubicBezTo>
                    <a:pt x="48" y="1"/>
                    <a:pt x="0" y="23"/>
                    <a:pt x="9" y="66"/>
                  </a:cubicBezTo>
                  <a:lnTo>
                    <a:pt x="9" y="74416"/>
                  </a:lnTo>
                  <a:cubicBezTo>
                    <a:pt x="9" y="74468"/>
                    <a:pt x="44" y="74503"/>
                    <a:pt x="96" y="74503"/>
                  </a:cubicBezTo>
                  <a:cubicBezTo>
                    <a:pt x="148" y="74503"/>
                    <a:pt x="183" y="74468"/>
                    <a:pt x="183" y="74416"/>
                  </a:cubicBezTo>
                  <a:lnTo>
                    <a:pt x="183" y="66"/>
                  </a:lnTo>
                  <a:cubicBezTo>
                    <a:pt x="191" y="23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6"/>
            <p:cNvSpPr/>
            <p:nvPr/>
          </p:nvSpPr>
          <p:spPr>
            <a:xfrm>
              <a:off x="6885453" y="3596682"/>
              <a:ext cx="105447" cy="90735"/>
            </a:xfrm>
            <a:custGeom>
              <a:rect b="b" l="l" r="r" t="t"/>
              <a:pathLst>
                <a:path extrusionOk="0" h="4237" w="4924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9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1"/>
                  </a:moveTo>
                  <a:cubicBezTo>
                    <a:pt x="2283" y="1"/>
                    <a:pt x="1755" y="192"/>
                    <a:pt x="1322" y="618"/>
                  </a:cubicBezTo>
                  <a:cubicBezTo>
                    <a:pt x="0" y="1958"/>
                    <a:pt x="940" y="4237"/>
                    <a:pt x="2818" y="4237"/>
                  </a:cubicBezTo>
                  <a:cubicBezTo>
                    <a:pt x="3984" y="4237"/>
                    <a:pt x="4923" y="3280"/>
                    <a:pt x="4923" y="2114"/>
                  </a:cubicBezTo>
                  <a:cubicBezTo>
                    <a:pt x="4923" y="842"/>
                    <a:pt x="3886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6"/>
            <p:cNvSpPr/>
            <p:nvPr/>
          </p:nvSpPr>
          <p:spPr>
            <a:xfrm>
              <a:off x="6885453" y="3987677"/>
              <a:ext cx="105447" cy="90521"/>
            </a:xfrm>
            <a:custGeom>
              <a:rect b="b" l="l" r="r" t="t"/>
              <a:pathLst>
                <a:path extrusionOk="0" h="4227" w="4924">
                  <a:moveTo>
                    <a:pt x="2818" y="191"/>
                  </a:moveTo>
                  <a:cubicBezTo>
                    <a:pt x="3879" y="191"/>
                    <a:pt x="4749" y="1043"/>
                    <a:pt x="4749" y="2122"/>
                  </a:cubicBezTo>
                  <a:cubicBezTo>
                    <a:pt x="4749" y="3285"/>
                    <a:pt x="3797" y="4051"/>
                    <a:pt x="2804" y="4051"/>
                  </a:cubicBezTo>
                  <a:cubicBezTo>
                    <a:pt x="2326" y="4051"/>
                    <a:pt x="1839" y="3874"/>
                    <a:pt x="1444" y="3479"/>
                  </a:cubicBezTo>
                  <a:cubicBezTo>
                    <a:pt x="226" y="2261"/>
                    <a:pt x="1096" y="191"/>
                    <a:pt x="2818" y="191"/>
                  </a:cubicBezTo>
                  <a:close/>
                  <a:moveTo>
                    <a:pt x="2801" y="0"/>
                  </a:moveTo>
                  <a:cubicBezTo>
                    <a:pt x="2283" y="0"/>
                    <a:pt x="1755" y="193"/>
                    <a:pt x="1322" y="626"/>
                  </a:cubicBezTo>
                  <a:cubicBezTo>
                    <a:pt x="0" y="1948"/>
                    <a:pt x="940" y="4227"/>
                    <a:pt x="2818" y="4227"/>
                  </a:cubicBezTo>
                  <a:cubicBezTo>
                    <a:pt x="3984" y="4227"/>
                    <a:pt x="4923" y="3288"/>
                    <a:pt x="4923" y="2122"/>
                  </a:cubicBezTo>
                  <a:cubicBezTo>
                    <a:pt x="4923" y="850"/>
                    <a:pt x="3886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6"/>
            <p:cNvSpPr/>
            <p:nvPr/>
          </p:nvSpPr>
          <p:spPr>
            <a:xfrm>
              <a:off x="6885453" y="4378629"/>
              <a:ext cx="105447" cy="90735"/>
            </a:xfrm>
            <a:custGeom>
              <a:rect b="b" l="l" r="r" t="t"/>
              <a:pathLst>
                <a:path extrusionOk="0" h="4237" w="4924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8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0"/>
                  </a:moveTo>
                  <a:cubicBezTo>
                    <a:pt x="2283" y="0"/>
                    <a:pt x="1755" y="191"/>
                    <a:pt x="1322" y="618"/>
                  </a:cubicBezTo>
                  <a:cubicBezTo>
                    <a:pt x="0" y="1958"/>
                    <a:pt x="940" y="4236"/>
                    <a:pt x="2818" y="4236"/>
                  </a:cubicBezTo>
                  <a:cubicBezTo>
                    <a:pt x="3984" y="4219"/>
                    <a:pt x="4923" y="3280"/>
                    <a:pt x="4923" y="2114"/>
                  </a:cubicBezTo>
                  <a:cubicBezTo>
                    <a:pt x="4923" y="842"/>
                    <a:pt x="3886" y="0"/>
                    <a:pt x="2800" y="0"/>
                  </a:cubicBezTo>
                  <a:close/>
                </a:path>
              </a:pathLst>
            </a:custGeom>
            <a:solidFill>
              <a:srgbClr val="261E2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6"/>
            <p:cNvSpPr/>
            <p:nvPr/>
          </p:nvSpPr>
          <p:spPr>
            <a:xfrm>
              <a:off x="6885453" y="4769539"/>
              <a:ext cx="105447" cy="90607"/>
            </a:xfrm>
            <a:custGeom>
              <a:rect b="b" l="l" r="r" t="t"/>
              <a:pathLst>
                <a:path extrusionOk="0" h="4231" w="4924">
                  <a:moveTo>
                    <a:pt x="2818" y="177"/>
                  </a:moveTo>
                  <a:cubicBezTo>
                    <a:pt x="3879" y="177"/>
                    <a:pt x="4749" y="1047"/>
                    <a:pt x="4749" y="2126"/>
                  </a:cubicBezTo>
                  <a:cubicBezTo>
                    <a:pt x="4749" y="3289"/>
                    <a:pt x="3797" y="4055"/>
                    <a:pt x="2804" y="4055"/>
                  </a:cubicBezTo>
                  <a:cubicBezTo>
                    <a:pt x="2326" y="4055"/>
                    <a:pt x="1839" y="3878"/>
                    <a:pt x="1444" y="3483"/>
                  </a:cubicBezTo>
                  <a:cubicBezTo>
                    <a:pt x="226" y="2265"/>
                    <a:pt x="1096" y="177"/>
                    <a:pt x="2818" y="177"/>
                  </a:cubicBezTo>
                  <a:close/>
                  <a:moveTo>
                    <a:pt x="2808" y="1"/>
                  </a:moveTo>
                  <a:cubicBezTo>
                    <a:pt x="2288" y="1"/>
                    <a:pt x="1757" y="195"/>
                    <a:pt x="1322" y="630"/>
                  </a:cubicBezTo>
                  <a:cubicBezTo>
                    <a:pt x="0" y="1952"/>
                    <a:pt x="940" y="4231"/>
                    <a:pt x="2818" y="4231"/>
                  </a:cubicBezTo>
                  <a:cubicBezTo>
                    <a:pt x="3984" y="4231"/>
                    <a:pt x="4923" y="3291"/>
                    <a:pt x="4923" y="2126"/>
                  </a:cubicBezTo>
                  <a:cubicBezTo>
                    <a:pt x="4923" y="845"/>
                    <a:pt x="3891" y="1"/>
                    <a:pt x="2808" y="1"/>
                  </a:cubicBezTo>
                  <a:close/>
                </a:path>
              </a:pathLst>
            </a:custGeom>
            <a:solidFill>
              <a:srgbClr val="261E2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6"/>
            <p:cNvSpPr/>
            <p:nvPr/>
          </p:nvSpPr>
          <p:spPr>
            <a:xfrm>
              <a:off x="7883093" y="3357712"/>
              <a:ext cx="126670" cy="1196585"/>
            </a:xfrm>
            <a:custGeom>
              <a:rect b="b" l="l" r="r" t="t"/>
              <a:pathLst>
                <a:path extrusionOk="0" h="55876" w="5915">
                  <a:moveTo>
                    <a:pt x="5828" y="0"/>
                  </a:moveTo>
                  <a:cubicBezTo>
                    <a:pt x="5775" y="0"/>
                    <a:pt x="5741" y="35"/>
                    <a:pt x="5723" y="70"/>
                  </a:cubicBezTo>
                  <a:lnTo>
                    <a:pt x="0" y="55771"/>
                  </a:lnTo>
                  <a:cubicBezTo>
                    <a:pt x="0" y="55824"/>
                    <a:pt x="35" y="55858"/>
                    <a:pt x="87" y="55876"/>
                  </a:cubicBezTo>
                  <a:cubicBezTo>
                    <a:pt x="122" y="55858"/>
                    <a:pt x="174" y="55824"/>
                    <a:pt x="174" y="55789"/>
                  </a:cubicBezTo>
                  <a:lnTo>
                    <a:pt x="5897" y="87"/>
                  </a:lnTo>
                  <a:cubicBezTo>
                    <a:pt x="5915" y="53"/>
                    <a:pt x="5880" y="0"/>
                    <a:pt x="582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6"/>
            <p:cNvSpPr/>
            <p:nvPr/>
          </p:nvSpPr>
          <p:spPr>
            <a:xfrm>
              <a:off x="5633361" y="3357605"/>
              <a:ext cx="126691" cy="1196692"/>
            </a:xfrm>
            <a:custGeom>
              <a:rect b="b" l="l" r="r" t="t"/>
              <a:pathLst>
                <a:path extrusionOk="0" h="55881" w="5916">
                  <a:moveTo>
                    <a:pt x="114" y="1"/>
                  </a:moveTo>
                  <a:cubicBezTo>
                    <a:pt x="106" y="1"/>
                    <a:pt x="97" y="2"/>
                    <a:pt x="88" y="5"/>
                  </a:cubicBezTo>
                  <a:cubicBezTo>
                    <a:pt x="36" y="5"/>
                    <a:pt x="1" y="40"/>
                    <a:pt x="18" y="92"/>
                  </a:cubicBezTo>
                  <a:lnTo>
                    <a:pt x="5742" y="55794"/>
                  </a:lnTo>
                  <a:cubicBezTo>
                    <a:pt x="5742" y="55846"/>
                    <a:pt x="5776" y="55863"/>
                    <a:pt x="5829" y="55881"/>
                  </a:cubicBezTo>
                  <a:lnTo>
                    <a:pt x="5829" y="55863"/>
                  </a:lnTo>
                  <a:cubicBezTo>
                    <a:pt x="5881" y="55863"/>
                    <a:pt x="5916" y="55811"/>
                    <a:pt x="5916" y="55776"/>
                  </a:cubicBezTo>
                  <a:lnTo>
                    <a:pt x="192" y="75"/>
                  </a:lnTo>
                  <a:cubicBezTo>
                    <a:pt x="178" y="32"/>
                    <a:pt x="152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6"/>
            <p:cNvSpPr/>
            <p:nvPr/>
          </p:nvSpPr>
          <p:spPr>
            <a:xfrm>
              <a:off x="5735082" y="2994856"/>
              <a:ext cx="1885" cy="6360"/>
            </a:xfrm>
            <a:custGeom>
              <a:rect b="b" l="l" r="r" t="t"/>
              <a:pathLst>
                <a:path extrusionOk="0" h="297" w="88">
                  <a:moveTo>
                    <a:pt x="0" y="1"/>
                  </a:moveTo>
                  <a:lnTo>
                    <a:pt x="0" y="1"/>
                  </a:lnTo>
                  <a:cubicBezTo>
                    <a:pt x="17" y="105"/>
                    <a:pt x="35" y="192"/>
                    <a:pt x="87" y="297"/>
                  </a:cubicBezTo>
                  <a:cubicBezTo>
                    <a:pt x="52" y="192"/>
                    <a:pt x="35" y="105"/>
                    <a:pt x="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6"/>
            <p:cNvSpPr/>
            <p:nvPr/>
          </p:nvSpPr>
          <p:spPr>
            <a:xfrm>
              <a:off x="6119524" y="3068995"/>
              <a:ext cx="109538" cy="149027"/>
            </a:xfrm>
            <a:custGeom>
              <a:rect b="b" l="l" r="r" t="t"/>
              <a:pathLst>
                <a:path extrusionOk="0" h="6959" w="5115">
                  <a:moveTo>
                    <a:pt x="2819" y="1"/>
                  </a:moveTo>
                  <a:cubicBezTo>
                    <a:pt x="1410" y="3567"/>
                    <a:pt x="0" y="6959"/>
                    <a:pt x="0" y="6959"/>
                  </a:cubicBezTo>
                  <a:cubicBezTo>
                    <a:pt x="1027" y="6820"/>
                    <a:pt x="2018" y="6663"/>
                    <a:pt x="3010" y="6489"/>
                  </a:cubicBezTo>
                  <a:cubicBezTo>
                    <a:pt x="3723" y="4628"/>
                    <a:pt x="4436" y="2767"/>
                    <a:pt x="5115" y="905"/>
                  </a:cubicBezTo>
                  <a:cubicBezTo>
                    <a:pt x="4332" y="644"/>
                    <a:pt x="3567" y="349"/>
                    <a:pt x="2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6"/>
            <p:cNvSpPr/>
            <p:nvPr/>
          </p:nvSpPr>
          <p:spPr>
            <a:xfrm>
              <a:off x="7283687" y="3142748"/>
              <a:ext cx="57756" cy="53302"/>
            </a:xfrm>
            <a:custGeom>
              <a:rect b="b" l="l" r="r" t="t"/>
              <a:pathLst>
                <a:path extrusionOk="0" h="2489" w="2697">
                  <a:moveTo>
                    <a:pt x="2314" y="1"/>
                  </a:moveTo>
                  <a:cubicBezTo>
                    <a:pt x="1531" y="140"/>
                    <a:pt x="748" y="332"/>
                    <a:pt x="0" y="592"/>
                  </a:cubicBezTo>
                  <a:cubicBezTo>
                    <a:pt x="139" y="1080"/>
                    <a:pt x="226" y="1410"/>
                    <a:pt x="226" y="1410"/>
                  </a:cubicBezTo>
                  <a:cubicBezTo>
                    <a:pt x="1044" y="1775"/>
                    <a:pt x="1862" y="2141"/>
                    <a:pt x="2697" y="2489"/>
                  </a:cubicBezTo>
                  <a:cubicBezTo>
                    <a:pt x="2697" y="2489"/>
                    <a:pt x="2540" y="1393"/>
                    <a:pt x="2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6"/>
            <p:cNvSpPr/>
            <p:nvPr/>
          </p:nvSpPr>
          <p:spPr>
            <a:xfrm>
              <a:off x="7387250" y="3128593"/>
              <a:ext cx="92770" cy="121851"/>
            </a:xfrm>
            <a:custGeom>
              <a:rect b="b" l="l" r="r" t="t"/>
              <a:pathLst>
                <a:path extrusionOk="0" h="5690" w="4332">
                  <a:moveTo>
                    <a:pt x="2888" y="1"/>
                  </a:moveTo>
                  <a:cubicBezTo>
                    <a:pt x="2575" y="53"/>
                    <a:pt x="2262" y="88"/>
                    <a:pt x="1949" y="123"/>
                  </a:cubicBezTo>
                  <a:cubicBezTo>
                    <a:pt x="1305" y="192"/>
                    <a:pt x="644" y="262"/>
                    <a:pt x="0" y="331"/>
                  </a:cubicBezTo>
                  <a:cubicBezTo>
                    <a:pt x="609" y="2784"/>
                    <a:pt x="1166" y="4820"/>
                    <a:pt x="1166" y="4820"/>
                  </a:cubicBezTo>
                  <a:cubicBezTo>
                    <a:pt x="2210" y="5133"/>
                    <a:pt x="3271" y="5428"/>
                    <a:pt x="4332" y="5689"/>
                  </a:cubicBezTo>
                  <a:cubicBezTo>
                    <a:pt x="4332" y="5689"/>
                    <a:pt x="3688" y="3045"/>
                    <a:pt x="2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6"/>
            <p:cNvSpPr/>
            <p:nvPr/>
          </p:nvSpPr>
          <p:spPr>
            <a:xfrm>
              <a:off x="7496016" y="3099169"/>
              <a:ext cx="120738" cy="169157"/>
            </a:xfrm>
            <a:custGeom>
              <a:rect b="b" l="l" r="r" t="t"/>
              <a:pathLst>
                <a:path extrusionOk="0" h="7899" w="5638">
                  <a:moveTo>
                    <a:pt x="2993" y="1"/>
                  </a:moveTo>
                  <a:cubicBezTo>
                    <a:pt x="2141" y="383"/>
                    <a:pt x="1253" y="697"/>
                    <a:pt x="366" y="940"/>
                  </a:cubicBezTo>
                  <a:cubicBezTo>
                    <a:pt x="244" y="975"/>
                    <a:pt x="123" y="992"/>
                    <a:pt x="1" y="1027"/>
                  </a:cubicBezTo>
                  <a:cubicBezTo>
                    <a:pt x="1132" y="4680"/>
                    <a:pt x="2123" y="7898"/>
                    <a:pt x="2123" y="7898"/>
                  </a:cubicBezTo>
                  <a:cubicBezTo>
                    <a:pt x="3289" y="7829"/>
                    <a:pt x="4454" y="7759"/>
                    <a:pt x="5637" y="7655"/>
                  </a:cubicBezTo>
                  <a:cubicBezTo>
                    <a:pt x="5637" y="7655"/>
                    <a:pt x="4402" y="4071"/>
                    <a:pt x="2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6"/>
            <p:cNvSpPr/>
            <p:nvPr/>
          </p:nvSpPr>
          <p:spPr>
            <a:xfrm>
              <a:off x="7605169" y="3071972"/>
              <a:ext cx="109559" cy="174382"/>
            </a:xfrm>
            <a:custGeom>
              <a:rect b="b" l="l" r="r" t="t"/>
              <a:pathLst>
                <a:path extrusionOk="0" h="8143" w="5116">
                  <a:moveTo>
                    <a:pt x="2854" y="1"/>
                  </a:moveTo>
                  <a:cubicBezTo>
                    <a:pt x="1897" y="157"/>
                    <a:pt x="940" y="314"/>
                    <a:pt x="1" y="557"/>
                  </a:cubicBezTo>
                  <a:cubicBezTo>
                    <a:pt x="1479" y="4611"/>
                    <a:pt x="2784" y="8142"/>
                    <a:pt x="2784" y="8142"/>
                  </a:cubicBezTo>
                  <a:cubicBezTo>
                    <a:pt x="3584" y="7533"/>
                    <a:pt x="4350" y="6907"/>
                    <a:pt x="5115" y="6281"/>
                  </a:cubicBezTo>
                  <a:cubicBezTo>
                    <a:pt x="5115" y="6281"/>
                    <a:pt x="4106" y="3428"/>
                    <a:pt x="2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6"/>
            <p:cNvSpPr/>
            <p:nvPr/>
          </p:nvSpPr>
          <p:spPr>
            <a:xfrm>
              <a:off x="6499512" y="3057816"/>
              <a:ext cx="95746" cy="89429"/>
            </a:xfrm>
            <a:custGeom>
              <a:rect b="b" l="l" r="r" t="t"/>
              <a:pathLst>
                <a:path extrusionOk="0" h="4176" w="4471">
                  <a:moveTo>
                    <a:pt x="4471" y="1"/>
                  </a:moveTo>
                  <a:cubicBezTo>
                    <a:pt x="3427" y="383"/>
                    <a:pt x="2366" y="766"/>
                    <a:pt x="1287" y="1131"/>
                  </a:cubicBezTo>
                  <a:cubicBezTo>
                    <a:pt x="1287" y="1131"/>
                    <a:pt x="696" y="2523"/>
                    <a:pt x="0" y="4106"/>
                  </a:cubicBezTo>
                  <a:cubicBezTo>
                    <a:pt x="291" y="4077"/>
                    <a:pt x="584" y="4063"/>
                    <a:pt x="878" y="4063"/>
                  </a:cubicBezTo>
                  <a:cubicBezTo>
                    <a:pt x="1288" y="4063"/>
                    <a:pt x="1700" y="4090"/>
                    <a:pt x="2105" y="4141"/>
                  </a:cubicBezTo>
                  <a:cubicBezTo>
                    <a:pt x="2314" y="4158"/>
                    <a:pt x="2488" y="4158"/>
                    <a:pt x="2679" y="4176"/>
                  </a:cubicBezTo>
                  <a:cubicBezTo>
                    <a:pt x="3671" y="1984"/>
                    <a:pt x="447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6"/>
            <p:cNvSpPr/>
            <p:nvPr/>
          </p:nvSpPr>
          <p:spPr>
            <a:xfrm>
              <a:off x="6617980" y="2984427"/>
              <a:ext cx="93134" cy="154252"/>
            </a:xfrm>
            <a:custGeom>
              <a:rect b="b" l="l" r="r" t="t"/>
              <a:pathLst>
                <a:path extrusionOk="0" h="7203" w="4349">
                  <a:moveTo>
                    <a:pt x="4349" y="1"/>
                  </a:moveTo>
                  <a:lnTo>
                    <a:pt x="4349" y="1"/>
                  </a:lnTo>
                  <a:cubicBezTo>
                    <a:pt x="3514" y="383"/>
                    <a:pt x="2696" y="766"/>
                    <a:pt x="1844" y="1114"/>
                  </a:cubicBezTo>
                  <a:cubicBezTo>
                    <a:pt x="1844" y="1114"/>
                    <a:pt x="1009" y="4019"/>
                    <a:pt x="0" y="7203"/>
                  </a:cubicBezTo>
                  <a:cubicBezTo>
                    <a:pt x="452" y="7063"/>
                    <a:pt x="922" y="6907"/>
                    <a:pt x="1426" y="6733"/>
                  </a:cubicBezTo>
                  <a:cubicBezTo>
                    <a:pt x="1896" y="6559"/>
                    <a:pt x="2401" y="6472"/>
                    <a:pt x="2905" y="6472"/>
                  </a:cubicBezTo>
                  <a:cubicBezTo>
                    <a:pt x="3740" y="3010"/>
                    <a:pt x="4349" y="1"/>
                    <a:pt x="4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6"/>
            <p:cNvSpPr/>
            <p:nvPr/>
          </p:nvSpPr>
          <p:spPr>
            <a:xfrm>
              <a:off x="6724520" y="2958729"/>
              <a:ext cx="82726" cy="185176"/>
            </a:xfrm>
            <a:custGeom>
              <a:rect b="b" l="l" r="r" t="t"/>
              <a:pathLst>
                <a:path extrusionOk="0" h="8647" w="3863">
                  <a:moveTo>
                    <a:pt x="3862" y="0"/>
                  </a:moveTo>
                  <a:cubicBezTo>
                    <a:pt x="2992" y="192"/>
                    <a:pt x="2140" y="366"/>
                    <a:pt x="1270" y="522"/>
                  </a:cubicBezTo>
                  <a:cubicBezTo>
                    <a:pt x="870" y="3045"/>
                    <a:pt x="452" y="5567"/>
                    <a:pt x="0" y="8090"/>
                  </a:cubicBezTo>
                  <a:lnTo>
                    <a:pt x="226" y="8176"/>
                  </a:lnTo>
                  <a:cubicBezTo>
                    <a:pt x="1027" y="8472"/>
                    <a:pt x="1862" y="8629"/>
                    <a:pt x="2697" y="8646"/>
                  </a:cubicBezTo>
                  <a:cubicBezTo>
                    <a:pt x="3114" y="5758"/>
                    <a:pt x="3497" y="2888"/>
                    <a:pt x="3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6"/>
            <p:cNvSpPr/>
            <p:nvPr/>
          </p:nvSpPr>
          <p:spPr>
            <a:xfrm>
              <a:off x="6825106" y="2954639"/>
              <a:ext cx="58120" cy="184041"/>
            </a:xfrm>
            <a:custGeom>
              <a:rect b="b" l="l" r="r" t="t"/>
              <a:pathLst>
                <a:path extrusionOk="0" h="8594" w="2714">
                  <a:moveTo>
                    <a:pt x="0" y="0"/>
                  </a:moveTo>
                  <a:cubicBezTo>
                    <a:pt x="87" y="2870"/>
                    <a:pt x="157" y="5723"/>
                    <a:pt x="261" y="8594"/>
                  </a:cubicBezTo>
                  <a:cubicBezTo>
                    <a:pt x="470" y="8559"/>
                    <a:pt x="696" y="8507"/>
                    <a:pt x="922" y="8454"/>
                  </a:cubicBezTo>
                  <a:cubicBezTo>
                    <a:pt x="1513" y="8315"/>
                    <a:pt x="2105" y="8159"/>
                    <a:pt x="2714" y="8020"/>
                  </a:cubicBezTo>
                  <a:cubicBezTo>
                    <a:pt x="2557" y="5393"/>
                    <a:pt x="2401" y="2783"/>
                    <a:pt x="2244" y="174"/>
                  </a:cubicBezTo>
                  <a:cubicBezTo>
                    <a:pt x="1496" y="122"/>
                    <a:pt x="748" y="7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6"/>
            <p:cNvSpPr/>
            <p:nvPr/>
          </p:nvSpPr>
          <p:spPr>
            <a:xfrm>
              <a:off x="6915242" y="2985070"/>
              <a:ext cx="69684" cy="136478"/>
            </a:xfrm>
            <a:custGeom>
              <a:rect b="b" l="l" r="r" t="t"/>
              <a:pathLst>
                <a:path extrusionOk="0" h="6373" w="3254">
                  <a:moveTo>
                    <a:pt x="16" y="1"/>
                  </a:moveTo>
                  <a:cubicBezTo>
                    <a:pt x="1" y="1"/>
                    <a:pt x="377" y="2901"/>
                    <a:pt x="853" y="6251"/>
                  </a:cubicBezTo>
                  <a:lnTo>
                    <a:pt x="905" y="6251"/>
                  </a:lnTo>
                  <a:cubicBezTo>
                    <a:pt x="1688" y="6251"/>
                    <a:pt x="2471" y="6285"/>
                    <a:pt x="3254" y="6372"/>
                  </a:cubicBezTo>
                  <a:cubicBezTo>
                    <a:pt x="2923" y="4615"/>
                    <a:pt x="2593" y="2858"/>
                    <a:pt x="2280" y="1119"/>
                  </a:cubicBezTo>
                  <a:cubicBezTo>
                    <a:pt x="2280" y="1119"/>
                    <a:pt x="140" y="319"/>
                    <a:pt x="18" y="6"/>
                  </a:cubicBezTo>
                  <a:cubicBezTo>
                    <a:pt x="17" y="2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6"/>
            <p:cNvSpPr/>
            <p:nvPr/>
          </p:nvSpPr>
          <p:spPr>
            <a:xfrm>
              <a:off x="7028506" y="3072721"/>
              <a:ext cx="70413" cy="59619"/>
            </a:xfrm>
            <a:custGeom>
              <a:rect b="b" l="l" r="r" t="t"/>
              <a:pathLst>
                <a:path extrusionOk="0" h="2784" w="3288">
                  <a:moveTo>
                    <a:pt x="0" y="1"/>
                  </a:moveTo>
                  <a:cubicBezTo>
                    <a:pt x="226" y="836"/>
                    <a:pt x="487" y="1671"/>
                    <a:pt x="731" y="2506"/>
                  </a:cubicBezTo>
                  <a:cubicBezTo>
                    <a:pt x="1583" y="2558"/>
                    <a:pt x="2436" y="2645"/>
                    <a:pt x="3288" y="2784"/>
                  </a:cubicBezTo>
                  <a:cubicBezTo>
                    <a:pt x="3201" y="2506"/>
                    <a:pt x="3114" y="2245"/>
                    <a:pt x="3044" y="1966"/>
                  </a:cubicBezTo>
                  <a:cubicBezTo>
                    <a:pt x="2001" y="1323"/>
                    <a:pt x="992" y="67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6"/>
            <p:cNvSpPr/>
            <p:nvPr/>
          </p:nvSpPr>
          <p:spPr>
            <a:xfrm>
              <a:off x="6267781" y="3104009"/>
              <a:ext cx="72297" cy="67457"/>
            </a:xfrm>
            <a:custGeom>
              <a:rect b="b" l="l" r="r" t="t"/>
              <a:pathLst>
                <a:path extrusionOk="0" h="3150" w="3376">
                  <a:moveTo>
                    <a:pt x="923" y="1"/>
                  </a:moveTo>
                  <a:cubicBezTo>
                    <a:pt x="418" y="1671"/>
                    <a:pt x="1" y="3149"/>
                    <a:pt x="1" y="3149"/>
                  </a:cubicBezTo>
                  <a:cubicBezTo>
                    <a:pt x="888" y="2889"/>
                    <a:pt x="1793" y="2628"/>
                    <a:pt x="2663" y="2349"/>
                  </a:cubicBezTo>
                  <a:cubicBezTo>
                    <a:pt x="2663" y="2349"/>
                    <a:pt x="2993" y="1479"/>
                    <a:pt x="3376" y="453"/>
                  </a:cubicBezTo>
                  <a:cubicBezTo>
                    <a:pt x="2558" y="349"/>
                    <a:pt x="1758" y="192"/>
                    <a:pt x="993" y="18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8006764" y="2808225"/>
              <a:ext cx="115127" cy="63731"/>
            </a:xfrm>
            <a:custGeom>
              <a:rect b="b" l="l" r="r" t="t"/>
              <a:pathLst>
                <a:path extrusionOk="0" h="2976" w="5376">
                  <a:moveTo>
                    <a:pt x="1827" y="1"/>
                  </a:moveTo>
                  <a:cubicBezTo>
                    <a:pt x="1114" y="418"/>
                    <a:pt x="488" y="992"/>
                    <a:pt x="0" y="1653"/>
                  </a:cubicBezTo>
                  <a:cubicBezTo>
                    <a:pt x="1149" y="2401"/>
                    <a:pt x="2140" y="2975"/>
                    <a:pt x="2140" y="2975"/>
                  </a:cubicBezTo>
                  <a:cubicBezTo>
                    <a:pt x="3219" y="2853"/>
                    <a:pt x="4297" y="2697"/>
                    <a:pt x="5376" y="2523"/>
                  </a:cubicBezTo>
                  <a:cubicBezTo>
                    <a:pt x="5324" y="2488"/>
                    <a:pt x="3584" y="1270"/>
                    <a:pt x="1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8095058" y="2756443"/>
              <a:ext cx="176974" cy="127805"/>
            </a:xfrm>
            <a:custGeom>
              <a:rect b="b" l="l" r="r" t="t"/>
              <a:pathLst>
                <a:path extrusionOk="0" h="5968" w="8264">
                  <a:moveTo>
                    <a:pt x="2662" y="1"/>
                  </a:moveTo>
                  <a:cubicBezTo>
                    <a:pt x="1862" y="662"/>
                    <a:pt x="957" y="1044"/>
                    <a:pt x="0" y="1392"/>
                  </a:cubicBezTo>
                  <a:cubicBezTo>
                    <a:pt x="2296" y="3775"/>
                    <a:pt x="4645" y="5967"/>
                    <a:pt x="4645" y="5967"/>
                  </a:cubicBezTo>
                  <a:cubicBezTo>
                    <a:pt x="5845" y="5793"/>
                    <a:pt x="7046" y="5619"/>
                    <a:pt x="8263" y="5411"/>
                  </a:cubicBezTo>
                  <a:cubicBezTo>
                    <a:pt x="8263" y="5411"/>
                    <a:pt x="5462" y="2766"/>
                    <a:pt x="2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8184830" y="2653244"/>
              <a:ext cx="199331" cy="222802"/>
            </a:xfrm>
            <a:custGeom>
              <a:rect b="b" l="l" r="r" t="t"/>
              <a:pathLst>
                <a:path extrusionOk="0" h="10404" w="9308">
                  <a:moveTo>
                    <a:pt x="1723" y="1"/>
                  </a:moveTo>
                  <a:cubicBezTo>
                    <a:pt x="1253" y="471"/>
                    <a:pt x="853" y="1010"/>
                    <a:pt x="592" y="1619"/>
                  </a:cubicBezTo>
                  <a:cubicBezTo>
                    <a:pt x="401" y="2001"/>
                    <a:pt x="209" y="2402"/>
                    <a:pt x="1" y="2802"/>
                  </a:cubicBezTo>
                  <a:cubicBezTo>
                    <a:pt x="3080" y="6594"/>
                    <a:pt x="6333" y="10404"/>
                    <a:pt x="6333" y="10404"/>
                  </a:cubicBezTo>
                  <a:cubicBezTo>
                    <a:pt x="7324" y="10125"/>
                    <a:pt x="8316" y="9812"/>
                    <a:pt x="9307" y="9482"/>
                  </a:cubicBezTo>
                  <a:cubicBezTo>
                    <a:pt x="9307" y="9482"/>
                    <a:pt x="5324" y="4385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66"/>
            <p:cNvSpPr/>
            <p:nvPr/>
          </p:nvSpPr>
          <p:spPr>
            <a:xfrm>
              <a:off x="7512420" y="2819682"/>
              <a:ext cx="129646" cy="194941"/>
            </a:xfrm>
            <a:custGeom>
              <a:rect b="b" l="l" r="r" t="t"/>
              <a:pathLst>
                <a:path extrusionOk="0" h="9103" w="6054">
                  <a:moveTo>
                    <a:pt x="2208" y="1"/>
                  </a:moveTo>
                  <a:cubicBezTo>
                    <a:pt x="1523" y="1"/>
                    <a:pt x="207" y="337"/>
                    <a:pt x="70" y="353"/>
                  </a:cubicBezTo>
                  <a:cubicBezTo>
                    <a:pt x="0" y="353"/>
                    <a:pt x="1514" y="4580"/>
                    <a:pt x="3149" y="9103"/>
                  </a:cubicBezTo>
                  <a:lnTo>
                    <a:pt x="3201" y="9085"/>
                  </a:lnTo>
                  <a:cubicBezTo>
                    <a:pt x="4140" y="8807"/>
                    <a:pt x="5097" y="8859"/>
                    <a:pt x="6054" y="8755"/>
                  </a:cubicBezTo>
                  <a:cubicBezTo>
                    <a:pt x="4401" y="4371"/>
                    <a:pt x="2714" y="74"/>
                    <a:pt x="2453" y="22"/>
                  </a:cubicBezTo>
                  <a:cubicBezTo>
                    <a:pt x="2387" y="7"/>
                    <a:pt x="2304" y="1"/>
                    <a:pt x="2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66"/>
            <p:cNvSpPr/>
            <p:nvPr/>
          </p:nvSpPr>
          <p:spPr>
            <a:xfrm>
              <a:off x="7642431" y="2833558"/>
              <a:ext cx="99858" cy="151640"/>
            </a:xfrm>
            <a:custGeom>
              <a:rect b="b" l="l" r="r" t="t"/>
              <a:pathLst>
                <a:path extrusionOk="0" h="7081" w="4663">
                  <a:moveTo>
                    <a:pt x="0" y="0"/>
                  </a:moveTo>
                  <a:cubicBezTo>
                    <a:pt x="0" y="1"/>
                    <a:pt x="1235" y="3445"/>
                    <a:pt x="2505" y="7081"/>
                  </a:cubicBezTo>
                  <a:cubicBezTo>
                    <a:pt x="3201" y="6559"/>
                    <a:pt x="3827" y="5950"/>
                    <a:pt x="4662" y="5585"/>
                  </a:cubicBezTo>
                  <a:cubicBezTo>
                    <a:pt x="3653" y="2940"/>
                    <a:pt x="2731" y="679"/>
                    <a:pt x="2401" y="540"/>
                  </a:cubicBezTo>
                  <a:cubicBezTo>
                    <a:pt x="1583" y="19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66"/>
            <p:cNvSpPr/>
            <p:nvPr/>
          </p:nvSpPr>
          <p:spPr>
            <a:xfrm>
              <a:off x="7790323" y="2875168"/>
              <a:ext cx="67457" cy="72040"/>
            </a:xfrm>
            <a:custGeom>
              <a:rect b="b" l="l" r="r" t="t"/>
              <a:pathLst>
                <a:path extrusionOk="0" h="3364" w="3150">
                  <a:moveTo>
                    <a:pt x="225" y="1"/>
                  </a:moveTo>
                  <a:cubicBezTo>
                    <a:pt x="189" y="1"/>
                    <a:pt x="161" y="2"/>
                    <a:pt x="140" y="6"/>
                  </a:cubicBezTo>
                  <a:cubicBezTo>
                    <a:pt x="0" y="41"/>
                    <a:pt x="261" y="1450"/>
                    <a:pt x="592" y="3102"/>
                  </a:cubicBezTo>
                  <a:cubicBezTo>
                    <a:pt x="1444" y="3137"/>
                    <a:pt x="2297" y="3224"/>
                    <a:pt x="3149" y="3363"/>
                  </a:cubicBezTo>
                  <a:cubicBezTo>
                    <a:pt x="2958" y="2337"/>
                    <a:pt x="2749" y="1328"/>
                    <a:pt x="2540" y="319"/>
                  </a:cubicBezTo>
                  <a:cubicBezTo>
                    <a:pt x="2540" y="319"/>
                    <a:pt x="722" y="1"/>
                    <a:pt x="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66"/>
            <p:cNvSpPr/>
            <p:nvPr/>
          </p:nvSpPr>
          <p:spPr>
            <a:xfrm>
              <a:off x="5483992" y="2309769"/>
              <a:ext cx="2744825" cy="1014493"/>
            </a:xfrm>
            <a:custGeom>
              <a:rect b="b" l="l" r="r" t="t"/>
              <a:pathLst>
                <a:path extrusionOk="0" h="47373" w="128173">
                  <a:moveTo>
                    <a:pt x="627" y="1"/>
                  </a:moveTo>
                  <a:lnTo>
                    <a:pt x="0" y="662"/>
                  </a:lnTo>
                  <a:cubicBezTo>
                    <a:pt x="400" y="958"/>
                    <a:pt x="8263" y="6751"/>
                    <a:pt x="11168" y="26547"/>
                  </a:cubicBezTo>
                  <a:cubicBezTo>
                    <a:pt x="14182" y="42212"/>
                    <a:pt x="22980" y="45487"/>
                    <a:pt x="29120" y="45487"/>
                  </a:cubicBezTo>
                  <a:cubicBezTo>
                    <a:pt x="31026" y="45487"/>
                    <a:pt x="32676" y="45171"/>
                    <a:pt x="33818" y="44813"/>
                  </a:cubicBezTo>
                  <a:cubicBezTo>
                    <a:pt x="36531" y="44204"/>
                    <a:pt x="43629" y="40029"/>
                    <a:pt x="49926" y="36097"/>
                  </a:cubicBezTo>
                  <a:cubicBezTo>
                    <a:pt x="54847" y="33195"/>
                    <a:pt x="59287" y="30443"/>
                    <a:pt x="62860" y="30443"/>
                  </a:cubicBezTo>
                  <a:cubicBezTo>
                    <a:pt x="63999" y="30443"/>
                    <a:pt x="65050" y="30722"/>
                    <a:pt x="66000" y="31366"/>
                  </a:cubicBezTo>
                  <a:cubicBezTo>
                    <a:pt x="72251" y="35873"/>
                    <a:pt x="82657" y="47372"/>
                    <a:pt x="94691" y="47372"/>
                  </a:cubicBezTo>
                  <a:cubicBezTo>
                    <a:pt x="96823" y="47372"/>
                    <a:pt x="99006" y="47012"/>
                    <a:pt x="101226" y="46187"/>
                  </a:cubicBezTo>
                  <a:cubicBezTo>
                    <a:pt x="109211" y="43125"/>
                    <a:pt x="112934" y="34445"/>
                    <a:pt x="115787" y="26164"/>
                  </a:cubicBezTo>
                  <a:cubicBezTo>
                    <a:pt x="118744" y="17710"/>
                    <a:pt x="120814" y="9656"/>
                    <a:pt x="128172" y="4246"/>
                  </a:cubicBezTo>
                  <a:lnTo>
                    <a:pt x="127633" y="3671"/>
                  </a:lnTo>
                  <a:cubicBezTo>
                    <a:pt x="127250" y="4019"/>
                    <a:pt x="116204" y="7638"/>
                    <a:pt x="112412" y="23503"/>
                  </a:cubicBezTo>
                  <a:cubicBezTo>
                    <a:pt x="107767" y="39907"/>
                    <a:pt x="102061" y="43386"/>
                    <a:pt x="100513" y="44134"/>
                  </a:cubicBezTo>
                  <a:cubicBezTo>
                    <a:pt x="100149" y="44287"/>
                    <a:pt x="99397" y="44421"/>
                    <a:pt x="98312" y="44421"/>
                  </a:cubicBezTo>
                  <a:cubicBezTo>
                    <a:pt x="94568" y="44421"/>
                    <a:pt x="86859" y="42826"/>
                    <a:pt x="77446" y="34897"/>
                  </a:cubicBezTo>
                  <a:cubicBezTo>
                    <a:pt x="71342" y="29394"/>
                    <a:pt x="66645" y="27648"/>
                    <a:pt x="62514" y="27648"/>
                  </a:cubicBezTo>
                  <a:cubicBezTo>
                    <a:pt x="58875" y="27648"/>
                    <a:pt x="55676" y="29003"/>
                    <a:pt x="52344" y="30339"/>
                  </a:cubicBezTo>
                  <a:cubicBezTo>
                    <a:pt x="46938" y="32829"/>
                    <a:pt x="36866" y="42236"/>
                    <a:pt x="27472" y="42236"/>
                  </a:cubicBezTo>
                  <a:cubicBezTo>
                    <a:pt x="26165" y="42236"/>
                    <a:pt x="24872" y="42054"/>
                    <a:pt x="23606" y="41647"/>
                  </a:cubicBezTo>
                  <a:cubicBezTo>
                    <a:pt x="18701" y="40150"/>
                    <a:pt x="17448" y="31801"/>
                    <a:pt x="15535" y="23503"/>
                  </a:cubicBezTo>
                  <a:cubicBezTo>
                    <a:pt x="13499" y="14996"/>
                    <a:pt x="10820" y="6524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66"/>
            <p:cNvSpPr/>
            <p:nvPr/>
          </p:nvSpPr>
          <p:spPr>
            <a:xfrm>
              <a:off x="7884956" y="2388383"/>
              <a:ext cx="343861" cy="447424"/>
            </a:xfrm>
            <a:custGeom>
              <a:rect b="b" l="l" r="r" t="t"/>
              <a:pathLst>
                <a:path extrusionOk="0" h="20893" w="16057">
                  <a:moveTo>
                    <a:pt x="15517" y="0"/>
                  </a:moveTo>
                  <a:cubicBezTo>
                    <a:pt x="15117" y="348"/>
                    <a:pt x="4088" y="3984"/>
                    <a:pt x="296" y="19832"/>
                  </a:cubicBezTo>
                  <a:cubicBezTo>
                    <a:pt x="191" y="20197"/>
                    <a:pt x="104" y="20545"/>
                    <a:pt x="0" y="20893"/>
                  </a:cubicBezTo>
                  <a:cubicBezTo>
                    <a:pt x="261" y="20597"/>
                    <a:pt x="3062" y="8037"/>
                    <a:pt x="15117" y="1323"/>
                  </a:cubicBezTo>
                  <a:cubicBezTo>
                    <a:pt x="15413" y="1079"/>
                    <a:pt x="15726" y="818"/>
                    <a:pt x="16056" y="575"/>
                  </a:cubicBezTo>
                  <a:lnTo>
                    <a:pt x="15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66"/>
            <p:cNvSpPr/>
            <p:nvPr/>
          </p:nvSpPr>
          <p:spPr>
            <a:xfrm>
              <a:off x="7178261" y="3061928"/>
              <a:ext cx="707080" cy="229547"/>
            </a:xfrm>
            <a:custGeom>
              <a:rect b="b" l="l" r="r" t="t"/>
              <a:pathLst>
                <a:path extrusionOk="0" h="10719" w="33018">
                  <a:moveTo>
                    <a:pt x="33017" y="0"/>
                  </a:moveTo>
                  <a:lnTo>
                    <a:pt x="33017" y="0"/>
                  </a:lnTo>
                  <a:cubicBezTo>
                    <a:pt x="31591" y="2766"/>
                    <a:pt x="28721" y="6854"/>
                    <a:pt x="25433" y="8107"/>
                  </a:cubicBezTo>
                  <a:cubicBezTo>
                    <a:pt x="24024" y="8646"/>
                    <a:pt x="22528" y="8976"/>
                    <a:pt x="21032" y="9116"/>
                  </a:cubicBezTo>
                  <a:cubicBezTo>
                    <a:pt x="20603" y="9225"/>
                    <a:pt x="19995" y="9299"/>
                    <a:pt x="19215" y="9299"/>
                  </a:cubicBezTo>
                  <a:cubicBezTo>
                    <a:pt x="18256" y="9299"/>
                    <a:pt x="17037" y="9187"/>
                    <a:pt x="15569" y="8889"/>
                  </a:cubicBezTo>
                  <a:cubicBezTo>
                    <a:pt x="15291" y="8837"/>
                    <a:pt x="15117" y="8802"/>
                    <a:pt x="15117" y="8802"/>
                  </a:cubicBezTo>
                  <a:cubicBezTo>
                    <a:pt x="11394" y="7967"/>
                    <a:pt x="6106" y="5915"/>
                    <a:pt x="209" y="1305"/>
                  </a:cubicBezTo>
                  <a:lnTo>
                    <a:pt x="192" y="1305"/>
                  </a:lnTo>
                  <a:cubicBezTo>
                    <a:pt x="1" y="1339"/>
                    <a:pt x="9481" y="10716"/>
                    <a:pt x="17848" y="10716"/>
                  </a:cubicBezTo>
                  <a:cubicBezTo>
                    <a:pt x="17872" y="10716"/>
                    <a:pt x="17895" y="10716"/>
                    <a:pt x="17918" y="10716"/>
                  </a:cubicBezTo>
                  <a:cubicBezTo>
                    <a:pt x="18018" y="10717"/>
                    <a:pt x="18118" y="10718"/>
                    <a:pt x="18218" y="10718"/>
                  </a:cubicBezTo>
                  <a:cubicBezTo>
                    <a:pt x="20517" y="10718"/>
                    <a:pt x="22797" y="10336"/>
                    <a:pt x="24981" y="9603"/>
                  </a:cubicBezTo>
                  <a:cubicBezTo>
                    <a:pt x="28477" y="7376"/>
                    <a:pt x="31034" y="3914"/>
                    <a:pt x="33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66"/>
            <p:cNvSpPr/>
            <p:nvPr/>
          </p:nvSpPr>
          <p:spPr>
            <a:xfrm>
              <a:off x="5483992" y="2309769"/>
              <a:ext cx="324866" cy="472029"/>
            </a:xfrm>
            <a:custGeom>
              <a:rect b="b" l="l" r="r" t="t"/>
              <a:pathLst>
                <a:path extrusionOk="0" h="22042" w="15170">
                  <a:moveTo>
                    <a:pt x="627" y="1"/>
                  </a:moveTo>
                  <a:lnTo>
                    <a:pt x="0" y="662"/>
                  </a:lnTo>
                  <a:cubicBezTo>
                    <a:pt x="505" y="1062"/>
                    <a:pt x="974" y="1497"/>
                    <a:pt x="1409" y="1967"/>
                  </a:cubicBezTo>
                  <a:cubicBezTo>
                    <a:pt x="9725" y="6542"/>
                    <a:pt x="14682" y="21798"/>
                    <a:pt x="15169" y="22041"/>
                  </a:cubicBezTo>
                  <a:cubicBezTo>
                    <a:pt x="13065" y="13848"/>
                    <a:pt x="10316" y="6298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6"/>
            <p:cNvSpPr/>
            <p:nvPr/>
          </p:nvSpPr>
          <p:spPr>
            <a:xfrm>
              <a:off x="5734890" y="2937121"/>
              <a:ext cx="664807" cy="298182"/>
            </a:xfrm>
            <a:custGeom>
              <a:rect b="b" l="l" r="r" t="t"/>
              <a:pathLst>
                <a:path extrusionOk="0" h="13924" w="31044">
                  <a:moveTo>
                    <a:pt x="9" y="1"/>
                  </a:moveTo>
                  <a:cubicBezTo>
                    <a:pt x="1" y="7"/>
                    <a:pt x="21" y="90"/>
                    <a:pt x="68" y="237"/>
                  </a:cubicBezTo>
                  <a:lnTo>
                    <a:pt x="68" y="237"/>
                  </a:lnTo>
                  <a:cubicBezTo>
                    <a:pt x="48" y="159"/>
                    <a:pt x="29" y="80"/>
                    <a:pt x="9" y="1"/>
                  </a:cubicBezTo>
                  <a:close/>
                  <a:moveTo>
                    <a:pt x="68" y="237"/>
                  </a:moveTo>
                  <a:lnTo>
                    <a:pt x="68" y="237"/>
                  </a:lnTo>
                  <a:cubicBezTo>
                    <a:pt x="1577" y="6159"/>
                    <a:pt x="4274" y="10087"/>
                    <a:pt x="7159" y="12508"/>
                  </a:cubicBezTo>
                  <a:cubicBezTo>
                    <a:pt x="8394" y="12943"/>
                    <a:pt x="9646" y="13291"/>
                    <a:pt x="10916" y="13552"/>
                  </a:cubicBezTo>
                  <a:cubicBezTo>
                    <a:pt x="12193" y="13809"/>
                    <a:pt x="13443" y="13923"/>
                    <a:pt x="14654" y="13923"/>
                  </a:cubicBezTo>
                  <a:cubicBezTo>
                    <a:pt x="23982" y="13923"/>
                    <a:pt x="31043" y="7167"/>
                    <a:pt x="30922" y="7167"/>
                  </a:cubicBezTo>
                  <a:cubicBezTo>
                    <a:pt x="30922" y="7167"/>
                    <a:pt x="30922" y="7168"/>
                    <a:pt x="30921" y="7168"/>
                  </a:cubicBezTo>
                  <a:cubicBezTo>
                    <a:pt x="26398" y="10107"/>
                    <a:pt x="21006" y="12839"/>
                    <a:pt x="15926" y="12908"/>
                  </a:cubicBezTo>
                  <a:cubicBezTo>
                    <a:pt x="15931" y="12908"/>
                    <a:pt x="15594" y="12950"/>
                    <a:pt x="15001" y="12950"/>
                  </a:cubicBezTo>
                  <a:cubicBezTo>
                    <a:pt x="13606" y="12950"/>
                    <a:pt x="10793" y="12719"/>
                    <a:pt x="7681" y="11169"/>
                  </a:cubicBezTo>
                  <a:cubicBezTo>
                    <a:pt x="3546" y="9212"/>
                    <a:pt x="529" y="1674"/>
                    <a:pt x="68" y="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6"/>
            <p:cNvSpPr/>
            <p:nvPr/>
          </p:nvSpPr>
          <p:spPr>
            <a:xfrm>
              <a:off x="5271640" y="2601099"/>
              <a:ext cx="209010" cy="168022"/>
            </a:xfrm>
            <a:custGeom>
              <a:rect b="b" l="l" r="r" t="t"/>
              <a:pathLst>
                <a:path extrusionOk="0" h="7846" w="9760">
                  <a:moveTo>
                    <a:pt x="7272" y="0"/>
                  </a:moveTo>
                  <a:cubicBezTo>
                    <a:pt x="4872" y="2158"/>
                    <a:pt x="2454" y="4280"/>
                    <a:pt x="1" y="6385"/>
                  </a:cubicBezTo>
                  <a:cubicBezTo>
                    <a:pt x="870" y="6889"/>
                    <a:pt x="1740" y="7376"/>
                    <a:pt x="2610" y="7846"/>
                  </a:cubicBezTo>
                  <a:cubicBezTo>
                    <a:pt x="2610" y="7846"/>
                    <a:pt x="6246" y="4663"/>
                    <a:pt x="9760" y="1323"/>
                  </a:cubicBezTo>
                  <a:cubicBezTo>
                    <a:pt x="9064" y="662"/>
                    <a:pt x="8212" y="192"/>
                    <a:pt x="7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6"/>
            <p:cNvSpPr/>
            <p:nvPr/>
          </p:nvSpPr>
          <p:spPr>
            <a:xfrm>
              <a:off x="5379679" y="2668534"/>
              <a:ext cx="181064" cy="117354"/>
            </a:xfrm>
            <a:custGeom>
              <a:rect b="b" l="l" r="r" t="t"/>
              <a:pathLst>
                <a:path extrusionOk="0" h="5480" w="8455">
                  <a:moveTo>
                    <a:pt x="6228" y="0"/>
                  </a:moveTo>
                  <a:cubicBezTo>
                    <a:pt x="3114" y="2401"/>
                    <a:pt x="0" y="4610"/>
                    <a:pt x="0" y="4610"/>
                  </a:cubicBezTo>
                  <a:cubicBezTo>
                    <a:pt x="1096" y="4923"/>
                    <a:pt x="2210" y="5201"/>
                    <a:pt x="3306" y="5480"/>
                  </a:cubicBezTo>
                  <a:cubicBezTo>
                    <a:pt x="5045" y="4175"/>
                    <a:pt x="6750" y="2853"/>
                    <a:pt x="8455" y="1514"/>
                  </a:cubicBezTo>
                  <a:cubicBezTo>
                    <a:pt x="8176" y="1427"/>
                    <a:pt x="7916" y="1340"/>
                    <a:pt x="7672" y="1200"/>
                  </a:cubicBezTo>
                  <a:cubicBezTo>
                    <a:pt x="7098" y="922"/>
                    <a:pt x="6611" y="505"/>
                    <a:pt x="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6"/>
            <p:cNvSpPr/>
            <p:nvPr/>
          </p:nvSpPr>
          <p:spPr>
            <a:xfrm>
              <a:off x="5535773" y="2723657"/>
              <a:ext cx="132259" cy="60005"/>
            </a:xfrm>
            <a:custGeom>
              <a:rect b="b" l="l" r="r" t="t"/>
              <a:pathLst>
                <a:path extrusionOk="0" h="2802" w="6176">
                  <a:moveTo>
                    <a:pt x="4680" y="1"/>
                  </a:moveTo>
                  <a:cubicBezTo>
                    <a:pt x="2470" y="1392"/>
                    <a:pt x="0" y="2801"/>
                    <a:pt x="0" y="2801"/>
                  </a:cubicBezTo>
                  <a:cubicBezTo>
                    <a:pt x="1479" y="2801"/>
                    <a:pt x="2940" y="2749"/>
                    <a:pt x="4384" y="2680"/>
                  </a:cubicBezTo>
                  <a:cubicBezTo>
                    <a:pt x="4384" y="2680"/>
                    <a:pt x="5202" y="2193"/>
                    <a:pt x="6176" y="1584"/>
                  </a:cubicBezTo>
                  <a:cubicBezTo>
                    <a:pt x="5776" y="957"/>
                    <a:pt x="5271" y="436"/>
                    <a:pt x="4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6"/>
            <p:cNvSpPr/>
            <p:nvPr/>
          </p:nvSpPr>
          <p:spPr>
            <a:xfrm>
              <a:off x="5792432" y="2810452"/>
              <a:ext cx="74546" cy="71933"/>
            </a:xfrm>
            <a:custGeom>
              <a:rect b="b" l="l" r="r" t="t"/>
              <a:pathLst>
                <a:path extrusionOk="0" h="3359" w="3481">
                  <a:moveTo>
                    <a:pt x="1097" y="1"/>
                  </a:moveTo>
                  <a:cubicBezTo>
                    <a:pt x="714" y="1045"/>
                    <a:pt x="366" y="2088"/>
                    <a:pt x="1" y="3132"/>
                  </a:cubicBezTo>
                  <a:cubicBezTo>
                    <a:pt x="732" y="3271"/>
                    <a:pt x="1462" y="3254"/>
                    <a:pt x="2245" y="3358"/>
                  </a:cubicBezTo>
                  <a:cubicBezTo>
                    <a:pt x="2645" y="2262"/>
                    <a:pt x="3063" y="1149"/>
                    <a:pt x="3480" y="53"/>
                  </a:cubicBezTo>
                  <a:cubicBezTo>
                    <a:pt x="2680" y="36"/>
                    <a:pt x="1897" y="18"/>
                    <a:pt x="1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6"/>
            <p:cNvSpPr/>
            <p:nvPr/>
          </p:nvSpPr>
          <p:spPr>
            <a:xfrm>
              <a:off x="5894517" y="2789979"/>
              <a:ext cx="119603" cy="149027"/>
            </a:xfrm>
            <a:custGeom>
              <a:rect b="b" l="l" r="r" t="t"/>
              <a:pathLst>
                <a:path extrusionOk="0" h="6959" w="5585">
                  <a:moveTo>
                    <a:pt x="5584" y="0"/>
                  </a:moveTo>
                  <a:lnTo>
                    <a:pt x="5584" y="0"/>
                  </a:lnTo>
                  <a:cubicBezTo>
                    <a:pt x="4610" y="70"/>
                    <a:pt x="3654" y="122"/>
                    <a:pt x="2679" y="139"/>
                  </a:cubicBezTo>
                  <a:cubicBezTo>
                    <a:pt x="1775" y="1862"/>
                    <a:pt x="888" y="3584"/>
                    <a:pt x="0" y="5306"/>
                  </a:cubicBezTo>
                  <a:cubicBezTo>
                    <a:pt x="209" y="5445"/>
                    <a:pt x="418" y="5584"/>
                    <a:pt x="609" y="5741"/>
                  </a:cubicBezTo>
                  <a:cubicBezTo>
                    <a:pt x="1079" y="6123"/>
                    <a:pt x="1514" y="6541"/>
                    <a:pt x="1949" y="6958"/>
                  </a:cubicBezTo>
                  <a:cubicBezTo>
                    <a:pt x="3166" y="4645"/>
                    <a:pt x="4384" y="2331"/>
                    <a:pt x="5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6"/>
            <p:cNvSpPr/>
            <p:nvPr/>
          </p:nvSpPr>
          <p:spPr>
            <a:xfrm>
              <a:off x="5982426" y="2779164"/>
              <a:ext cx="143074" cy="198324"/>
            </a:xfrm>
            <a:custGeom>
              <a:rect b="b" l="l" r="r" t="t"/>
              <a:pathLst>
                <a:path extrusionOk="0" h="9261" w="6681">
                  <a:moveTo>
                    <a:pt x="4611" y="1"/>
                  </a:moveTo>
                  <a:cubicBezTo>
                    <a:pt x="4611" y="1"/>
                    <a:pt x="2280" y="4611"/>
                    <a:pt x="1" y="8942"/>
                  </a:cubicBezTo>
                  <a:cubicBezTo>
                    <a:pt x="88" y="8977"/>
                    <a:pt x="192" y="9012"/>
                    <a:pt x="279" y="9047"/>
                  </a:cubicBezTo>
                  <a:cubicBezTo>
                    <a:pt x="810" y="9191"/>
                    <a:pt x="1357" y="9261"/>
                    <a:pt x="1904" y="9261"/>
                  </a:cubicBezTo>
                  <a:cubicBezTo>
                    <a:pt x="2146" y="9261"/>
                    <a:pt x="2388" y="9247"/>
                    <a:pt x="2628" y="9220"/>
                  </a:cubicBezTo>
                  <a:cubicBezTo>
                    <a:pt x="4002" y="6385"/>
                    <a:pt x="5359" y="3532"/>
                    <a:pt x="6681" y="697"/>
                  </a:cubicBezTo>
                  <a:cubicBezTo>
                    <a:pt x="5985" y="470"/>
                    <a:pt x="5289" y="244"/>
                    <a:pt x="4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6"/>
            <p:cNvSpPr/>
            <p:nvPr/>
          </p:nvSpPr>
          <p:spPr>
            <a:xfrm>
              <a:off x="5211593" y="2718774"/>
              <a:ext cx="3242981" cy="733614"/>
            </a:xfrm>
            <a:custGeom>
              <a:rect b="b" l="l" r="r" t="t"/>
              <a:pathLst>
                <a:path extrusionOk="0" h="34257" w="151435">
                  <a:moveTo>
                    <a:pt x="35385" y="1"/>
                  </a:moveTo>
                  <a:cubicBezTo>
                    <a:pt x="27821" y="1"/>
                    <a:pt x="20214" y="2334"/>
                    <a:pt x="20166" y="2334"/>
                  </a:cubicBezTo>
                  <a:cubicBezTo>
                    <a:pt x="16755" y="3211"/>
                    <a:pt x="13799" y="3541"/>
                    <a:pt x="11281" y="3541"/>
                  </a:cubicBezTo>
                  <a:cubicBezTo>
                    <a:pt x="3622" y="3541"/>
                    <a:pt x="20" y="486"/>
                    <a:pt x="1" y="486"/>
                  </a:cubicBezTo>
                  <a:lnTo>
                    <a:pt x="1" y="486"/>
                  </a:lnTo>
                  <a:cubicBezTo>
                    <a:pt x="0" y="486"/>
                    <a:pt x="1" y="487"/>
                    <a:pt x="4" y="490"/>
                  </a:cubicBezTo>
                  <a:cubicBezTo>
                    <a:pt x="3896" y="6230"/>
                    <a:pt x="10632" y="7051"/>
                    <a:pt x="13770" y="7051"/>
                  </a:cubicBezTo>
                  <a:cubicBezTo>
                    <a:pt x="14829" y="7051"/>
                    <a:pt x="15479" y="6957"/>
                    <a:pt x="15470" y="6928"/>
                  </a:cubicBezTo>
                  <a:lnTo>
                    <a:pt x="15470" y="6928"/>
                  </a:lnTo>
                  <a:cubicBezTo>
                    <a:pt x="15481" y="6939"/>
                    <a:pt x="15519" y="6944"/>
                    <a:pt x="15581" y="6944"/>
                  </a:cubicBezTo>
                  <a:cubicBezTo>
                    <a:pt x="17037" y="6944"/>
                    <a:pt x="32127" y="4097"/>
                    <a:pt x="39684" y="3082"/>
                  </a:cubicBezTo>
                  <a:cubicBezTo>
                    <a:pt x="39896" y="3062"/>
                    <a:pt x="40105" y="3052"/>
                    <a:pt x="40311" y="3052"/>
                  </a:cubicBezTo>
                  <a:cubicBezTo>
                    <a:pt x="47600" y="3052"/>
                    <a:pt x="50773" y="15232"/>
                    <a:pt x="51090" y="15430"/>
                  </a:cubicBezTo>
                  <a:lnTo>
                    <a:pt x="51090" y="15430"/>
                  </a:lnTo>
                  <a:cubicBezTo>
                    <a:pt x="51090" y="15430"/>
                    <a:pt x="51089" y="15430"/>
                    <a:pt x="51089" y="15430"/>
                  </a:cubicBezTo>
                  <a:cubicBezTo>
                    <a:pt x="50790" y="15430"/>
                    <a:pt x="56739" y="33840"/>
                    <a:pt x="73866" y="34255"/>
                  </a:cubicBezTo>
                  <a:cubicBezTo>
                    <a:pt x="73942" y="34256"/>
                    <a:pt x="74018" y="34256"/>
                    <a:pt x="74094" y="34256"/>
                  </a:cubicBezTo>
                  <a:cubicBezTo>
                    <a:pt x="84659" y="34256"/>
                    <a:pt x="92462" y="27038"/>
                    <a:pt x="97316" y="20060"/>
                  </a:cubicBezTo>
                  <a:cubicBezTo>
                    <a:pt x="102413" y="12945"/>
                    <a:pt x="104535" y="6074"/>
                    <a:pt x="107788" y="5413"/>
                  </a:cubicBezTo>
                  <a:cubicBezTo>
                    <a:pt x="108168" y="5358"/>
                    <a:pt x="108594" y="5333"/>
                    <a:pt x="109060" y="5333"/>
                  </a:cubicBezTo>
                  <a:cubicBezTo>
                    <a:pt x="115685" y="5333"/>
                    <a:pt x="130215" y="10474"/>
                    <a:pt x="131423" y="10474"/>
                  </a:cubicBezTo>
                  <a:cubicBezTo>
                    <a:pt x="131462" y="10474"/>
                    <a:pt x="131488" y="10469"/>
                    <a:pt x="131498" y="10458"/>
                  </a:cubicBezTo>
                  <a:lnTo>
                    <a:pt x="131498" y="10458"/>
                  </a:lnTo>
                  <a:cubicBezTo>
                    <a:pt x="131466" y="10508"/>
                    <a:pt x="135322" y="11377"/>
                    <a:pt x="139292" y="11377"/>
                  </a:cubicBezTo>
                  <a:cubicBezTo>
                    <a:pt x="141465" y="11377"/>
                    <a:pt x="143672" y="11117"/>
                    <a:pt x="145293" y="10318"/>
                  </a:cubicBezTo>
                  <a:cubicBezTo>
                    <a:pt x="149782" y="8179"/>
                    <a:pt x="151434" y="6022"/>
                    <a:pt x="150947" y="5291"/>
                  </a:cubicBezTo>
                  <a:cubicBezTo>
                    <a:pt x="150845" y="5137"/>
                    <a:pt x="150663" y="5077"/>
                    <a:pt x="150441" y="5077"/>
                  </a:cubicBezTo>
                  <a:cubicBezTo>
                    <a:pt x="149603" y="5077"/>
                    <a:pt x="148181" y="5935"/>
                    <a:pt x="148181" y="5935"/>
                  </a:cubicBezTo>
                  <a:cubicBezTo>
                    <a:pt x="146356" y="6875"/>
                    <a:pt x="144166" y="7243"/>
                    <a:pt x="141744" y="7243"/>
                  </a:cubicBezTo>
                  <a:cubicBezTo>
                    <a:pt x="133028" y="7243"/>
                    <a:pt x="121308" y="2477"/>
                    <a:pt x="112774" y="2477"/>
                  </a:cubicBezTo>
                  <a:cubicBezTo>
                    <a:pt x="111792" y="2477"/>
                    <a:pt x="110851" y="2541"/>
                    <a:pt x="109963" y="2682"/>
                  </a:cubicBezTo>
                  <a:cubicBezTo>
                    <a:pt x="99003" y="4525"/>
                    <a:pt x="94463" y="15172"/>
                    <a:pt x="92897" y="17572"/>
                  </a:cubicBezTo>
                  <a:cubicBezTo>
                    <a:pt x="91906" y="19903"/>
                    <a:pt x="82147" y="30811"/>
                    <a:pt x="74406" y="31211"/>
                  </a:cubicBezTo>
                  <a:cubicBezTo>
                    <a:pt x="74143" y="31233"/>
                    <a:pt x="73879" y="31244"/>
                    <a:pt x="73614" y="31244"/>
                  </a:cubicBezTo>
                  <a:cubicBezTo>
                    <a:pt x="66231" y="31244"/>
                    <a:pt x="58353" y="22780"/>
                    <a:pt x="56523" y="17120"/>
                  </a:cubicBezTo>
                  <a:cubicBezTo>
                    <a:pt x="55340" y="13954"/>
                    <a:pt x="53409" y="10840"/>
                    <a:pt x="51983" y="8596"/>
                  </a:cubicBezTo>
                  <a:cubicBezTo>
                    <a:pt x="48677" y="3621"/>
                    <a:pt x="43267" y="455"/>
                    <a:pt x="37318" y="55"/>
                  </a:cubicBezTo>
                  <a:cubicBezTo>
                    <a:pt x="36677" y="18"/>
                    <a:pt x="36031" y="1"/>
                    <a:pt x="35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6"/>
            <p:cNvSpPr/>
            <p:nvPr/>
          </p:nvSpPr>
          <p:spPr>
            <a:xfrm>
              <a:off x="5208916" y="2703655"/>
              <a:ext cx="450936" cy="90950"/>
            </a:xfrm>
            <a:custGeom>
              <a:rect b="b" l="l" r="r" t="t"/>
              <a:pathLst>
                <a:path extrusionOk="0" h="4247" w="21057">
                  <a:moveTo>
                    <a:pt x="724" y="0"/>
                  </a:moveTo>
                  <a:cubicBezTo>
                    <a:pt x="1" y="0"/>
                    <a:pt x="123" y="1139"/>
                    <a:pt x="129" y="1194"/>
                  </a:cubicBezTo>
                  <a:lnTo>
                    <a:pt x="129" y="1194"/>
                  </a:lnTo>
                  <a:cubicBezTo>
                    <a:pt x="127" y="1192"/>
                    <a:pt x="126" y="1192"/>
                    <a:pt x="126" y="1192"/>
                  </a:cubicBezTo>
                  <a:lnTo>
                    <a:pt x="126" y="1192"/>
                  </a:lnTo>
                  <a:cubicBezTo>
                    <a:pt x="125" y="1192"/>
                    <a:pt x="126" y="1193"/>
                    <a:pt x="129" y="1196"/>
                  </a:cubicBezTo>
                  <a:cubicBezTo>
                    <a:pt x="129" y="1196"/>
                    <a:pt x="129" y="1195"/>
                    <a:pt x="129" y="1194"/>
                  </a:cubicBezTo>
                  <a:lnTo>
                    <a:pt x="129" y="1194"/>
                  </a:lnTo>
                  <a:cubicBezTo>
                    <a:pt x="252" y="1281"/>
                    <a:pt x="3859" y="4247"/>
                    <a:pt x="11406" y="4247"/>
                  </a:cubicBezTo>
                  <a:cubicBezTo>
                    <a:pt x="13924" y="4247"/>
                    <a:pt x="16880" y="3917"/>
                    <a:pt x="20291" y="3040"/>
                  </a:cubicBezTo>
                  <a:cubicBezTo>
                    <a:pt x="20291" y="3040"/>
                    <a:pt x="20552" y="2970"/>
                    <a:pt x="21056" y="2831"/>
                  </a:cubicBezTo>
                  <a:lnTo>
                    <a:pt x="21056" y="2831"/>
                  </a:lnTo>
                  <a:cubicBezTo>
                    <a:pt x="18072" y="3256"/>
                    <a:pt x="15539" y="3429"/>
                    <a:pt x="13388" y="3429"/>
                  </a:cubicBezTo>
                  <a:cubicBezTo>
                    <a:pt x="4090" y="3429"/>
                    <a:pt x="1908" y="195"/>
                    <a:pt x="1103" y="82"/>
                  </a:cubicBezTo>
                  <a:cubicBezTo>
                    <a:pt x="956" y="25"/>
                    <a:pt x="831" y="0"/>
                    <a:pt x="724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6"/>
            <p:cNvSpPr/>
            <p:nvPr/>
          </p:nvSpPr>
          <p:spPr>
            <a:xfrm>
              <a:off x="5211207" y="2718795"/>
              <a:ext cx="1138186" cy="223937"/>
            </a:xfrm>
            <a:custGeom>
              <a:rect b="b" l="l" r="r" t="t"/>
              <a:pathLst>
                <a:path extrusionOk="0" h="10457" w="53149">
                  <a:moveTo>
                    <a:pt x="35400" y="0"/>
                  </a:moveTo>
                  <a:cubicBezTo>
                    <a:pt x="27870" y="0"/>
                    <a:pt x="20266" y="2333"/>
                    <a:pt x="20167" y="2333"/>
                  </a:cubicBezTo>
                  <a:cubicBezTo>
                    <a:pt x="20167" y="2333"/>
                    <a:pt x="20166" y="2333"/>
                    <a:pt x="20166" y="2333"/>
                  </a:cubicBezTo>
                  <a:cubicBezTo>
                    <a:pt x="16764" y="3204"/>
                    <a:pt x="13813" y="3533"/>
                    <a:pt x="11299" y="3533"/>
                  </a:cubicBezTo>
                  <a:cubicBezTo>
                    <a:pt x="3636" y="3533"/>
                    <a:pt x="21" y="485"/>
                    <a:pt x="1" y="485"/>
                  </a:cubicBezTo>
                  <a:lnTo>
                    <a:pt x="1" y="485"/>
                  </a:lnTo>
                  <a:cubicBezTo>
                    <a:pt x="1" y="485"/>
                    <a:pt x="2" y="486"/>
                    <a:pt x="5" y="489"/>
                  </a:cubicBezTo>
                  <a:cubicBezTo>
                    <a:pt x="3909" y="6229"/>
                    <a:pt x="10649" y="7050"/>
                    <a:pt x="13788" y="7050"/>
                  </a:cubicBezTo>
                  <a:cubicBezTo>
                    <a:pt x="14872" y="7050"/>
                    <a:pt x="15527" y="6952"/>
                    <a:pt x="15487" y="6925"/>
                  </a:cubicBezTo>
                  <a:cubicBezTo>
                    <a:pt x="15487" y="6925"/>
                    <a:pt x="18531" y="6560"/>
                    <a:pt x="22549" y="5916"/>
                  </a:cubicBezTo>
                  <a:cubicBezTo>
                    <a:pt x="22551" y="5917"/>
                    <a:pt x="22554" y="5918"/>
                    <a:pt x="22559" y="5918"/>
                  </a:cubicBezTo>
                  <a:cubicBezTo>
                    <a:pt x="22943" y="5918"/>
                    <a:pt x="33895" y="2506"/>
                    <a:pt x="41437" y="2506"/>
                  </a:cubicBezTo>
                  <a:cubicBezTo>
                    <a:pt x="41456" y="2506"/>
                    <a:pt x="41475" y="2507"/>
                    <a:pt x="41493" y="2507"/>
                  </a:cubicBezTo>
                  <a:cubicBezTo>
                    <a:pt x="46416" y="2646"/>
                    <a:pt x="50418" y="7203"/>
                    <a:pt x="53149" y="10456"/>
                  </a:cubicBezTo>
                  <a:cubicBezTo>
                    <a:pt x="52749" y="9795"/>
                    <a:pt x="52366" y="9169"/>
                    <a:pt x="52001" y="8595"/>
                  </a:cubicBezTo>
                  <a:cubicBezTo>
                    <a:pt x="48713" y="3620"/>
                    <a:pt x="43285" y="454"/>
                    <a:pt x="37319" y="54"/>
                  </a:cubicBezTo>
                  <a:cubicBezTo>
                    <a:pt x="36683" y="17"/>
                    <a:pt x="36041" y="0"/>
                    <a:pt x="35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6"/>
            <p:cNvSpPr/>
            <p:nvPr/>
          </p:nvSpPr>
          <p:spPr>
            <a:xfrm>
              <a:off x="7997813" y="2827519"/>
              <a:ext cx="449308" cy="60712"/>
            </a:xfrm>
            <a:custGeom>
              <a:rect b="b" l="l" r="r" t="t"/>
              <a:pathLst>
                <a:path extrusionOk="0" h="2835" w="20981">
                  <a:moveTo>
                    <a:pt x="1" y="491"/>
                  </a:moveTo>
                  <a:lnTo>
                    <a:pt x="1" y="509"/>
                  </a:lnTo>
                  <a:cubicBezTo>
                    <a:pt x="56" y="521"/>
                    <a:pt x="111" y="534"/>
                    <a:pt x="167" y="547"/>
                  </a:cubicBezTo>
                  <a:lnTo>
                    <a:pt x="167" y="547"/>
                  </a:lnTo>
                  <a:cubicBezTo>
                    <a:pt x="111" y="528"/>
                    <a:pt x="56" y="510"/>
                    <a:pt x="1" y="491"/>
                  </a:cubicBezTo>
                  <a:close/>
                  <a:moveTo>
                    <a:pt x="20334" y="1"/>
                  </a:moveTo>
                  <a:cubicBezTo>
                    <a:pt x="19493" y="1"/>
                    <a:pt x="18072" y="874"/>
                    <a:pt x="18058" y="874"/>
                  </a:cubicBezTo>
                  <a:cubicBezTo>
                    <a:pt x="16294" y="1774"/>
                    <a:pt x="14054" y="2135"/>
                    <a:pt x="11544" y="2135"/>
                  </a:cubicBezTo>
                  <a:cubicBezTo>
                    <a:pt x="8087" y="2135"/>
                    <a:pt x="4116" y="1450"/>
                    <a:pt x="167" y="547"/>
                  </a:cubicBezTo>
                  <a:lnTo>
                    <a:pt x="167" y="547"/>
                  </a:lnTo>
                  <a:cubicBezTo>
                    <a:pt x="5316" y="2261"/>
                    <a:pt x="9436" y="2835"/>
                    <a:pt x="12642" y="2835"/>
                  </a:cubicBezTo>
                  <a:cubicBezTo>
                    <a:pt x="16714" y="2835"/>
                    <a:pt x="19311" y="1910"/>
                    <a:pt x="20667" y="1222"/>
                  </a:cubicBezTo>
                  <a:cubicBezTo>
                    <a:pt x="20928" y="787"/>
                    <a:pt x="20980" y="439"/>
                    <a:pt x="20841" y="213"/>
                  </a:cubicBezTo>
                  <a:cubicBezTo>
                    <a:pt x="20736" y="61"/>
                    <a:pt x="20555" y="1"/>
                    <a:pt x="20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6"/>
            <p:cNvSpPr/>
            <p:nvPr/>
          </p:nvSpPr>
          <p:spPr>
            <a:xfrm>
              <a:off x="7253877" y="2812229"/>
              <a:ext cx="674294" cy="192714"/>
            </a:xfrm>
            <a:custGeom>
              <a:rect b="b" l="l" r="r" t="t"/>
              <a:pathLst>
                <a:path extrusionOk="0" h="8999" w="31487">
                  <a:moveTo>
                    <a:pt x="31242" y="4776"/>
                  </a:moveTo>
                  <a:lnTo>
                    <a:pt x="31242" y="4776"/>
                  </a:lnTo>
                  <a:cubicBezTo>
                    <a:pt x="31360" y="4820"/>
                    <a:pt x="31438" y="4843"/>
                    <a:pt x="31472" y="4843"/>
                  </a:cubicBezTo>
                  <a:cubicBezTo>
                    <a:pt x="31479" y="4843"/>
                    <a:pt x="31484" y="4843"/>
                    <a:pt x="31487" y="4841"/>
                  </a:cubicBezTo>
                  <a:cubicBezTo>
                    <a:pt x="31406" y="4819"/>
                    <a:pt x="31324" y="4798"/>
                    <a:pt x="31242" y="4776"/>
                  </a:cubicBezTo>
                  <a:close/>
                  <a:moveTo>
                    <a:pt x="13177" y="1"/>
                  </a:moveTo>
                  <a:cubicBezTo>
                    <a:pt x="11344" y="1"/>
                    <a:pt x="9566" y="234"/>
                    <a:pt x="7950" y="805"/>
                  </a:cubicBezTo>
                  <a:cubicBezTo>
                    <a:pt x="4350" y="3032"/>
                    <a:pt x="1792" y="6285"/>
                    <a:pt x="1" y="8999"/>
                  </a:cubicBezTo>
                  <a:cubicBezTo>
                    <a:pt x="563" y="8688"/>
                    <a:pt x="5531" y="598"/>
                    <a:pt x="13738" y="598"/>
                  </a:cubicBezTo>
                  <a:cubicBezTo>
                    <a:pt x="15179" y="598"/>
                    <a:pt x="16719" y="847"/>
                    <a:pt x="18353" y="1431"/>
                  </a:cubicBezTo>
                  <a:cubicBezTo>
                    <a:pt x="22472" y="2282"/>
                    <a:pt x="27523" y="3783"/>
                    <a:pt x="31242" y="4776"/>
                  </a:cubicBezTo>
                  <a:lnTo>
                    <a:pt x="31242" y="4776"/>
                  </a:lnTo>
                  <a:cubicBezTo>
                    <a:pt x="29667" y="4191"/>
                    <a:pt x="20932" y="1"/>
                    <a:pt x="13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6"/>
            <p:cNvSpPr/>
            <p:nvPr/>
          </p:nvSpPr>
          <p:spPr>
            <a:xfrm>
              <a:off x="6351941" y="3159880"/>
              <a:ext cx="913307" cy="292507"/>
            </a:xfrm>
            <a:custGeom>
              <a:rect b="b" l="l" r="r" t="t"/>
              <a:pathLst>
                <a:path extrusionOk="0" h="13659" w="42648">
                  <a:moveTo>
                    <a:pt x="18" y="1"/>
                  </a:moveTo>
                  <a:cubicBezTo>
                    <a:pt x="1" y="1"/>
                    <a:pt x="67" y="134"/>
                    <a:pt x="214" y="373"/>
                  </a:cubicBezTo>
                  <a:lnTo>
                    <a:pt x="214" y="373"/>
                  </a:lnTo>
                  <a:cubicBezTo>
                    <a:pt x="147" y="248"/>
                    <a:pt x="82" y="124"/>
                    <a:pt x="20" y="1"/>
                  </a:cubicBezTo>
                  <a:cubicBezTo>
                    <a:pt x="19" y="1"/>
                    <a:pt x="19" y="1"/>
                    <a:pt x="18" y="1"/>
                  </a:cubicBezTo>
                  <a:close/>
                  <a:moveTo>
                    <a:pt x="42587" y="1462"/>
                  </a:moveTo>
                  <a:cubicBezTo>
                    <a:pt x="42373" y="1743"/>
                    <a:pt x="42153" y="2023"/>
                    <a:pt x="41927" y="2302"/>
                  </a:cubicBezTo>
                  <a:lnTo>
                    <a:pt x="41927" y="2302"/>
                  </a:lnTo>
                  <a:cubicBezTo>
                    <a:pt x="42414" y="1777"/>
                    <a:pt x="42648" y="1462"/>
                    <a:pt x="42587" y="1462"/>
                  </a:cubicBezTo>
                  <a:close/>
                  <a:moveTo>
                    <a:pt x="214" y="373"/>
                  </a:moveTo>
                  <a:cubicBezTo>
                    <a:pt x="3089" y="5759"/>
                    <a:pt x="10025" y="13521"/>
                    <a:pt x="20616" y="13657"/>
                  </a:cubicBezTo>
                  <a:cubicBezTo>
                    <a:pt x="20699" y="13658"/>
                    <a:pt x="20782" y="13658"/>
                    <a:pt x="20864" y="13658"/>
                  </a:cubicBezTo>
                  <a:cubicBezTo>
                    <a:pt x="29893" y="13658"/>
                    <a:pt x="37106" y="8272"/>
                    <a:pt x="41927" y="2302"/>
                  </a:cubicBezTo>
                  <a:lnTo>
                    <a:pt x="41927" y="2302"/>
                  </a:lnTo>
                  <a:cubicBezTo>
                    <a:pt x="39484" y="4941"/>
                    <a:pt x="30679" y="12892"/>
                    <a:pt x="20955" y="12892"/>
                  </a:cubicBezTo>
                  <a:cubicBezTo>
                    <a:pt x="20375" y="12892"/>
                    <a:pt x="19792" y="12864"/>
                    <a:pt x="19207" y="12805"/>
                  </a:cubicBezTo>
                  <a:cubicBezTo>
                    <a:pt x="8346" y="11813"/>
                    <a:pt x="1445" y="2376"/>
                    <a:pt x="214" y="3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6"/>
            <p:cNvSpPr/>
            <p:nvPr/>
          </p:nvSpPr>
          <p:spPr>
            <a:xfrm>
              <a:off x="5486968" y="2443891"/>
              <a:ext cx="140846" cy="138983"/>
            </a:xfrm>
            <a:custGeom>
              <a:rect b="b" l="l" r="r" t="t"/>
              <a:pathLst>
                <a:path extrusionOk="0" h="6490" w="6577">
                  <a:moveTo>
                    <a:pt x="5080" y="0"/>
                  </a:moveTo>
                  <a:cubicBezTo>
                    <a:pt x="3410" y="1618"/>
                    <a:pt x="1723" y="3219"/>
                    <a:pt x="0" y="4784"/>
                  </a:cubicBezTo>
                  <a:cubicBezTo>
                    <a:pt x="783" y="5167"/>
                    <a:pt x="1444" y="5724"/>
                    <a:pt x="1949" y="6437"/>
                  </a:cubicBezTo>
                  <a:lnTo>
                    <a:pt x="1984" y="6489"/>
                  </a:lnTo>
                  <a:cubicBezTo>
                    <a:pt x="4541" y="4019"/>
                    <a:pt x="6576" y="1931"/>
                    <a:pt x="6576" y="1844"/>
                  </a:cubicBezTo>
                  <a:cubicBezTo>
                    <a:pt x="6559" y="1618"/>
                    <a:pt x="5758" y="209"/>
                    <a:pt x="5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6"/>
            <p:cNvSpPr/>
            <p:nvPr/>
          </p:nvSpPr>
          <p:spPr>
            <a:xfrm>
              <a:off x="5562970" y="2553407"/>
              <a:ext cx="130781" cy="107696"/>
            </a:xfrm>
            <a:custGeom>
              <a:rect b="b" l="l" r="r" t="t"/>
              <a:pathLst>
                <a:path extrusionOk="0" h="5029" w="6107">
                  <a:moveTo>
                    <a:pt x="4555" y="0"/>
                  </a:moveTo>
                  <a:cubicBezTo>
                    <a:pt x="4447" y="0"/>
                    <a:pt x="2428" y="1656"/>
                    <a:pt x="0" y="3584"/>
                  </a:cubicBezTo>
                  <a:cubicBezTo>
                    <a:pt x="713" y="4054"/>
                    <a:pt x="1444" y="4524"/>
                    <a:pt x="2157" y="5028"/>
                  </a:cubicBezTo>
                  <a:cubicBezTo>
                    <a:pt x="3410" y="4002"/>
                    <a:pt x="4627" y="2958"/>
                    <a:pt x="5845" y="1897"/>
                  </a:cubicBezTo>
                  <a:cubicBezTo>
                    <a:pt x="6106" y="958"/>
                    <a:pt x="4767" y="88"/>
                    <a:pt x="4558" y="1"/>
                  </a:cubicBezTo>
                  <a:cubicBezTo>
                    <a:pt x="4557" y="0"/>
                    <a:pt x="4556" y="0"/>
                    <a:pt x="4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6"/>
            <p:cNvSpPr/>
            <p:nvPr/>
          </p:nvSpPr>
          <p:spPr>
            <a:xfrm>
              <a:off x="5666148" y="2672218"/>
              <a:ext cx="79385" cy="65252"/>
            </a:xfrm>
            <a:custGeom>
              <a:rect b="b" l="l" r="r" t="t"/>
              <a:pathLst>
                <a:path extrusionOk="0" h="3047" w="3707">
                  <a:moveTo>
                    <a:pt x="2381" y="1"/>
                  </a:moveTo>
                  <a:cubicBezTo>
                    <a:pt x="2316" y="1"/>
                    <a:pt x="1307" y="667"/>
                    <a:pt x="1" y="1516"/>
                  </a:cubicBezTo>
                  <a:cubicBezTo>
                    <a:pt x="557" y="1968"/>
                    <a:pt x="1062" y="2490"/>
                    <a:pt x="1514" y="3046"/>
                  </a:cubicBezTo>
                  <a:cubicBezTo>
                    <a:pt x="2436" y="2403"/>
                    <a:pt x="3254" y="1811"/>
                    <a:pt x="3376" y="1585"/>
                  </a:cubicBezTo>
                  <a:cubicBezTo>
                    <a:pt x="3706" y="1011"/>
                    <a:pt x="2401" y="54"/>
                    <a:pt x="2384" y="2"/>
                  </a:cubicBezTo>
                  <a:cubicBezTo>
                    <a:pt x="2384" y="1"/>
                    <a:pt x="2383" y="1"/>
                    <a:pt x="2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6"/>
            <p:cNvSpPr/>
            <p:nvPr/>
          </p:nvSpPr>
          <p:spPr>
            <a:xfrm>
              <a:off x="5764121" y="2911038"/>
              <a:ext cx="61868" cy="58035"/>
            </a:xfrm>
            <a:custGeom>
              <a:rect b="b" l="l" r="r" t="t"/>
              <a:pathLst>
                <a:path extrusionOk="0" h="2710" w="2889">
                  <a:moveTo>
                    <a:pt x="801" y="1"/>
                  </a:moveTo>
                  <a:cubicBezTo>
                    <a:pt x="523" y="784"/>
                    <a:pt x="262" y="1566"/>
                    <a:pt x="1" y="2367"/>
                  </a:cubicBezTo>
                  <a:cubicBezTo>
                    <a:pt x="440" y="2625"/>
                    <a:pt x="837" y="2709"/>
                    <a:pt x="1169" y="2709"/>
                  </a:cubicBezTo>
                  <a:cubicBezTo>
                    <a:pt x="1786" y="2709"/>
                    <a:pt x="2178" y="2418"/>
                    <a:pt x="2192" y="2418"/>
                  </a:cubicBezTo>
                  <a:cubicBezTo>
                    <a:pt x="2193" y="2418"/>
                    <a:pt x="2193" y="2419"/>
                    <a:pt x="2193" y="2419"/>
                  </a:cubicBezTo>
                  <a:cubicBezTo>
                    <a:pt x="2419" y="1775"/>
                    <a:pt x="2662" y="1149"/>
                    <a:pt x="2889" y="505"/>
                  </a:cubicBezTo>
                  <a:cubicBezTo>
                    <a:pt x="2228" y="210"/>
                    <a:pt x="1514" y="36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6"/>
            <p:cNvSpPr/>
            <p:nvPr/>
          </p:nvSpPr>
          <p:spPr>
            <a:xfrm>
              <a:off x="5809585" y="2947551"/>
              <a:ext cx="105812" cy="139347"/>
            </a:xfrm>
            <a:custGeom>
              <a:rect b="b" l="l" r="r" t="t"/>
              <a:pathLst>
                <a:path extrusionOk="0" h="6507" w="4941">
                  <a:moveTo>
                    <a:pt x="2870" y="1"/>
                  </a:moveTo>
                  <a:cubicBezTo>
                    <a:pt x="2192" y="1305"/>
                    <a:pt x="1514" y="2610"/>
                    <a:pt x="818" y="3897"/>
                  </a:cubicBezTo>
                  <a:cubicBezTo>
                    <a:pt x="818" y="3897"/>
                    <a:pt x="0" y="4958"/>
                    <a:pt x="279" y="5637"/>
                  </a:cubicBezTo>
                  <a:cubicBezTo>
                    <a:pt x="557" y="6298"/>
                    <a:pt x="2192" y="6507"/>
                    <a:pt x="2192" y="6507"/>
                  </a:cubicBezTo>
                  <a:cubicBezTo>
                    <a:pt x="3114" y="4802"/>
                    <a:pt x="4036" y="3114"/>
                    <a:pt x="4941" y="1410"/>
                  </a:cubicBezTo>
                  <a:cubicBezTo>
                    <a:pt x="4262" y="975"/>
                    <a:pt x="3584" y="470"/>
                    <a:pt x="2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6"/>
            <p:cNvSpPr/>
            <p:nvPr/>
          </p:nvSpPr>
          <p:spPr>
            <a:xfrm>
              <a:off x="5895267" y="3003422"/>
              <a:ext cx="126306" cy="169543"/>
            </a:xfrm>
            <a:custGeom>
              <a:rect b="b" l="l" r="r" t="t"/>
              <a:pathLst>
                <a:path extrusionOk="0" h="7917" w="5898">
                  <a:moveTo>
                    <a:pt x="3253" y="1"/>
                  </a:moveTo>
                  <a:cubicBezTo>
                    <a:pt x="1548" y="3237"/>
                    <a:pt x="52" y="6003"/>
                    <a:pt x="52" y="6176"/>
                  </a:cubicBezTo>
                  <a:cubicBezTo>
                    <a:pt x="0" y="6594"/>
                    <a:pt x="1305" y="7794"/>
                    <a:pt x="2175" y="7916"/>
                  </a:cubicBezTo>
                  <a:cubicBezTo>
                    <a:pt x="3427" y="5411"/>
                    <a:pt x="4680" y="2906"/>
                    <a:pt x="5897" y="401"/>
                  </a:cubicBezTo>
                  <a:cubicBezTo>
                    <a:pt x="5619" y="384"/>
                    <a:pt x="5358" y="384"/>
                    <a:pt x="5062" y="366"/>
                  </a:cubicBezTo>
                  <a:cubicBezTo>
                    <a:pt x="4454" y="331"/>
                    <a:pt x="3845" y="210"/>
                    <a:pt x="3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6"/>
            <p:cNvSpPr/>
            <p:nvPr/>
          </p:nvSpPr>
          <p:spPr>
            <a:xfrm>
              <a:off x="5989514" y="3017214"/>
              <a:ext cx="143438" cy="197382"/>
            </a:xfrm>
            <a:custGeom>
              <a:rect b="b" l="l" r="r" t="t"/>
              <a:pathLst>
                <a:path extrusionOk="0" h="9217" w="6698">
                  <a:moveTo>
                    <a:pt x="4036" y="1"/>
                  </a:moveTo>
                  <a:cubicBezTo>
                    <a:pt x="2001" y="4367"/>
                    <a:pt x="0" y="8612"/>
                    <a:pt x="0" y="8612"/>
                  </a:cubicBezTo>
                  <a:cubicBezTo>
                    <a:pt x="540" y="9139"/>
                    <a:pt x="1615" y="9217"/>
                    <a:pt x="2203" y="9217"/>
                  </a:cubicBezTo>
                  <a:cubicBezTo>
                    <a:pt x="2449" y="9217"/>
                    <a:pt x="2610" y="9203"/>
                    <a:pt x="2610" y="9203"/>
                  </a:cubicBezTo>
                  <a:cubicBezTo>
                    <a:pt x="2610" y="9203"/>
                    <a:pt x="4697" y="5272"/>
                    <a:pt x="6698" y="1149"/>
                  </a:cubicBezTo>
                  <a:cubicBezTo>
                    <a:pt x="6663" y="1114"/>
                    <a:pt x="6611" y="1097"/>
                    <a:pt x="6576" y="1062"/>
                  </a:cubicBezTo>
                  <a:cubicBezTo>
                    <a:pt x="5811" y="522"/>
                    <a:pt x="4958" y="157"/>
                    <a:pt x="4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6"/>
            <p:cNvSpPr/>
            <p:nvPr/>
          </p:nvSpPr>
          <p:spPr>
            <a:xfrm>
              <a:off x="6094555" y="2817155"/>
              <a:ext cx="124079" cy="184062"/>
            </a:xfrm>
            <a:custGeom>
              <a:rect b="b" l="l" r="r" t="t"/>
              <a:pathLst>
                <a:path extrusionOk="0" h="8595" w="5794">
                  <a:moveTo>
                    <a:pt x="3686" y="1"/>
                  </a:moveTo>
                  <a:cubicBezTo>
                    <a:pt x="3481" y="1"/>
                    <a:pt x="1836" y="3534"/>
                    <a:pt x="1" y="7464"/>
                  </a:cubicBezTo>
                  <a:cubicBezTo>
                    <a:pt x="836" y="7620"/>
                    <a:pt x="1636" y="7934"/>
                    <a:pt x="2384" y="8386"/>
                  </a:cubicBezTo>
                  <a:cubicBezTo>
                    <a:pt x="2489" y="8438"/>
                    <a:pt x="2593" y="8508"/>
                    <a:pt x="2715" y="8595"/>
                  </a:cubicBezTo>
                  <a:cubicBezTo>
                    <a:pt x="4402" y="5046"/>
                    <a:pt x="5794" y="1810"/>
                    <a:pt x="5759" y="1514"/>
                  </a:cubicBezTo>
                  <a:cubicBezTo>
                    <a:pt x="5637" y="836"/>
                    <a:pt x="4124" y="105"/>
                    <a:pt x="3689" y="1"/>
                  </a:cubicBezTo>
                  <a:cubicBezTo>
                    <a:pt x="3688" y="1"/>
                    <a:pt x="3687" y="1"/>
                    <a:pt x="3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6"/>
            <p:cNvSpPr/>
            <p:nvPr/>
          </p:nvSpPr>
          <p:spPr>
            <a:xfrm>
              <a:off x="6196254" y="2894655"/>
              <a:ext cx="97267" cy="144937"/>
            </a:xfrm>
            <a:custGeom>
              <a:rect b="b" l="l" r="r" t="t"/>
              <a:pathLst>
                <a:path extrusionOk="0" h="6768" w="4542">
                  <a:moveTo>
                    <a:pt x="3229" y="1"/>
                  </a:moveTo>
                  <a:cubicBezTo>
                    <a:pt x="2817" y="1"/>
                    <a:pt x="2467" y="127"/>
                    <a:pt x="2402" y="192"/>
                  </a:cubicBezTo>
                  <a:cubicBezTo>
                    <a:pt x="2332" y="244"/>
                    <a:pt x="1253" y="3062"/>
                    <a:pt x="1" y="6228"/>
                  </a:cubicBezTo>
                  <a:cubicBezTo>
                    <a:pt x="749" y="6541"/>
                    <a:pt x="1462" y="6646"/>
                    <a:pt x="2384" y="6767"/>
                  </a:cubicBezTo>
                  <a:cubicBezTo>
                    <a:pt x="3115" y="4767"/>
                    <a:pt x="3828" y="2766"/>
                    <a:pt x="4541" y="766"/>
                  </a:cubicBezTo>
                  <a:cubicBezTo>
                    <a:pt x="4245" y="164"/>
                    <a:pt x="3697" y="1"/>
                    <a:pt x="3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6"/>
            <p:cNvSpPr/>
            <p:nvPr/>
          </p:nvSpPr>
          <p:spPr>
            <a:xfrm>
              <a:off x="6300203" y="3003743"/>
              <a:ext cx="70884" cy="89493"/>
            </a:xfrm>
            <a:custGeom>
              <a:rect b="b" l="l" r="r" t="t"/>
              <a:pathLst>
                <a:path extrusionOk="0" h="4179" w="3310">
                  <a:moveTo>
                    <a:pt x="1028" y="1"/>
                  </a:moveTo>
                  <a:cubicBezTo>
                    <a:pt x="1014" y="1"/>
                    <a:pt x="1002" y="2"/>
                    <a:pt x="992" y="3"/>
                  </a:cubicBezTo>
                  <a:cubicBezTo>
                    <a:pt x="888" y="21"/>
                    <a:pt x="453" y="1291"/>
                    <a:pt x="0" y="2787"/>
                  </a:cubicBezTo>
                  <a:cubicBezTo>
                    <a:pt x="192" y="2978"/>
                    <a:pt x="401" y="3169"/>
                    <a:pt x="627" y="3361"/>
                  </a:cubicBezTo>
                  <a:cubicBezTo>
                    <a:pt x="1096" y="3726"/>
                    <a:pt x="1636" y="4004"/>
                    <a:pt x="2210" y="4178"/>
                  </a:cubicBezTo>
                  <a:cubicBezTo>
                    <a:pt x="2488" y="3378"/>
                    <a:pt x="2766" y="2578"/>
                    <a:pt x="2923" y="2056"/>
                  </a:cubicBezTo>
                  <a:cubicBezTo>
                    <a:pt x="3309" y="712"/>
                    <a:pt x="1424" y="1"/>
                    <a:pt x="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6"/>
            <p:cNvSpPr/>
            <p:nvPr/>
          </p:nvSpPr>
          <p:spPr>
            <a:xfrm>
              <a:off x="6456361" y="3177783"/>
              <a:ext cx="79664" cy="93819"/>
            </a:xfrm>
            <a:custGeom>
              <a:rect b="b" l="l" r="r" t="t"/>
              <a:pathLst>
                <a:path extrusionOk="0" h="4381" w="3720">
                  <a:moveTo>
                    <a:pt x="1354" y="0"/>
                  </a:moveTo>
                  <a:cubicBezTo>
                    <a:pt x="693" y="1514"/>
                    <a:pt x="67" y="2853"/>
                    <a:pt x="49" y="2992"/>
                  </a:cubicBezTo>
                  <a:cubicBezTo>
                    <a:pt x="0" y="3271"/>
                    <a:pt x="952" y="4380"/>
                    <a:pt x="1528" y="4380"/>
                  </a:cubicBezTo>
                  <a:cubicBezTo>
                    <a:pt x="1565" y="4380"/>
                    <a:pt x="1599" y="4376"/>
                    <a:pt x="1632" y="4367"/>
                  </a:cubicBezTo>
                  <a:cubicBezTo>
                    <a:pt x="1859" y="4314"/>
                    <a:pt x="2781" y="2644"/>
                    <a:pt x="3720" y="696"/>
                  </a:cubicBezTo>
                  <a:lnTo>
                    <a:pt x="3720" y="696"/>
                  </a:lnTo>
                  <a:cubicBezTo>
                    <a:pt x="3659" y="701"/>
                    <a:pt x="3599" y="703"/>
                    <a:pt x="3538" y="703"/>
                  </a:cubicBezTo>
                  <a:cubicBezTo>
                    <a:pt x="3374" y="703"/>
                    <a:pt x="3212" y="687"/>
                    <a:pt x="3059" y="661"/>
                  </a:cubicBezTo>
                  <a:cubicBezTo>
                    <a:pt x="2450" y="539"/>
                    <a:pt x="1876" y="313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6"/>
            <p:cNvSpPr/>
            <p:nvPr/>
          </p:nvSpPr>
          <p:spPr>
            <a:xfrm>
              <a:off x="6560973" y="3172943"/>
              <a:ext cx="102085" cy="168408"/>
            </a:xfrm>
            <a:custGeom>
              <a:rect b="b" l="l" r="r" t="t"/>
              <a:pathLst>
                <a:path extrusionOk="0" h="7864" w="4767">
                  <a:moveTo>
                    <a:pt x="2158" y="0"/>
                  </a:moveTo>
                  <a:cubicBezTo>
                    <a:pt x="1096" y="3323"/>
                    <a:pt x="0" y="6489"/>
                    <a:pt x="35" y="6697"/>
                  </a:cubicBezTo>
                  <a:cubicBezTo>
                    <a:pt x="97" y="7086"/>
                    <a:pt x="1076" y="7863"/>
                    <a:pt x="1979" y="7863"/>
                  </a:cubicBezTo>
                  <a:cubicBezTo>
                    <a:pt x="2086" y="7863"/>
                    <a:pt x="2193" y="7852"/>
                    <a:pt x="2297" y="7828"/>
                  </a:cubicBezTo>
                  <a:cubicBezTo>
                    <a:pt x="2732" y="7741"/>
                    <a:pt x="3793" y="4471"/>
                    <a:pt x="4767" y="835"/>
                  </a:cubicBezTo>
                  <a:cubicBezTo>
                    <a:pt x="3897" y="505"/>
                    <a:pt x="3080" y="35"/>
                    <a:pt x="2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6"/>
            <p:cNvSpPr/>
            <p:nvPr/>
          </p:nvSpPr>
          <p:spPr>
            <a:xfrm>
              <a:off x="6676464" y="3173307"/>
              <a:ext cx="101721" cy="224386"/>
            </a:xfrm>
            <a:custGeom>
              <a:rect b="b" l="l" r="r" t="t"/>
              <a:pathLst>
                <a:path extrusionOk="0" h="10478" w="4750">
                  <a:moveTo>
                    <a:pt x="4749" y="0"/>
                  </a:moveTo>
                  <a:lnTo>
                    <a:pt x="4749" y="0"/>
                  </a:lnTo>
                  <a:cubicBezTo>
                    <a:pt x="4453" y="87"/>
                    <a:pt x="4158" y="209"/>
                    <a:pt x="3862" y="331"/>
                  </a:cubicBezTo>
                  <a:cubicBezTo>
                    <a:pt x="3079" y="696"/>
                    <a:pt x="2453" y="1027"/>
                    <a:pt x="1688" y="1149"/>
                  </a:cubicBezTo>
                  <a:cubicBezTo>
                    <a:pt x="1166" y="4001"/>
                    <a:pt x="592" y="6872"/>
                    <a:pt x="0" y="9725"/>
                  </a:cubicBezTo>
                  <a:cubicBezTo>
                    <a:pt x="348" y="10107"/>
                    <a:pt x="818" y="10351"/>
                    <a:pt x="1322" y="10455"/>
                  </a:cubicBezTo>
                  <a:cubicBezTo>
                    <a:pt x="1424" y="10471"/>
                    <a:pt x="1529" y="10478"/>
                    <a:pt x="1635" y="10478"/>
                  </a:cubicBezTo>
                  <a:cubicBezTo>
                    <a:pt x="2359" y="10478"/>
                    <a:pt x="3114" y="10160"/>
                    <a:pt x="3114" y="10160"/>
                  </a:cubicBezTo>
                  <a:cubicBezTo>
                    <a:pt x="3705" y="6785"/>
                    <a:pt x="4245" y="3393"/>
                    <a:pt x="4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6"/>
            <p:cNvSpPr/>
            <p:nvPr/>
          </p:nvSpPr>
          <p:spPr>
            <a:xfrm>
              <a:off x="6831423" y="3168082"/>
              <a:ext cx="68207" cy="217641"/>
            </a:xfrm>
            <a:custGeom>
              <a:rect b="b" l="l" r="r" t="t"/>
              <a:pathLst>
                <a:path extrusionOk="0" h="10163" w="3185">
                  <a:moveTo>
                    <a:pt x="1" y="1"/>
                  </a:moveTo>
                  <a:lnTo>
                    <a:pt x="1" y="1"/>
                  </a:lnTo>
                  <a:cubicBezTo>
                    <a:pt x="105" y="3341"/>
                    <a:pt x="210" y="6664"/>
                    <a:pt x="331" y="9986"/>
                  </a:cubicBezTo>
                  <a:cubicBezTo>
                    <a:pt x="710" y="10104"/>
                    <a:pt x="1108" y="10162"/>
                    <a:pt x="1510" y="10162"/>
                  </a:cubicBezTo>
                  <a:cubicBezTo>
                    <a:pt x="1645" y="10162"/>
                    <a:pt x="1779" y="10156"/>
                    <a:pt x="1914" y="10143"/>
                  </a:cubicBezTo>
                  <a:cubicBezTo>
                    <a:pt x="2349" y="10125"/>
                    <a:pt x="2801" y="9986"/>
                    <a:pt x="3184" y="9743"/>
                  </a:cubicBezTo>
                  <a:cubicBezTo>
                    <a:pt x="2975" y="6664"/>
                    <a:pt x="2767" y="3584"/>
                    <a:pt x="2575" y="505"/>
                  </a:cubicBezTo>
                  <a:cubicBezTo>
                    <a:pt x="1723" y="262"/>
                    <a:pt x="871" y="10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6"/>
            <p:cNvSpPr/>
            <p:nvPr/>
          </p:nvSpPr>
          <p:spPr>
            <a:xfrm>
              <a:off x="6944687" y="3191189"/>
              <a:ext cx="82341" cy="153845"/>
            </a:xfrm>
            <a:custGeom>
              <a:rect b="b" l="l" r="r" t="t"/>
              <a:pathLst>
                <a:path extrusionOk="0" h="7184" w="3845">
                  <a:moveTo>
                    <a:pt x="2522" y="0"/>
                  </a:moveTo>
                  <a:cubicBezTo>
                    <a:pt x="2085" y="60"/>
                    <a:pt x="1648" y="95"/>
                    <a:pt x="1211" y="95"/>
                  </a:cubicBezTo>
                  <a:cubicBezTo>
                    <a:pt x="1004" y="95"/>
                    <a:pt x="798" y="87"/>
                    <a:pt x="592" y="70"/>
                  </a:cubicBezTo>
                  <a:cubicBezTo>
                    <a:pt x="383" y="53"/>
                    <a:pt x="191" y="35"/>
                    <a:pt x="0" y="18"/>
                  </a:cubicBezTo>
                  <a:lnTo>
                    <a:pt x="0" y="18"/>
                  </a:lnTo>
                  <a:cubicBezTo>
                    <a:pt x="539" y="3619"/>
                    <a:pt x="1096" y="6837"/>
                    <a:pt x="1096" y="6837"/>
                  </a:cubicBezTo>
                  <a:cubicBezTo>
                    <a:pt x="1096" y="6837"/>
                    <a:pt x="1886" y="7184"/>
                    <a:pt x="2440" y="7184"/>
                  </a:cubicBezTo>
                  <a:cubicBezTo>
                    <a:pt x="2506" y="7184"/>
                    <a:pt x="2569" y="7179"/>
                    <a:pt x="2627" y="7168"/>
                  </a:cubicBezTo>
                  <a:cubicBezTo>
                    <a:pt x="3166" y="7046"/>
                    <a:pt x="3845" y="6402"/>
                    <a:pt x="3845" y="6402"/>
                  </a:cubicBezTo>
                  <a:cubicBezTo>
                    <a:pt x="3375" y="4262"/>
                    <a:pt x="2940" y="2140"/>
                    <a:pt x="2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6"/>
            <p:cNvSpPr/>
            <p:nvPr/>
          </p:nvSpPr>
          <p:spPr>
            <a:xfrm>
              <a:off x="7059793" y="3174657"/>
              <a:ext cx="76023" cy="92963"/>
            </a:xfrm>
            <a:custGeom>
              <a:rect b="b" l="l" r="r" t="t"/>
              <a:pathLst>
                <a:path extrusionOk="0" h="4341" w="3550">
                  <a:moveTo>
                    <a:pt x="1545" y="1"/>
                  </a:moveTo>
                  <a:cubicBezTo>
                    <a:pt x="1029" y="1"/>
                    <a:pt x="511" y="55"/>
                    <a:pt x="0" y="164"/>
                  </a:cubicBezTo>
                  <a:cubicBezTo>
                    <a:pt x="383" y="1433"/>
                    <a:pt x="783" y="2703"/>
                    <a:pt x="1201" y="3973"/>
                  </a:cubicBezTo>
                  <a:cubicBezTo>
                    <a:pt x="1201" y="3973"/>
                    <a:pt x="1846" y="4340"/>
                    <a:pt x="2468" y="4340"/>
                  </a:cubicBezTo>
                  <a:cubicBezTo>
                    <a:pt x="2575" y="4340"/>
                    <a:pt x="2681" y="4329"/>
                    <a:pt x="2784" y="4304"/>
                  </a:cubicBezTo>
                  <a:cubicBezTo>
                    <a:pt x="3480" y="4130"/>
                    <a:pt x="3549" y="3364"/>
                    <a:pt x="3549" y="3364"/>
                  </a:cubicBezTo>
                  <a:cubicBezTo>
                    <a:pt x="3184" y="2268"/>
                    <a:pt x="2818" y="1155"/>
                    <a:pt x="2471" y="59"/>
                  </a:cubicBezTo>
                  <a:cubicBezTo>
                    <a:pt x="2164" y="20"/>
                    <a:pt x="1855" y="1"/>
                    <a:pt x="15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6"/>
            <p:cNvSpPr/>
            <p:nvPr/>
          </p:nvSpPr>
          <p:spPr>
            <a:xfrm>
              <a:off x="7263193" y="3027878"/>
              <a:ext cx="61482" cy="91806"/>
            </a:xfrm>
            <a:custGeom>
              <a:rect b="b" l="l" r="r" t="t"/>
              <a:pathLst>
                <a:path extrusionOk="0" h="4287" w="2871">
                  <a:moveTo>
                    <a:pt x="1659" y="1"/>
                  </a:moveTo>
                  <a:cubicBezTo>
                    <a:pt x="1032" y="1"/>
                    <a:pt x="291" y="898"/>
                    <a:pt x="105" y="1503"/>
                  </a:cubicBezTo>
                  <a:cubicBezTo>
                    <a:pt x="0" y="1834"/>
                    <a:pt x="244" y="3086"/>
                    <a:pt x="540" y="4286"/>
                  </a:cubicBezTo>
                  <a:cubicBezTo>
                    <a:pt x="1427" y="4165"/>
                    <a:pt x="2088" y="3695"/>
                    <a:pt x="2871" y="3243"/>
                  </a:cubicBezTo>
                  <a:cubicBezTo>
                    <a:pt x="2540" y="1607"/>
                    <a:pt x="2175" y="146"/>
                    <a:pt x="1879" y="42"/>
                  </a:cubicBezTo>
                  <a:cubicBezTo>
                    <a:pt x="1808" y="14"/>
                    <a:pt x="1734" y="1"/>
                    <a:pt x="1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6"/>
            <p:cNvSpPr/>
            <p:nvPr/>
          </p:nvSpPr>
          <p:spPr>
            <a:xfrm>
              <a:off x="7349624" y="2934445"/>
              <a:ext cx="85703" cy="143523"/>
            </a:xfrm>
            <a:custGeom>
              <a:rect b="b" l="l" r="r" t="t"/>
              <a:pathLst>
                <a:path extrusionOk="0" h="6702" w="4002">
                  <a:moveTo>
                    <a:pt x="1462" y="0"/>
                  </a:moveTo>
                  <a:cubicBezTo>
                    <a:pt x="894" y="0"/>
                    <a:pt x="154" y="177"/>
                    <a:pt x="52" y="1204"/>
                  </a:cubicBezTo>
                  <a:cubicBezTo>
                    <a:pt x="0" y="1796"/>
                    <a:pt x="505" y="4161"/>
                    <a:pt x="1114" y="6701"/>
                  </a:cubicBezTo>
                  <a:cubicBezTo>
                    <a:pt x="1635" y="6597"/>
                    <a:pt x="2157" y="6562"/>
                    <a:pt x="2697" y="6562"/>
                  </a:cubicBezTo>
                  <a:cubicBezTo>
                    <a:pt x="3166" y="6562"/>
                    <a:pt x="3601" y="6597"/>
                    <a:pt x="4001" y="6614"/>
                  </a:cubicBezTo>
                  <a:cubicBezTo>
                    <a:pt x="3097" y="3222"/>
                    <a:pt x="2175" y="73"/>
                    <a:pt x="1983" y="39"/>
                  </a:cubicBezTo>
                  <a:cubicBezTo>
                    <a:pt x="1861" y="24"/>
                    <a:pt x="1673" y="0"/>
                    <a:pt x="1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6"/>
            <p:cNvSpPr/>
            <p:nvPr/>
          </p:nvSpPr>
          <p:spPr>
            <a:xfrm>
              <a:off x="7423891" y="2854374"/>
              <a:ext cx="114249" cy="217255"/>
            </a:xfrm>
            <a:custGeom>
              <a:rect b="b" l="l" r="r" t="t"/>
              <a:pathLst>
                <a:path extrusionOk="0" h="10145" w="5335">
                  <a:moveTo>
                    <a:pt x="2100" y="1"/>
                  </a:moveTo>
                  <a:cubicBezTo>
                    <a:pt x="1657" y="1"/>
                    <a:pt x="0" y="903"/>
                    <a:pt x="220" y="1986"/>
                  </a:cubicBezTo>
                  <a:cubicBezTo>
                    <a:pt x="342" y="2508"/>
                    <a:pt x="1473" y="6265"/>
                    <a:pt x="2656" y="10144"/>
                  </a:cubicBezTo>
                  <a:cubicBezTo>
                    <a:pt x="3230" y="9970"/>
                    <a:pt x="3752" y="9692"/>
                    <a:pt x="4239" y="9327"/>
                  </a:cubicBezTo>
                  <a:cubicBezTo>
                    <a:pt x="4604" y="9048"/>
                    <a:pt x="4969" y="8770"/>
                    <a:pt x="5335" y="8509"/>
                  </a:cubicBezTo>
                  <a:cubicBezTo>
                    <a:pt x="3804" y="4125"/>
                    <a:pt x="2325" y="20"/>
                    <a:pt x="2134" y="3"/>
                  </a:cubicBezTo>
                  <a:cubicBezTo>
                    <a:pt x="2123" y="1"/>
                    <a:pt x="2112" y="1"/>
                    <a:pt x="2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6"/>
            <p:cNvSpPr/>
            <p:nvPr/>
          </p:nvSpPr>
          <p:spPr>
            <a:xfrm>
              <a:off x="7721773" y="3039185"/>
              <a:ext cx="86088" cy="125192"/>
            </a:xfrm>
            <a:custGeom>
              <a:rect b="b" l="l" r="r" t="t"/>
              <a:pathLst>
                <a:path extrusionOk="0" h="5846" w="4020">
                  <a:moveTo>
                    <a:pt x="2384" y="1"/>
                  </a:moveTo>
                  <a:cubicBezTo>
                    <a:pt x="2227" y="88"/>
                    <a:pt x="2071" y="175"/>
                    <a:pt x="1914" y="262"/>
                  </a:cubicBezTo>
                  <a:cubicBezTo>
                    <a:pt x="1305" y="558"/>
                    <a:pt x="662" y="801"/>
                    <a:pt x="1" y="975"/>
                  </a:cubicBezTo>
                  <a:cubicBezTo>
                    <a:pt x="870" y="3532"/>
                    <a:pt x="1566" y="5585"/>
                    <a:pt x="1618" y="5707"/>
                  </a:cubicBezTo>
                  <a:cubicBezTo>
                    <a:pt x="1659" y="5798"/>
                    <a:pt x="1805" y="5846"/>
                    <a:pt x="2012" y="5846"/>
                  </a:cubicBezTo>
                  <a:cubicBezTo>
                    <a:pt x="2521" y="5846"/>
                    <a:pt x="3402" y="5556"/>
                    <a:pt x="4019" y="4889"/>
                  </a:cubicBezTo>
                  <a:cubicBezTo>
                    <a:pt x="4019" y="4889"/>
                    <a:pt x="3306" y="2663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66"/>
            <p:cNvSpPr/>
            <p:nvPr/>
          </p:nvSpPr>
          <p:spPr>
            <a:xfrm>
              <a:off x="7817134" y="2982950"/>
              <a:ext cx="54801" cy="68571"/>
            </a:xfrm>
            <a:custGeom>
              <a:rect b="b" l="l" r="r" t="t"/>
              <a:pathLst>
                <a:path extrusionOk="0" h="3202" w="2559">
                  <a:moveTo>
                    <a:pt x="2210" y="0"/>
                  </a:moveTo>
                  <a:cubicBezTo>
                    <a:pt x="1427" y="348"/>
                    <a:pt x="697" y="783"/>
                    <a:pt x="1" y="1270"/>
                  </a:cubicBezTo>
                  <a:lnTo>
                    <a:pt x="401" y="3201"/>
                  </a:lnTo>
                  <a:cubicBezTo>
                    <a:pt x="1514" y="3114"/>
                    <a:pt x="2558" y="1862"/>
                    <a:pt x="2541" y="1862"/>
                  </a:cubicBezTo>
                  <a:cubicBezTo>
                    <a:pt x="2436" y="1253"/>
                    <a:pt x="2332" y="626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6"/>
            <p:cNvSpPr/>
            <p:nvPr/>
          </p:nvSpPr>
          <p:spPr>
            <a:xfrm>
              <a:off x="7923310" y="2750490"/>
              <a:ext cx="93541" cy="70798"/>
            </a:xfrm>
            <a:custGeom>
              <a:rect b="b" l="l" r="r" t="t"/>
              <a:pathLst>
                <a:path extrusionOk="0" h="3306" w="4368">
                  <a:moveTo>
                    <a:pt x="1810" y="0"/>
                  </a:moveTo>
                  <a:cubicBezTo>
                    <a:pt x="1375" y="18"/>
                    <a:pt x="1" y="1061"/>
                    <a:pt x="279" y="1653"/>
                  </a:cubicBezTo>
                  <a:cubicBezTo>
                    <a:pt x="383" y="1879"/>
                    <a:pt x="1288" y="2575"/>
                    <a:pt x="2332" y="3305"/>
                  </a:cubicBezTo>
                  <a:cubicBezTo>
                    <a:pt x="2941" y="2697"/>
                    <a:pt x="3636" y="2157"/>
                    <a:pt x="4367" y="1705"/>
                  </a:cubicBezTo>
                  <a:cubicBezTo>
                    <a:pt x="3062" y="766"/>
                    <a:pt x="1984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6"/>
            <p:cNvSpPr/>
            <p:nvPr/>
          </p:nvSpPr>
          <p:spPr>
            <a:xfrm>
              <a:off x="7989632" y="2631272"/>
              <a:ext cx="126670" cy="127055"/>
            </a:xfrm>
            <a:custGeom>
              <a:rect b="b" l="l" r="r" t="t"/>
              <a:pathLst>
                <a:path extrusionOk="0" h="5933" w="5915">
                  <a:moveTo>
                    <a:pt x="1583" y="1"/>
                  </a:moveTo>
                  <a:cubicBezTo>
                    <a:pt x="1253" y="1"/>
                    <a:pt x="0" y="749"/>
                    <a:pt x="139" y="1723"/>
                  </a:cubicBezTo>
                  <a:cubicBezTo>
                    <a:pt x="209" y="2123"/>
                    <a:pt x="1792" y="3949"/>
                    <a:pt x="3671" y="5933"/>
                  </a:cubicBezTo>
                  <a:lnTo>
                    <a:pt x="3810" y="5863"/>
                  </a:lnTo>
                  <a:cubicBezTo>
                    <a:pt x="4593" y="5428"/>
                    <a:pt x="5306" y="4871"/>
                    <a:pt x="5915" y="4193"/>
                  </a:cubicBezTo>
                  <a:cubicBezTo>
                    <a:pt x="3636" y="1949"/>
                    <a:pt x="1705" y="1"/>
                    <a:pt x="1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6"/>
            <p:cNvSpPr/>
            <p:nvPr/>
          </p:nvSpPr>
          <p:spPr>
            <a:xfrm>
              <a:off x="8061522" y="2520557"/>
              <a:ext cx="129668" cy="153203"/>
            </a:xfrm>
            <a:custGeom>
              <a:rect b="b" l="l" r="r" t="t"/>
              <a:pathLst>
                <a:path extrusionOk="0" h="7154" w="6055">
                  <a:moveTo>
                    <a:pt x="1833" y="0"/>
                  </a:moveTo>
                  <a:cubicBezTo>
                    <a:pt x="1825" y="0"/>
                    <a:pt x="1817" y="1"/>
                    <a:pt x="1810" y="4"/>
                  </a:cubicBezTo>
                  <a:cubicBezTo>
                    <a:pt x="1079" y="265"/>
                    <a:pt x="470" y="1274"/>
                    <a:pt x="140" y="1622"/>
                  </a:cubicBezTo>
                  <a:cubicBezTo>
                    <a:pt x="1" y="1778"/>
                    <a:pt x="1897" y="4249"/>
                    <a:pt x="4228" y="7154"/>
                  </a:cubicBezTo>
                  <a:cubicBezTo>
                    <a:pt x="4419" y="6875"/>
                    <a:pt x="4610" y="6580"/>
                    <a:pt x="4802" y="6266"/>
                  </a:cubicBezTo>
                  <a:cubicBezTo>
                    <a:pt x="5202" y="5658"/>
                    <a:pt x="5602" y="5066"/>
                    <a:pt x="6054" y="4509"/>
                  </a:cubicBezTo>
                  <a:cubicBezTo>
                    <a:pt x="3934" y="1965"/>
                    <a:pt x="2178" y="0"/>
                    <a:pt x="1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6"/>
            <p:cNvSpPr/>
            <p:nvPr/>
          </p:nvSpPr>
          <p:spPr>
            <a:xfrm>
              <a:off x="6227927" y="1300544"/>
              <a:ext cx="1237187" cy="411318"/>
            </a:xfrm>
            <a:custGeom>
              <a:rect b="b" l="l" r="r" t="t"/>
              <a:pathLst>
                <a:path extrusionOk="0" h="19207" w="57772">
                  <a:moveTo>
                    <a:pt x="30890" y="1"/>
                  </a:moveTo>
                  <a:cubicBezTo>
                    <a:pt x="15690" y="1"/>
                    <a:pt x="2384" y="2073"/>
                    <a:pt x="2384" y="2073"/>
                  </a:cubicBezTo>
                  <a:cubicBezTo>
                    <a:pt x="2384" y="2073"/>
                    <a:pt x="1" y="18773"/>
                    <a:pt x="13308" y="19034"/>
                  </a:cubicBezTo>
                  <a:cubicBezTo>
                    <a:pt x="13457" y="19036"/>
                    <a:pt x="13604" y="19038"/>
                    <a:pt x="13749" y="19038"/>
                  </a:cubicBezTo>
                  <a:cubicBezTo>
                    <a:pt x="26381" y="19038"/>
                    <a:pt x="23121" y="8766"/>
                    <a:pt x="28032" y="8766"/>
                  </a:cubicBezTo>
                  <a:cubicBezTo>
                    <a:pt x="28092" y="8766"/>
                    <a:pt x="28154" y="8767"/>
                    <a:pt x="28217" y="8770"/>
                  </a:cubicBezTo>
                  <a:cubicBezTo>
                    <a:pt x="33286" y="9023"/>
                    <a:pt x="28082" y="19207"/>
                    <a:pt x="41388" y="19207"/>
                  </a:cubicBezTo>
                  <a:cubicBezTo>
                    <a:pt x="41825" y="19207"/>
                    <a:pt x="42282" y="19196"/>
                    <a:pt x="42759" y="19173"/>
                  </a:cubicBezTo>
                  <a:cubicBezTo>
                    <a:pt x="57772" y="18442"/>
                    <a:pt x="53684" y="2073"/>
                    <a:pt x="53684" y="2073"/>
                  </a:cubicBezTo>
                  <a:cubicBezTo>
                    <a:pt x="46563" y="519"/>
                    <a:pt x="38490" y="1"/>
                    <a:pt x="30890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6"/>
            <p:cNvSpPr/>
            <p:nvPr/>
          </p:nvSpPr>
          <p:spPr>
            <a:xfrm>
              <a:off x="6297590" y="1304313"/>
              <a:ext cx="419113" cy="289102"/>
            </a:xfrm>
            <a:custGeom>
              <a:rect b="b" l="l" r="r" t="t"/>
              <a:pathLst>
                <a:path extrusionOk="0" h="13500" w="19571">
                  <a:moveTo>
                    <a:pt x="19571" y="1"/>
                  </a:moveTo>
                  <a:cubicBezTo>
                    <a:pt x="18301" y="53"/>
                    <a:pt x="17048" y="122"/>
                    <a:pt x="15848" y="192"/>
                  </a:cubicBezTo>
                  <a:lnTo>
                    <a:pt x="1" y="11604"/>
                  </a:lnTo>
                  <a:cubicBezTo>
                    <a:pt x="227" y="12265"/>
                    <a:pt x="505" y="12891"/>
                    <a:pt x="818" y="13500"/>
                  </a:cubicBezTo>
                  <a:lnTo>
                    <a:pt x="19571" y="1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6"/>
            <p:cNvSpPr/>
            <p:nvPr/>
          </p:nvSpPr>
          <p:spPr>
            <a:xfrm>
              <a:off x="6389610" y="1300587"/>
              <a:ext cx="678770" cy="407206"/>
            </a:xfrm>
            <a:custGeom>
              <a:rect b="b" l="l" r="r" t="t"/>
              <a:pathLst>
                <a:path extrusionOk="0" h="19015" w="31696">
                  <a:moveTo>
                    <a:pt x="24285" y="1"/>
                  </a:moveTo>
                  <a:lnTo>
                    <a:pt x="0" y="17483"/>
                  </a:lnTo>
                  <a:cubicBezTo>
                    <a:pt x="1462" y="18371"/>
                    <a:pt x="3288" y="18945"/>
                    <a:pt x="5602" y="19014"/>
                  </a:cubicBezTo>
                  <a:lnTo>
                    <a:pt x="18301" y="9864"/>
                  </a:lnTo>
                  <a:cubicBezTo>
                    <a:pt x="18649" y="9394"/>
                    <a:pt x="19118" y="9064"/>
                    <a:pt x="19675" y="8890"/>
                  </a:cubicBezTo>
                  <a:lnTo>
                    <a:pt x="31695" y="227"/>
                  </a:lnTo>
                  <a:cubicBezTo>
                    <a:pt x="29225" y="88"/>
                    <a:pt x="26738" y="18"/>
                    <a:pt x="2428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6"/>
            <p:cNvSpPr/>
            <p:nvPr/>
          </p:nvSpPr>
          <p:spPr>
            <a:xfrm>
              <a:off x="6890657" y="1317719"/>
              <a:ext cx="402730" cy="288374"/>
            </a:xfrm>
            <a:custGeom>
              <a:rect b="b" l="l" r="r" t="t"/>
              <a:pathLst>
                <a:path extrusionOk="0" h="13466" w="18806">
                  <a:moveTo>
                    <a:pt x="14996" y="1"/>
                  </a:moveTo>
                  <a:lnTo>
                    <a:pt x="1" y="10804"/>
                  </a:lnTo>
                  <a:cubicBezTo>
                    <a:pt x="244" y="11639"/>
                    <a:pt x="470" y="12543"/>
                    <a:pt x="853" y="13465"/>
                  </a:cubicBezTo>
                  <a:lnTo>
                    <a:pt x="18806" y="523"/>
                  </a:lnTo>
                  <a:cubicBezTo>
                    <a:pt x="17553" y="314"/>
                    <a:pt x="16283" y="140"/>
                    <a:pt x="14996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6"/>
            <p:cNvSpPr/>
            <p:nvPr/>
          </p:nvSpPr>
          <p:spPr>
            <a:xfrm>
              <a:off x="6920081" y="1335237"/>
              <a:ext cx="461964" cy="337543"/>
            </a:xfrm>
            <a:custGeom>
              <a:rect b="b" l="l" r="r" t="t"/>
              <a:pathLst>
                <a:path extrusionOk="0" h="15762" w="21572">
                  <a:moveTo>
                    <a:pt x="19102" y="0"/>
                  </a:moveTo>
                  <a:lnTo>
                    <a:pt x="1" y="13761"/>
                  </a:lnTo>
                  <a:cubicBezTo>
                    <a:pt x="453" y="14526"/>
                    <a:pt x="1045" y="15222"/>
                    <a:pt x="1758" y="15761"/>
                  </a:cubicBezTo>
                  <a:lnTo>
                    <a:pt x="21572" y="1497"/>
                  </a:lnTo>
                  <a:cubicBezTo>
                    <a:pt x="21450" y="835"/>
                    <a:pt x="21363" y="453"/>
                    <a:pt x="21363" y="453"/>
                  </a:cubicBezTo>
                  <a:cubicBezTo>
                    <a:pt x="20615" y="279"/>
                    <a:pt x="19867" y="140"/>
                    <a:pt x="1910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4" name="Google Shape;172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84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Sensitive Mode</a:t>
            </a:r>
            <a:endParaRPr/>
          </a:p>
        </p:txBody>
      </p:sp>
      <p:sp>
        <p:nvSpPr>
          <p:cNvPr id="1933" name="Google Shape;1933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4" name="Google Shape;193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160525"/>
            <a:ext cx="5505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000" y="1617725"/>
            <a:ext cx="5274001" cy="30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85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 Mode</a:t>
            </a:r>
            <a:endParaRPr/>
          </a:p>
        </p:txBody>
      </p:sp>
      <p:sp>
        <p:nvSpPr>
          <p:cNvPr id="1941" name="Google Shape;1941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2" name="Google Shape;194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675" y="1052550"/>
            <a:ext cx="66675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788" y="1992250"/>
            <a:ext cx="49244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825" y="2446175"/>
            <a:ext cx="3615200" cy="26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86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Sensitive Mode</a:t>
            </a:r>
            <a:endParaRPr/>
          </a:p>
        </p:txBody>
      </p:sp>
      <p:sp>
        <p:nvSpPr>
          <p:cNvPr id="1950" name="Google Shape;1950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1" name="Google Shape;195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1123500"/>
            <a:ext cx="66960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2" name="Google Shape;1952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363" y="2076075"/>
            <a:ext cx="55721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1650" y="2571750"/>
            <a:ext cx="5487574" cy="21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87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References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59" name="Google Shape;1959;p87"/>
          <p:cNvSpPr txBox="1"/>
          <p:nvPr>
            <p:ph idx="1" type="body"/>
          </p:nvPr>
        </p:nvSpPr>
        <p:spPr>
          <a:xfrm>
            <a:off x="713225" y="1090600"/>
            <a:ext cx="7724400" cy="1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https://www.uniprot.org/help/uniprotkb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https://www.nature.com/articles/nmeth.3176.pdf?origin=ppub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https://www.nature.com/articles/s41592-021-01101-x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https://biologydictionary.net/taxonomy/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http://www.genomenewsnetwork.org/resources/whats_a_genome/Chp2_1.shtml</a:t>
            </a:r>
            <a:endParaRPr/>
          </a:p>
        </p:txBody>
      </p:sp>
      <p:sp>
        <p:nvSpPr>
          <p:cNvPr id="1960" name="Google Shape;1960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88"/>
          <p:cNvSpPr txBox="1"/>
          <p:nvPr>
            <p:ph type="title"/>
          </p:nvPr>
        </p:nvSpPr>
        <p:spPr>
          <a:xfrm>
            <a:off x="3983300" y="2150850"/>
            <a:ext cx="387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Thank You!</a:t>
            </a:r>
            <a:endParaRPr sz="6000">
              <a:solidFill>
                <a:schemeClr val="lt2"/>
              </a:solidFill>
            </a:endParaRPr>
          </a:p>
        </p:txBody>
      </p:sp>
      <p:grpSp>
        <p:nvGrpSpPr>
          <p:cNvPr id="1966" name="Google Shape;1966;p88"/>
          <p:cNvGrpSpPr/>
          <p:nvPr/>
        </p:nvGrpSpPr>
        <p:grpSpPr>
          <a:xfrm>
            <a:off x="-446295" y="589429"/>
            <a:ext cx="4929783" cy="4905535"/>
            <a:chOff x="-541545" y="589429"/>
            <a:chExt cx="4929783" cy="4905535"/>
          </a:xfrm>
        </p:grpSpPr>
        <p:sp>
          <p:nvSpPr>
            <p:cNvPr id="1967" name="Google Shape;1967;p88"/>
            <p:cNvSpPr/>
            <p:nvPr/>
          </p:nvSpPr>
          <p:spPr>
            <a:xfrm>
              <a:off x="2049073" y="2173503"/>
              <a:ext cx="708961" cy="28450"/>
            </a:xfrm>
            <a:custGeom>
              <a:rect b="b" l="l" r="r" t="t"/>
              <a:pathLst>
                <a:path extrusionOk="0" h="1161" w="24238">
                  <a:moveTo>
                    <a:pt x="786" y="1"/>
                  </a:moveTo>
                  <a:cubicBezTo>
                    <a:pt x="0" y="1"/>
                    <a:pt x="0" y="1161"/>
                    <a:pt x="786" y="1161"/>
                  </a:cubicBezTo>
                  <a:lnTo>
                    <a:pt x="23452" y="1161"/>
                  </a:lnTo>
                  <a:cubicBezTo>
                    <a:pt x="24238" y="1161"/>
                    <a:pt x="24238" y="1"/>
                    <a:pt x="2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8" name="Google Shape;1968;p88"/>
            <p:cNvGrpSpPr/>
            <p:nvPr/>
          </p:nvGrpSpPr>
          <p:grpSpPr>
            <a:xfrm>
              <a:off x="-541545" y="589429"/>
              <a:ext cx="4929783" cy="4905535"/>
              <a:chOff x="1035750" y="473875"/>
              <a:chExt cx="5026800" cy="5002075"/>
            </a:xfrm>
          </p:grpSpPr>
          <p:sp>
            <p:nvSpPr>
              <p:cNvPr id="1969" name="Google Shape;1969;p88"/>
              <p:cNvSpPr/>
              <p:nvPr/>
            </p:nvSpPr>
            <p:spPr>
              <a:xfrm>
                <a:off x="3662125" y="473875"/>
                <a:ext cx="761800" cy="3324600"/>
              </a:xfrm>
              <a:custGeom>
                <a:rect b="b" l="l" r="r" t="t"/>
                <a:pathLst>
                  <a:path extrusionOk="0" h="132984" w="30472">
                    <a:moveTo>
                      <a:pt x="28580" y="1"/>
                    </a:moveTo>
                    <a:cubicBezTo>
                      <a:pt x="28268" y="1"/>
                      <a:pt x="27950" y="233"/>
                      <a:pt x="27982" y="639"/>
                    </a:cubicBezTo>
                    <a:cubicBezTo>
                      <a:pt x="28000" y="733"/>
                      <a:pt x="29142" y="10035"/>
                      <a:pt x="14337" y="17297"/>
                    </a:cubicBezTo>
                    <a:cubicBezTo>
                      <a:pt x="1124" y="23754"/>
                      <a:pt x="19" y="31335"/>
                      <a:pt x="1" y="33506"/>
                    </a:cubicBezTo>
                    <a:cubicBezTo>
                      <a:pt x="19" y="35677"/>
                      <a:pt x="1124" y="43257"/>
                      <a:pt x="14337" y="49714"/>
                    </a:cubicBezTo>
                    <a:cubicBezTo>
                      <a:pt x="29142" y="56976"/>
                      <a:pt x="28000" y="66278"/>
                      <a:pt x="27982" y="66372"/>
                    </a:cubicBezTo>
                    <a:cubicBezTo>
                      <a:pt x="27982" y="66391"/>
                      <a:pt x="27982" y="66428"/>
                      <a:pt x="27982" y="66465"/>
                    </a:cubicBezTo>
                    <a:lnTo>
                      <a:pt x="27982" y="66522"/>
                    </a:lnTo>
                    <a:cubicBezTo>
                      <a:pt x="27982" y="66540"/>
                      <a:pt x="27982" y="66578"/>
                      <a:pt x="27982" y="66596"/>
                    </a:cubicBezTo>
                    <a:cubicBezTo>
                      <a:pt x="28000" y="66690"/>
                      <a:pt x="29142" y="75992"/>
                      <a:pt x="14337" y="83254"/>
                    </a:cubicBezTo>
                    <a:cubicBezTo>
                      <a:pt x="1124" y="89711"/>
                      <a:pt x="19" y="97292"/>
                      <a:pt x="1" y="99463"/>
                    </a:cubicBezTo>
                    <a:cubicBezTo>
                      <a:pt x="19" y="101634"/>
                      <a:pt x="1124" y="109214"/>
                      <a:pt x="14337" y="115671"/>
                    </a:cubicBezTo>
                    <a:cubicBezTo>
                      <a:pt x="29142" y="122933"/>
                      <a:pt x="28000" y="132235"/>
                      <a:pt x="27982" y="132329"/>
                    </a:cubicBezTo>
                    <a:cubicBezTo>
                      <a:pt x="27944" y="132647"/>
                      <a:pt x="28169" y="132946"/>
                      <a:pt x="28487" y="132984"/>
                    </a:cubicBezTo>
                    <a:lnTo>
                      <a:pt x="28562" y="132984"/>
                    </a:lnTo>
                    <a:cubicBezTo>
                      <a:pt x="28861" y="132984"/>
                      <a:pt x="29086" y="132778"/>
                      <a:pt x="29142" y="132497"/>
                    </a:cubicBezTo>
                    <a:cubicBezTo>
                      <a:pt x="29198" y="132086"/>
                      <a:pt x="30471" y="122278"/>
                      <a:pt x="14843" y="114623"/>
                    </a:cubicBezTo>
                    <a:cubicBezTo>
                      <a:pt x="2228" y="108447"/>
                      <a:pt x="1180" y="101447"/>
                      <a:pt x="1161" y="99463"/>
                    </a:cubicBezTo>
                    <a:cubicBezTo>
                      <a:pt x="1180" y="97460"/>
                      <a:pt x="2228" y="90479"/>
                      <a:pt x="14843" y="84284"/>
                    </a:cubicBezTo>
                    <a:cubicBezTo>
                      <a:pt x="30041" y="76853"/>
                      <a:pt x="29254" y="67383"/>
                      <a:pt x="29142" y="66484"/>
                    </a:cubicBezTo>
                    <a:cubicBezTo>
                      <a:pt x="29254" y="65567"/>
                      <a:pt x="30041" y="56115"/>
                      <a:pt x="14843" y="48666"/>
                    </a:cubicBezTo>
                    <a:cubicBezTo>
                      <a:pt x="2228" y="42508"/>
                      <a:pt x="1180" y="35490"/>
                      <a:pt x="1161" y="33506"/>
                    </a:cubicBezTo>
                    <a:cubicBezTo>
                      <a:pt x="1180" y="31522"/>
                      <a:pt x="2228" y="24503"/>
                      <a:pt x="14843" y="18345"/>
                    </a:cubicBezTo>
                    <a:cubicBezTo>
                      <a:pt x="30471" y="10690"/>
                      <a:pt x="29198" y="883"/>
                      <a:pt x="29142" y="471"/>
                    </a:cubicBezTo>
                    <a:cubicBezTo>
                      <a:pt x="29076" y="148"/>
                      <a:pt x="28829" y="1"/>
                      <a:pt x="285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88"/>
              <p:cNvSpPr/>
              <p:nvPr/>
            </p:nvSpPr>
            <p:spPr>
              <a:xfrm>
                <a:off x="3773942" y="3178954"/>
                <a:ext cx="499952" cy="29010"/>
              </a:xfrm>
              <a:custGeom>
                <a:rect b="b" l="l" r="r" t="t"/>
                <a:pathLst>
                  <a:path extrusionOk="0" h="1161" w="20346">
                    <a:moveTo>
                      <a:pt x="787" y="0"/>
                    </a:moveTo>
                    <a:cubicBezTo>
                      <a:pt x="1" y="0"/>
                      <a:pt x="1" y="1161"/>
                      <a:pt x="787" y="1161"/>
                    </a:cubicBezTo>
                    <a:lnTo>
                      <a:pt x="19560" y="1161"/>
                    </a:lnTo>
                    <a:cubicBezTo>
                      <a:pt x="20346" y="1161"/>
                      <a:pt x="20346" y="0"/>
                      <a:pt x="19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88"/>
              <p:cNvSpPr/>
              <p:nvPr/>
            </p:nvSpPr>
            <p:spPr>
              <a:xfrm>
                <a:off x="3773950" y="3523800"/>
                <a:ext cx="508650" cy="29500"/>
              </a:xfrm>
              <a:custGeom>
                <a:rect b="b" l="l" r="r" t="t"/>
                <a:pathLst>
                  <a:path extrusionOk="0" h="1180" w="20346">
                    <a:moveTo>
                      <a:pt x="787" y="0"/>
                    </a:moveTo>
                    <a:cubicBezTo>
                      <a:pt x="1" y="0"/>
                      <a:pt x="1" y="1179"/>
                      <a:pt x="787" y="1179"/>
                    </a:cubicBezTo>
                    <a:lnTo>
                      <a:pt x="19560" y="1179"/>
                    </a:lnTo>
                    <a:cubicBezTo>
                      <a:pt x="20346" y="1179"/>
                      <a:pt x="20346" y="0"/>
                      <a:pt x="19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88"/>
              <p:cNvSpPr/>
              <p:nvPr/>
            </p:nvSpPr>
            <p:spPr>
              <a:xfrm>
                <a:off x="3678975" y="3042775"/>
                <a:ext cx="695800" cy="29050"/>
              </a:xfrm>
              <a:custGeom>
                <a:rect b="b" l="l" r="r" t="t"/>
                <a:pathLst>
                  <a:path extrusionOk="0" h="1162" w="27832">
                    <a:moveTo>
                      <a:pt x="786" y="1"/>
                    </a:moveTo>
                    <a:cubicBezTo>
                      <a:pt x="0" y="1"/>
                      <a:pt x="0" y="1161"/>
                      <a:pt x="786" y="1161"/>
                    </a:cubicBezTo>
                    <a:lnTo>
                      <a:pt x="27046" y="1161"/>
                    </a:lnTo>
                    <a:cubicBezTo>
                      <a:pt x="27832" y="1161"/>
                      <a:pt x="27832" y="1"/>
                      <a:pt x="270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88"/>
              <p:cNvSpPr/>
              <p:nvPr/>
            </p:nvSpPr>
            <p:spPr>
              <a:xfrm>
                <a:off x="3661200" y="2906625"/>
                <a:ext cx="729500" cy="29025"/>
              </a:xfrm>
              <a:custGeom>
                <a:rect b="b" l="l" r="r" t="t"/>
                <a:pathLst>
                  <a:path extrusionOk="0" h="1161" w="29180">
                    <a:moveTo>
                      <a:pt x="786" y="0"/>
                    </a:moveTo>
                    <a:cubicBezTo>
                      <a:pt x="0" y="0"/>
                      <a:pt x="0" y="1161"/>
                      <a:pt x="786" y="1161"/>
                    </a:cubicBezTo>
                    <a:lnTo>
                      <a:pt x="28393" y="1161"/>
                    </a:lnTo>
                    <a:cubicBezTo>
                      <a:pt x="29179" y="1161"/>
                      <a:pt x="29179" y="0"/>
                      <a:pt x="28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88"/>
              <p:cNvSpPr/>
              <p:nvPr/>
            </p:nvSpPr>
            <p:spPr>
              <a:xfrm>
                <a:off x="3723900" y="2770925"/>
                <a:ext cx="605950" cy="29025"/>
              </a:xfrm>
              <a:custGeom>
                <a:rect b="b" l="l" r="r" t="t"/>
                <a:pathLst>
                  <a:path extrusionOk="0" h="1161" w="24238">
                    <a:moveTo>
                      <a:pt x="786" y="0"/>
                    </a:moveTo>
                    <a:cubicBezTo>
                      <a:pt x="0" y="0"/>
                      <a:pt x="0" y="1161"/>
                      <a:pt x="786" y="1161"/>
                    </a:cubicBezTo>
                    <a:lnTo>
                      <a:pt x="23452" y="1161"/>
                    </a:lnTo>
                    <a:cubicBezTo>
                      <a:pt x="24238" y="1161"/>
                      <a:pt x="24238" y="0"/>
                      <a:pt x="23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88"/>
              <p:cNvSpPr/>
              <p:nvPr/>
            </p:nvSpPr>
            <p:spPr>
              <a:xfrm>
                <a:off x="3773950" y="1520650"/>
                <a:ext cx="508650" cy="29525"/>
              </a:xfrm>
              <a:custGeom>
                <a:rect b="b" l="l" r="r" t="t"/>
                <a:pathLst>
                  <a:path extrusionOk="0" h="1181" w="20346">
                    <a:moveTo>
                      <a:pt x="787" y="1"/>
                    </a:moveTo>
                    <a:cubicBezTo>
                      <a:pt x="1" y="1"/>
                      <a:pt x="1" y="1180"/>
                      <a:pt x="787" y="1180"/>
                    </a:cubicBezTo>
                    <a:lnTo>
                      <a:pt x="19560" y="1180"/>
                    </a:lnTo>
                    <a:cubicBezTo>
                      <a:pt x="20346" y="1180"/>
                      <a:pt x="20346" y="1"/>
                      <a:pt x="195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88"/>
              <p:cNvSpPr/>
              <p:nvPr/>
            </p:nvSpPr>
            <p:spPr>
              <a:xfrm>
                <a:off x="3773950" y="735025"/>
                <a:ext cx="508650" cy="29050"/>
              </a:xfrm>
              <a:custGeom>
                <a:rect b="b" l="l" r="r" t="t"/>
                <a:pathLst>
                  <a:path extrusionOk="0" h="1162" w="20346">
                    <a:moveTo>
                      <a:pt x="787" y="1"/>
                    </a:moveTo>
                    <a:cubicBezTo>
                      <a:pt x="1" y="1"/>
                      <a:pt x="1" y="1161"/>
                      <a:pt x="787" y="1161"/>
                    </a:cubicBezTo>
                    <a:lnTo>
                      <a:pt x="19560" y="1161"/>
                    </a:lnTo>
                    <a:cubicBezTo>
                      <a:pt x="20346" y="1161"/>
                      <a:pt x="20346" y="1"/>
                      <a:pt x="195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88"/>
              <p:cNvSpPr/>
              <p:nvPr/>
            </p:nvSpPr>
            <p:spPr>
              <a:xfrm>
                <a:off x="3678975" y="1384500"/>
                <a:ext cx="695800" cy="29500"/>
              </a:xfrm>
              <a:custGeom>
                <a:rect b="b" l="l" r="r" t="t"/>
                <a:pathLst>
                  <a:path extrusionOk="0" h="1180" w="27832">
                    <a:moveTo>
                      <a:pt x="786" y="0"/>
                    </a:moveTo>
                    <a:cubicBezTo>
                      <a:pt x="0" y="0"/>
                      <a:pt x="0" y="1180"/>
                      <a:pt x="786" y="1180"/>
                    </a:cubicBezTo>
                    <a:lnTo>
                      <a:pt x="27046" y="1180"/>
                    </a:lnTo>
                    <a:cubicBezTo>
                      <a:pt x="27832" y="1180"/>
                      <a:pt x="27832" y="0"/>
                      <a:pt x="27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88"/>
              <p:cNvSpPr/>
              <p:nvPr/>
            </p:nvSpPr>
            <p:spPr>
              <a:xfrm>
                <a:off x="3678975" y="600275"/>
                <a:ext cx="695800" cy="29500"/>
              </a:xfrm>
              <a:custGeom>
                <a:rect b="b" l="l" r="r" t="t"/>
                <a:pathLst>
                  <a:path extrusionOk="0" h="1180" w="27832">
                    <a:moveTo>
                      <a:pt x="786" y="1"/>
                    </a:moveTo>
                    <a:cubicBezTo>
                      <a:pt x="0" y="1"/>
                      <a:pt x="0" y="1180"/>
                      <a:pt x="786" y="1180"/>
                    </a:cubicBezTo>
                    <a:lnTo>
                      <a:pt x="27046" y="1180"/>
                    </a:lnTo>
                    <a:cubicBezTo>
                      <a:pt x="27832" y="1180"/>
                      <a:pt x="27832" y="1"/>
                      <a:pt x="270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88"/>
              <p:cNvSpPr/>
              <p:nvPr/>
            </p:nvSpPr>
            <p:spPr>
              <a:xfrm>
                <a:off x="3661200" y="1248800"/>
                <a:ext cx="729500" cy="29050"/>
              </a:xfrm>
              <a:custGeom>
                <a:rect b="b" l="l" r="r" t="t"/>
                <a:pathLst>
                  <a:path extrusionOk="0" h="1162" w="29180">
                    <a:moveTo>
                      <a:pt x="786" y="1"/>
                    </a:moveTo>
                    <a:cubicBezTo>
                      <a:pt x="0" y="1"/>
                      <a:pt x="0" y="1161"/>
                      <a:pt x="786" y="1161"/>
                    </a:cubicBezTo>
                    <a:lnTo>
                      <a:pt x="28393" y="1161"/>
                    </a:lnTo>
                    <a:cubicBezTo>
                      <a:pt x="29179" y="1161"/>
                      <a:pt x="29179" y="1"/>
                      <a:pt x="28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88"/>
              <p:cNvSpPr/>
              <p:nvPr/>
            </p:nvSpPr>
            <p:spPr>
              <a:xfrm>
                <a:off x="3723900" y="1112650"/>
                <a:ext cx="588650" cy="29500"/>
              </a:xfrm>
              <a:custGeom>
                <a:rect b="b" l="l" r="r" t="t"/>
                <a:pathLst>
                  <a:path extrusionOk="0" h="1180" w="23546">
                    <a:moveTo>
                      <a:pt x="786" y="0"/>
                    </a:moveTo>
                    <a:cubicBezTo>
                      <a:pt x="0" y="0"/>
                      <a:pt x="0" y="1179"/>
                      <a:pt x="786" y="1179"/>
                    </a:cubicBezTo>
                    <a:lnTo>
                      <a:pt x="23546" y="1179"/>
                    </a:lnTo>
                    <a:cubicBezTo>
                      <a:pt x="23227" y="786"/>
                      <a:pt x="22928" y="393"/>
                      <a:pt x="22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88"/>
              <p:cNvSpPr/>
              <p:nvPr/>
            </p:nvSpPr>
            <p:spPr>
              <a:xfrm>
                <a:off x="3773950" y="2380225"/>
                <a:ext cx="508650" cy="29500"/>
              </a:xfrm>
              <a:custGeom>
                <a:rect b="b" l="l" r="r" t="t"/>
                <a:pathLst>
                  <a:path extrusionOk="0" h="1180" w="20346">
                    <a:moveTo>
                      <a:pt x="787" y="0"/>
                    </a:moveTo>
                    <a:cubicBezTo>
                      <a:pt x="1" y="0"/>
                      <a:pt x="1" y="1179"/>
                      <a:pt x="787" y="1179"/>
                    </a:cubicBezTo>
                    <a:lnTo>
                      <a:pt x="19560" y="1179"/>
                    </a:lnTo>
                    <a:cubicBezTo>
                      <a:pt x="20346" y="1179"/>
                      <a:pt x="20346" y="0"/>
                      <a:pt x="19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88"/>
              <p:cNvSpPr/>
              <p:nvPr/>
            </p:nvSpPr>
            <p:spPr>
              <a:xfrm>
                <a:off x="3678975" y="2244525"/>
                <a:ext cx="695800" cy="29025"/>
              </a:xfrm>
              <a:custGeom>
                <a:rect b="b" l="l" r="r" t="t"/>
                <a:pathLst>
                  <a:path extrusionOk="0" h="1161" w="27832">
                    <a:moveTo>
                      <a:pt x="786" y="0"/>
                    </a:moveTo>
                    <a:cubicBezTo>
                      <a:pt x="0" y="0"/>
                      <a:pt x="0" y="1161"/>
                      <a:pt x="786" y="1161"/>
                    </a:cubicBezTo>
                    <a:lnTo>
                      <a:pt x="27046" y="1161"/>
                    </a:lnTo>
                    <a:cubicBezTo>
                      <a:pt x="27832" y="1161"/>
                      <a:pt x="27832" y="0"/>
                      <a:pt x="27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88"/>
              <p:cNvSpPr/>
              <p:nvPr/>
            </p:nvSpPr>
            <p:spPr>
              <a:xfrm>
                <a:off x="3723900" y="1924000"/>
                <a:ext cx="605950" cy="29025"/>
              </a:xfrm>
              <a:custGeom>
                <a:rect b="b" l="l" r="r" t="t"/>
                <a:pathLst>
                  <a:path extrusionOk="0" h="1161" w="24238">
                    <a:moveTo>
                      <a:pt x="786" y="1"/>
                    </a:moveTo>
                    <a:cubicBezTo>
                      <a:pt x="0" y="1"/>
                      <a:pt x="0" y="1161"/>
                      <a:pt x="786" y="1161"/>
                    </a:cubicBezTo>
                    <a:lnTo>
                      <a:pt x="23452" y="1161"/>
                    </a:lnTo>
                    <a:cubicBezTo>
                      <a:pt x="24238" y="1161"/>
                      <a:pt x="24238" y="1"/>
                      <a:pt x="234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88"/>
              <p:cNvSpPr/>
              <p:nvPr/>
            </p:nvSpPr>
            <p:spPr>
              <a:xfrm>
                <a:off x="3629850" y="473875"/>
                <a:ext cx="761775" cy="3324600"/>
              </a:xfrm>
              <a:custGeom>
                <a:rect b="b" l="l" r="r" t="t"/>
                <a:pathLst>
                  <a:path extrusionOk="0" h="132984" w="30471">
                    <a:moveTo>
                      <a:pt x="1897" y="1"/>
                    </a:moveTo>
                    <a:cubicBezTo>
                      <a:pt x="1645" y="1"/>
                      <a:pt x="1395" y="148"/>
                      <a:pt x="1329" y="471"/>
                    </a:cubicBezTo>
                    <a:cubicBezTo>
                      <a:pt x="1292" y="883"/>
                      <a:pt x="0" y="10690"/>
                      <a:pt x="15628" y="18345"/>
                    </a:cubicBezTo>
                    <a:cubicBezTo>
                      <a:pt x="28243" y="24503"/>
                      <a:pt x="29291" y="31522"/>
                      <a:pt x="29310" y="33506"/>
                    </a:cubicBezTo>
                    <a:cubicBezTo>
                      <a:pt x="29291" y="35490"/>
                      <a:pt x="28243" y="42508"/>
                      <a:pt x="15628" y="48685"/>
                    </a:cubicBezTo>
                    <a:cubicBezTo>
                      <a:pt x="431" y="56115"/>
                      <a:pt x="1217" y="65567"/>
                      <a:pt x="1329" y="66484"/>
                    </a:cubicBezTo>
                    <a:cubicBezTo>
                      <a:pt x="1217" y="67401"/>
                      <a:pt x="449" y="76853"/>
                      <a:pt x="15628" y="84284"/>
                    </a:cubicBezTo>
                    <a:cubicBezTo>
                      <a:pt x="28243" y="90460"/>
                      <a:pt x="29291" y="97460"/>
                      <a:pt x="29310" y="99463"/>
                    </a:cubicBezTo>
                    <a:cubicBezTo>
                      <a:pt x="29291" y="101447"/>
                      <a:pt x="28243" y="108447"/>
                      <a:pt x="15628" y="114623"/>
                    </a:cubicBezTo>
                    <a:cubicBezTo>
                      <a:pt x="0" y="122278"/>
                      <a:pt x="1273" y="132086"/>
                      <a:pt x="1329" y="132497"/>
                    </a:cubicBezTo>
                    <a:cubicBezTo>
                      <a:pt x="1385" y="132778"/>
                      <a:pt x="1628" y="132984"/>
                      <a:pt x="1909" y="132984"/>
                    </a:cubicBezTo>
                    <a:lnTo>
                      <a:pt x="2003" y="132984"/>
                    </a:lnTo>
                    <a:cubicBezTo>
                      <a:pt x="2302" y="132946"/>
                      <a:pt x="2527" y="132647"/>
                      <a:pt x="2489" y="132329"/>
                    </a:cubicBezTo>
                    <a:cubicBezTo>
                      <a:pt x="2471" y="132235"/>
                      <a:pt x="1329" y="122933"/>
                      <a:pt x="16152" y="115671"/>
                    </a:cubicBezTo>
                    <a:cubicBezTo>
                      <a:pt x="29348" y="109214"/>
                      <a:pt x="30452" y="101634"/>
                      <a:pt x="30471" y="99463"/>
                    </a:cubicBezTo>
                    <a:cubicBezTo>
                      <a:pt x="30452" y="97292"/>
                      <a:pt x="29348" y="89711"/>
                      <a:pt x="16152" y="83254"/>
                    </a:cubicBezTo>
                    <a:cubicBezTo>
                      <a:pt x="1329" y="75992"/>
                      <a:pt x="2471" y="66690"/>
                      <a:pt x="2489" y="66596"/>
                    </a:cubicBezTo>
                    <a:cubicBezTo>
                      <a:pt x="2489" y="66578"/>
                      <a:pt x="2489" y="66540"/>
                      <a:pt x="2489" y="66522"/>
                    </a:cubicBezTo>
                    <a:lnTo>
                      <a:pt x="2489" y="66465"/>
                    </a:lnTo>
                    <a:cubicBezTo>
                      <a:pt x="2489" y="66428"/>
                      <a:pt x="2489" y="66391"/>
                      <a:pt x="2489" y="66372"/>
                    </a:cubicBezTo>
                    <a:cubicBezTo>
                      <a:pt x="2471" y="66278"/>
                      <a:pt x="1329" y="56976"/>
                      <a:pt x="16152" y="49714"/>
                    </a:cubicBezTo>
                    <a:cubicBezTo>
                      <a:pt x="29348" y="43257"/>
                      <a:pt x="30452" y="35677"/>
                      <a:pt x="30471" y="33506"/>
                    </a:cubicBezTo>
                    <a:cubicBezTo>
                      <a:pt x="30452" y="31335"/>
                      <a:pt x="29348" y="23754"/>
                      <a:pt x="16152" y="17297"/>
                    </a:cubicBezTo>
                    <a:cubicBezTo>
                      <a:pt x="1329" y="10035"/>
                      <a:pt x="2471" y="752"/>
                      <a:pt x="2489" y="639"/>
                    </a:cubicBezTo>
                    <a:cubicBezTo>
                      <a:pt x="2531" y="233"/>
                      <a:pt x="2213" y="1"/>
                      <a:pt x="1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88"/>
              <p:cNvSpPr/>
              <p:nvPr/>
            </p:nvSpPr>
            <p:spPr>
              <a:xfrm>
                <a:off x="3709375" y="1085025"/>
                <a:ext cx="84250" cy="84250"/>
              </a:xfrm>
              <a:custGeom>
                <a:rect b="b" l="l" r="r" t="t"/>
                <a:pathLst>
                  <a:path extrusionOk="0" h="3370" w="3370">
                    <a:moveTo>
                      <a:pt x="1685" y="1"/>
                    </a:moveTo>
                    <a:cubicBezTo>
                      <a:pt x="750" y="1"/>
                      <a:pt x="1" y="750"/>
                      <a:pt x="1" y="1685"/>
                    </a:cubicBezTo>
                    <a:cubicBezTo>
                      <a:pt x="1" y="2621"/>
                      <a:pt x="750" y="3370"/>
                      <a:pt x="1685" y="3370"/>
                    </a:cubicBezTo>
                    <a:cubicBezTo>
                      <a:pt x="2603" y="3370"/>
                      <a:pt x="3370" y="2621"/>
                      <a:pt x="3370" y="1685"/>
                    </a:cubicBezTo>
                    <a:cubicBezTo>
                      <a:pt x="3370" y="750"/>
                      <a:pt x="2603" y="1"/>
                      <a:pt x="16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88"/>
              <p:cNvSpPr/>
              <p:nvPr/>
            </p:nvSpPr>
            <p:spPr>
              <a:xfrm>
                <a:off x="3710325" y="1098125"/>
                <a:ext cx="90800" cy="71250"/>
              </a:xfrm>
              <a:custGeom>
                <a:rect b="b" l="l" r="r" t="t"/>
                <a:pathLst>
                  <a:path extrusionOk="0" h="2850" w="3632">
                    <a:moveTo>
                      <a:pt x="2845" y="1"/>
                    </a:moveTo>
                    <a:cubicBezTo>
                      <a:pt x="3122" y="1161"/>
                      <a:pt x="2183" y="2060"/>
                      <a:pt x="1192" y="2060"/>
                    </a:cubicBezTo>
                    <a:cubicBezTo>
                      <a:pt x="775" y="2060"/>
                      <a:pt x="349" y="1901"/>
                      <a:pt x="0" y="1536"/>
                    </a:cubicBezTo>
                    <a:lnTo>
                      <a:pt x="0" y="1536"/>
                    </a:lnTo>
                    <a:cubicBezTo>
                      <a:pt x="179" y="2335"/>
                      <a:pt x="886" y="2850"/>
                      <a:pt x="1634" y="2850"/>
                    </a:cubicBezTo>
                    <a:cubicBezTo>
                      <a:pt x="1903" y="2850"/>
                      <a:pt x="2177" y="2783"/>
                      <a:pt x="2434" y="2640"/>
                    </a:cubicBezTo>
                    <a:cubicBezTo>
                      <a:pt x="3426" y="2116"/>
                      <a:pt x="3631" y="787"/>
                      <a:pt x="28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88"/>
              <p:cNvSpPr/>
              <p:nvPr/>
            </p:nvSpPr>
            <p:spPr>
              <a:xfrm>
                <a:off x="3724825" y="1090650"/>
                <a:ext cx="37925" cy="37925"/>
              </a:xfrm>
              <a:custGeom>
                <a:rect b="b" l="l" r="r" t="t"/>
                <a:pathLst>
                  <a:path extrusionOk="0" h="1517" w="1517">
                    <a:moveTo>
                      <a:pt x="749" y="0"/>
                    </a:moveTo>
                    <a:cubicBezTo>
                      <a:pt x="338" y="0"/>
                      <a:pt x="1" y="337"/>
                      <a:pt x="1" y="749"/>
                    </a:cubicBezTo>
                    <a:cubicBezTo>
                      <a:pt x="1" y="1180"/>
                      <a:pt x="338" y="1517"/>
                      <a:pt x="749" y="1517"/>
                    </a:cubicBezTo>
                    <a:cubicBezTo>
                      <a:pt x="1180" y="1517"/>
                      <a:pt x="1517" y="1180"/>
                      <a:pt x="1517" y="749"/>
                    </a:cubicBezTo>
                    <a:cubicBezTo>
                      <a:pt x="1517" y="337"/>
                      <a:pt x="1180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88"/>
              <p:cNvSpPr/>
              <p:nvPr/>
            </p:nvSpPr>
            <p:spPr>
              <a:xfrm>
                <a:off x="3627500" y="1224475"/>
                <a:ext cx="84250" cy="84250"/>
              </a:xfrm>
              <a:custGeom>
                <a:rect b="b" l="l" r="r" t="t"/>
                <a:pathLst>
                  <a:path extrusionOk="0" h="3370" w="3370">
                    <a:moveTo>
                      <a:pt x="1685" y="0"/>
                    </a:moveTo>
                    <a:cubicBezTo>
                      <a:pt x="749" y="0"/>
                      <a:pt x="1" y="749"/>
                      <a:pt x="1" y="1685"/>
                    </a:cubicBezTo>
                    <a:cubicBezTo>
                      <a:pt x="1" y="2621"/>
                      <a:pt x="749" y="3369"/>
                      <a:pt x="1685" y="3369"/>
                    </a:cubicBezTo>
                    <a:cubicBezTo>
                      <a:pt x="2602" y="3369"/>
                      <a:pt x="3370" y="2621"/>
                      <a:pt x="3370" y="1685"/>
                    </a:cubicBezTo>
                    <a:cubicBezTo>
                      <a:pt x="3370" y="749"/>
                      <a:pt x="2602" y="0"/>
                      <a:pt x="1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88"/>
              <p:cNvSpPr/>
              <p:nvPr/>
            </p:nvSpPr>
            <p:spPr>
              <a:xfrm>
                <a:off x="3628450" y="1237575"/>
                <a:ext cx="90775" cy="71250"/>
              </a:xfrm>
              <a:custGeom>
                <a:rect b="b" l="l" r="r" t="t"/>
                <a:pathLst>
                  <a:path extrusionOk="0" h="2850" w="3631">
                    <a:moveTo>
                      <a:pt x="2864" y="0"/>
                    </a:moveTo>
                    <a:cubicBezTo>
                      <a:pt x="3127" y="1160"/>
                      <a:pt x="2185" y="2060"/>
                      <a:pt x="1192" y="2060"/>
                    </a:cubicBezTo>
                    <a:cubicBezTo>
                      <a:pt x="775" y="2060"/>
                      <a:pt x="349" y="1901"/>
                      <a:pt x="0" y="1535"/>
                    </a:cubicBezTo>
                    <a:lnTo>
                      <a:pt x="0" y="1535"/>
                    </a:lnTo>
                    <a:cubicBezTo>
                      <a:pt x="179" y="2334"/>
                      <a:pt x="885" y="2849"/>
                      <a:pt x="1641" y="2849"/>
                    </a:cubicBezTo>
                    <a:cubicBezTo>
                      <a:pt x="1912" y="2849"/>
                      <a:pt x="2190" y="2783"/>
                      <a:pt x="2452" y="2639"/>
                    </a:cubicBezTo>
                    <a:cubicBezTo>
                      <a:pt x="3425" y="2115"/>
                      <a:pt x="3631" y="787"/>
                      <a:pt x="2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88"/>
              <p:cNvSpPr/>
              <p:nvPr/>
            </p:nvSpPr>
            <p:spPr>
              <a:xfrm>
                <a:off x="3642950" y="1229625"/>
                <a:ext cx="37925" cy="37925"/>
              </a:xfrm>
              <a:custGeom>
                <a:rect b="b" l="l" r="r" t="t"/>
                <a:pathLst>
                  <a:path extrusionOk="0" h="1517" w="1517">
                    <a:moveTo>
                      <a:pt x="749" y="0"/>
                    </a:moveTo>
                    <a:cubicBezTo>
                      <a:pt x="337" y="0"/>
                      <a:pt x="0" y="337"/>
                      <a:pt x="0" y="768"/>
                    </a:cubicBezTo>
                    <a:cubicBezTo>
                      <a:pt x="0" y="1179"/>
                      <a:pt x="337" y="1516"/>
                      <a:pt x="749" y="1516"/>
                    </a:cubicBezTo>
                    <a:cubicBezTo>
                      <a:pt x="1179" y="1516"/>
                      <a:pt x="1516" y="1179"/>
                      <a:pt x="1516" y="768"/>
                    </a:cubicBezTo>
                    <a:cubicBezTo>
                      <a:pt x="1516" y="337"/>
                      <a:pt x="1179" y="0"/>
                      <a:pt x="7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88"/>
              <p:cNvSpPr/>
              <p:nvPr/>
            </p:nvSpPr>
            <p:spPr>
              <a:xfrm>
                <a:off x="4320475" y="557225"/>
                <a:ext cx="84725" cy="84250"/>
              </a:xfrm>
              <a:custGeom>
                <a:rect b="b" l="l" r="r" t="t"/>
                <a:pathLst>
                  <a:path extrusionOk="0" h="3370" w="3389">
                    <a:moveTo>
                      <a:pt x="1704" y="1"/>
                    </a:moveTo>
                    <a:cubicBezTo>
                      <a:pt x="768" y="1"/>
                      <a:pt x="1" y="749"/>
                      <a:pt x="1" y="1685"/>
                    </a:cubicBezTo>
                    <a:cubicBezTo>
                      <a:pt x="1" y="2621"/>
                      <a:pt x="768" y="3370"/>
                      <a:pt x="1704" y="3370"/>
                    </a:cubicBezTo>
                    <a:cubicBezTo>
                      <a:pt x="2621" y="3370"/>
                      <a:pt x="3388" y="2621"/>
                      <a:pt x="3388" y="1685"/>
                    </a:cubicBezTo>
                    <a:cubicBezTo>
                      <a:pt x="3388" y="749"/>
                      <a:pt x="2621" y="1"/>
                      <a:pt x="17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88"/>
              <p:cNvSpPr/>
              <p:nvPr/>
            </p:nvSpPr>
            <p:spPr>
              <a:xfrm>
                <a:off x="4321425" y="570325"/>
                <a:ext cx="90800" cy="71425"/>
              </a:xfrm>
              <a:custGeom>
                <a:rect b="b" l="l" r="r" t="t"/>
                <a:pathLst>
                  <a:path extrusionOk="0" h="2857" w="3632">
                    <a:moveTo>
                      <a:pt x="2864" y="1"/>
                    </a:moveTo>
                    <a:lnTo>
                      <a:pt x="2864" y="1"/>
                    </a:lnTo>
                    <a:cubicBezTo>
                      <a:pt x="3127" y="1171"/>
                      <a:pt x="2199" y="2064"/>
                      <a:pt x="1208" y="2064"/>
                    </a:cubicBezTo>
                    <a:cubicBezTo>
                      <a:pt x="788" y="2064"/>
                      <a:pt x="357" y="1903"/>
                      <a:pt x="0" y="1535"/>
                    </a:cubicBezTo>
                    <a:lnTo>
                      <a:pt x="0" y="1535"/>
                    </a:lnTo>
                    <a:cubicBezTo>
                      <a:pt x="194" y="2340"/>
                      <a:pt x="913" y="2857"/>
                      <a:pt x="1669" y="2857"/>
                    </a:cubicBezTo>
                    <a:cubicBezTo>
                      <a:pt x="1932" y="2857"/>
                      <a:pt x="2200" y="2794"/>
                      <a:pt x="2452" y="2658"/>
                    </a:cubicBezTo>
                    <a:cubicBezTo>
                      <a:pt x="3444" y="2116"/>
                      <a:pt x="3631" y="806"/>
                      <a:pt x="2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88"/>
              <p:cNvSpPr/>
              <p:nvPr/>
            </p:nvSpPr>
            <p:spPr>
              <a:xfrm>
                <a:off x="4336400" y="562375"/>
                <a:ext cx="37925" cy="38400"/>
              </a:xfrm>
              <a:custGeom>
                <a:rect b="b" l="l" r="r" t="t"/>
                <a:pathLst>
                  <a:path extrusionOk="0" h="1536" w="1517">
                    <a:moveTo>
                      <a:pt x="749" y="1"/>
                    </a:moveTo>
                    <a:cubicBezTo>
                      <a:pt x="337" y="1"/>
                      <a:pt x="0" y="356"/>
                      <a:pt x="0" y="768"/>
                    </a:cubicBezTo>
                    <a:cubicBezTo>
                      <a:pt x="0" y="1198"/>
                      <a:pt x="337" y="1535"/>
                      <a:pt x="749" y="1535"/>
                    </a:cubicBezTo>
                    <a:cubicBezTo>
                      <a:pt x="1179" y="1535"/>
                      <a:pt x="1516" y="1198"/>
                      <a:pt x="1516" y="768"/>
                    </a:cubicBezTo>
                    <a:cubicBezTo>
                      <a:pt x="1516" y="356"/>
                      <a:pt x="1179" y="1"/>
                      <a:pt x="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88"/>
              <p:cNvSpPr/>
              <p:nvPr/>
            </p:nvSpPr>
            <p:spPr>
              <a:xfrm>
                <a:off x="3742150" y="1487450"/>
                <a:ext cx="84700" cy="84250"/>
              </a:xfrm>
              <a:custGeom>
                <a:rect b="b" l="l" r="r" t="t"/>
                <a:pathLst>
                  <a:path extrusionOk="0" h="3370" w="3388">
                    <a:moveTo>
                      <a:pt x="1685" y="0"/>
                    </a:moveTo>
                    <a:cubicBezTo>
                      <a:pt x="767" y="0"/>
                      <a:pt x="0" y="749"/>
                      <a:pt x="0" y="1685"/>
                    </a:cubicBezTo>
                    <a:cubicBezTo>
                      <a:pt x="0" y="2620"/>
                      <a:pt x="767" y="3369"/>
                      <a:pt x="1685" y="3369"/>
                    </a:cubicBezTo>
                    <a:cubicBezTo>
                      <a:pt x="2620" y="3369"/>
                      <a:pt x="3388" y="2620"/>
                      <a:pt x="3388" y="1685"/>
                    </a:cubicBezTo>
                    <a:cubicBezTo>
                      <a:pt x="3388" y="749"/>
                      <a:pt x="2620" y="0"/>
                      <a:pt x="1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88"/>
              <p:cNvSpPr/>
              <p:nvPr/>
            </p:nvSpPr>
            <p:spPr>
              <a:xfrm>
                <a:off x="3743550" y="1500550"/>
                <a:ext cx="90800" cy="71425"/>
              </a:xfrm>
              <a:custGeom>
                <a:rect b="b" l="l" r="r" t="t"/>
                <a:pathLst>
                  <a:path extrusionOk="0" h="2857" w="3632">
                    <a:moveTo>
                      <a:pt x="2845" y="0"/>
                    </a:moveTo>
                    <a:cubicBezTo>
                      <a:pt x="3121" y="1170"/>
                      <a:pt x="2188" y="2063"/>
                      <a:pt x="1199" y="2063"/>
                    </a:cubicBezTo>
                    <a:cubicBezTo>
                      <a:pt x="780" y="2063"/>
                      <a:pt x="351" y="1903"/>
                      <a:pt x="0" y="1535"/>
                    </a:cubicBezTo>
                    <a:lnTo>
                      <a:pt x="0" y="1535"/>
                    </a:lnTo>
                    <a:cubicBezTo>
                      <a:pt x="181" y="2340"/>
                      <a:pt x="896" y="2856"/>
                      <a:pt x="1650" y="2856"/>
                    </a:cubicBezTo>
                    <a:cubicBezTo>
                      <a:pt x="1914" y="2856"/>
                      <a:pt x="2182" y="2793"/>
                      <a:pt x="2433" y="2658"/>
                    </a:cubicBezTo>
                    <a:cubicBezTo>
                      <a:pt x="3425" y="2115"/>
                      <a:pt x="3631" y="805"/>
                      <a:pt x="28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88"/>
              <p:cNvSpPr/>
              <p:nvPr/>
            </p:nvSpPr>
            <p:spPr>
              <a:xfrm>
                <a:off x="3757575" y="1492575"/>
                <a:ext cx="38400" cy="38400"/>
              </a:xfrm>
              <a:custGeom>
                <a:rect b="b" l="l" r="r" t="t"/>
                <a:pathLst>
                  <a:path extrusionOk="0" h="1536" w="1536">
                    <a:moveTo>
                      <a:pt x="768" y="1"/>
                    </a:moveTo>
                    <a:cubicBezTo>
                      <a:pt x="356" y="1"/>
                      <a:pt x="1" y="357"/>
                      <a:pt x="1" y="768"/>
                    </a:cubicBezTo>
                    <a:cubicBezTo>
                      <a:pt x="1" y="1180"/>
                      <a:pt x="356" y="1536"/>
                      <a:pt x="768" y="1536"/>
                    </a:cubicBezTo>
                    <a:cubicBezTo>
                      <a:pt x="1199" y="1536"/>
                      <a:pt x="1536" y="1180"/>
                      <a:pt x="1536" y="768"/>
                    </a:cubicBezTo>
                    <a:cubicBezTo>
                      <a:pt x="1536" y="357"/>
                      <a:pt x="1199" y="1"/>
                      <a:pt x="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88"/>
              <p:cNvSpPr/>
              <p:nvPr/>
            </p:nvSpPr>
            <p:spPr>
              <a:xfrm>
                <a:off x="4228775" y="2355875"/>
                <a:ext cx="84250" cy="84725"/>
              </a:xfrm>
              <a:custGeom>
                <a:rect b="b" l="l" r="r" t="t"/>
                <a:pathLst>
                  <a:path extrusionOk="0" h="3389" w="3370">
                    <a:moveTo>
                      <a:pt x="1685" y="1"/>
                    </a:moveTo>
                    <a:cubicBezTo>
                      <a:pt x="749" y="1"/>
                      <a:pt x="0" y="768"/>
                      <a:pt x="0" y="1704"/>
                    </a:cubicBezTo>
                    <a:cubicBezTo>
                      <a:pt x="0" y="2621"/>
                      <a:pt x="749" y="3389"/>
                      <a:pt x="1685" y="3389"/>
                    </a:cubicBezTo>
                    <a:cubicBezTo>
                      <a:pt x="2621" y="3389"/>
                      <a:pt x="3369" y="2621"/>
                      <a:pt x="3369" y="1704"/>
                    </a:cubicBezTo>
                    <a:cubicBezTo>
                      <a:pt x="3369" y="768"/>
                      <a:pt x="2621" y="1"/>
                      <a:pt x="1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88"/>
              <p:cNvSpPr/>
              <p:nvPr/>
            </p:nvSpPr>
            <p:spPr>
              <a:xfrm>
                <a:off x="4229700" y="2368975"/>
                <a:ext cx="90800" cy="71525"/>
              </a:xfrm>
              <a:custGeom>
                <a:rect b="b" l="l" r="r" t="t"/>
                <a:pathLst>
                  <a:path extrusionOk="0" h="2861" w="3632">
                    <a:moveTo>
                      <a:pt x="2864" y="1"/>
                    </a:moveTo>
                    <a:cubicBezTo>
                      <a:pt x="3127" y="1171"/>
                      <a:pt x="2190" y="2064"/>
                      <a:pt x="1200" y="2064"/>
                    </a:cubicBezTo>
                    <a:cubicBezTo>
                      <a:pt x="781" y="2064"/>
                      <a:pt x="352" y="1903"/>
                      <a:pt x="1" y="1536"/>
                    </a:cubicBezTo>
                    <a:lnTo>
                      <a:pt x="1" y="1536"/>
                    </a:lnTo>
                    <a:cubicBezTo>
                      <a:pt x="180" y="2351"/>
                      <a:pt x="890" y="2860"/>
                      <a:pt x="1649" y="2860"/>
                    </a:cubicBezTo>
                    <a:cubicBezTo>
                      <a:pt x="1918" y="2860"/>
                      <a:pt x="2193" y="2796"/>
                      <a:pt x="2453" y="2659"/>
                    </a:cubicBezTo>
                    <a:cubicBezTo>
                      <a:pt x="3426" y="2135"/>
                      <a:pt x="3632" y="806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88"/>
              <p:cNvSpPr/>
              <p:nvPr/>
            </p:nvSpPr>
            <p:spPr>
              <a:xfrm>
                <a:off x="4244200" y="2361500"/>
                <a:ext cx="37925" cy="37925"/>
              </a:xfrm>
              <a:custGeom>
                <a:rect b="b" l="l" r="r" t="t"/>
                <a:pathLst>
                  <a:path extrusionOk="0" h="1517" w="1517">
                    <a:moveTo>
                      <a:pt x="750" y="1"/>
                    </a:moveTo>
                    <a:cubicBezTo>
                      <a:pt x="338" y="1"/>
                      <a:pt x="1" y="337"/>
                      <a:pt x="1" y="749"/>
                    </a:cubicBezTo>
                    <a:cubicBezTo>
                      <a:pt x="1" y="1180"/>
                      <a:pt x="338" y="1517"/>
                      <a:pt x="750" y="1517"/>
                    </a:cubicBezTo>
                    <a:cubicBezTo>
                      <a:pt x="1180" y="1517"/>
                      <a:pt x="1517" y="1180"/>
                      <a:pt x="1517" y="749"/>
                    </a:cubicBezTo>
                    <a:cubicBezTo>
                      <a:pt x="1517" y="337"/>
                      <a:pt x="1180" y="1"/>
                      <a:pt x="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88"/>
              <p:cNvSpPr/>
              <p:nvPr/>
            </p:nvSpPr>
            <p:spPr>
              <a:xfrm>
                <a:off x="3644825" y="3018450"/>
                <a:ext cx="84700" cy="84250"/>
              </a:xfrm>
              <a:custGeom>
                <a:rect b="b" l="l" r="r" t="t"/>
                <a:pathLst>
                  <a:path extrusionOk="0" h="3370" w="3388">
                    <a:moveTo>
                      <a:pt x="1703" y="0"/>
                    </a:moveTo>
                    <a:cubicBezTo>
                      <a:pt x="767" y="0"/>
                      <a:pt x="0" y="749"/>
                      <a:pt x="0" y="1685"/>
                    </a:cubicBezTo>
                    <a:cubicBezTo>
                      <a:pt x="0" y="2621"/>
                      <a:pt x="767" y="3369"/>
                      <a:pt x="1703" y="3369"/>
                    </a:cubicBezTo>
                    <a:cubicBezTo>
                      <a:pt x="2620" y="3369"/>
                      <a:pt x="3388" y="2621"/>
                      <a:pt x="3388" y="1685"/>
                    </a:cubicBezTo>
                    <a:cubicBezTo>
                      <a:pt x="3388" y="749"/>
                      <a:pt x="2620" y="0"/>
                      <a:pt x="1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88"/>
              <p:cNvSpPr/>
              <p:nvPr/>
            </p:nvSpPr>
            <p:spPr>
              <a:xfrm>
                <a:off x="3646225" y="3031550"/>
                <a:ext cx="90800" cy="71425"/>
              </a:xfrm>
              <a:custGeom>
                <a:rect b="b" l="l" r="r" t="t"/>
                <a:pathLst>
                  <a:path extrusionOk="0" h="2857" w="3632">
                    <a:moveTo>
                      <a:pt x="2845" y="1"/>
                    </a:moveTo>
                    <a:lnTo>
                      <a:pt x="2845" y="1"/>
                    </a:lnTo>
                    <a:cubicBezTo>
                      <a:pt x="3121" y="1170"/>
                      <a:pt x="2188" y="2063"/>
                      <a:pt x="1199" y="2063"/>
                    </a:cubicBezTo>
                    <a:cubicBezTo>
                      <a:pt x="780" y="2063"/>
                      <a:pt x="351" y="1903"/>
                      <a:pt x="0" y="1535"/>
                    </a:cubicBezTo>
                    <a:lnTo>
                      <a:pt x="0" y="1535"/>
                    </a:lnTo>
                    <a:cubicBezTo>
                      <a:pt x="181" y="2340"/>
                      <a:pt x="896" y="2857"/>
                      <a:pt x="1650" y="2857"/>
                    </a:cubicBezTo>
                    <a:cubicBezTo>
                      <a:pt x="1914" y="2857"/>
                      <a:pt x="2182" y="2794"/>
                      <a:pt x="2433" y="2658"/>
                    </a:cubicBezTo>
                    <a:cubicBezTo>
                      <a:pt x="3425" y="2116"/>
                      <a:pt x="3631" y="805"/>
                      <a:pt x="28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88"/>
              <p:cNvSpPr/>
              <p:nvPr/>
            </p:nvSpPr>
            <p:spPr>
              <a:xfrm>
                <a:off x="3660725" y="3023600"/>
                <a:ext cx="37925" cy="38400"/>
              </a:xfrm>
              <a:custGeom>
                <a:rect b="b" l="l" r="r" t="t"/>
                <a:pathLst>
                  <a:path extrusionOk="0" h="1536" w="1517">
                    <a:moveTo>
                      <a:pt x="749" y="0"/>
                    </a:moveTo>
                    <a:cubicBezTo>
                      <a:pt x="337" y="0"/>
                      <a:pt x="0" y="356"/>
                      <a:pt x="0" y="768"/>
                    </a:cubicBezTo>
                    <a:cubicBezTo>
                      <a:pt x="0" y="1180"/>
                      <a:pt x="337" y="1535"/>
                      <a:pt x="749" y="1535"/>
                    </a:cubicBezTo>
                    <a:cubicBezTo>
                      <a:pt x="1180" y="1535"/>
                      <a:pt x="1516" y="1180"/>
                      <a:pt x="1516" y="768"/>
                    </a:cubicBezTo>
                    <a:cubicBezTo>
                      <a:pt x="1516" y="356"/>
                      <a:pt x="1180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88"/>
              <p:cNvSpPr/>
              <p:nvPr/>
            </p:nvSpPr>
            <p:spPr>
              <a:xfrm>
                <a:off x="4230175" y="706025"/>
                <a:ext cx="84725" cy="84725"/>
              </a:xfrm>
              <a:custGeom>
                <a:rect b="b" l="l" r="r" t="t"/>
                <a:pathLst>
                  <a:path extrusionOk="0" h="3389" w="3389">
                    <a:moveTo>
                      <a:pt x="1685" y="1"/>
                    </a:moveTo>
                    <a:cubicBezTo>
                      <a:pt x="768" y="1"/>
                      <a:pt x="0" y="768"/>
                      <a:pt x="0" y="1704"/>
                    </a:cubicBezTo>
                    <a:cubicBezTo>
                      <a:pt x="0" y="2621"/>
                      <a:pt x="768" y="3388"/>
                      <a:pt x="1685" y="3388"/>
                    </a:cubicBezTo>
                    <a:cubicBezTo>
                      <a:pt x="2621" y="3388"/>
                      <a:pt x="3388" y="2621"/>
                      <a:pt x="3388" y="1704"/>
                    </a:cubicBezTo>
                    <a:cubicBezTo>
                      <a:pt x="3388" y="768"/>
                      <a:pt x="2621" y="1"/>
                      <a:pt x="1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88"/>
              <p:cNvSpPr/>
              <p:nvPr/>
            </p:nvSpPr>
            <p:spPr>
              <a:xfrm>
                <a:off x="4231575" y="719125"/>
                <a:ext cx="90800" cy="71500"/>
              </a:xfrm>
              <a:custGeom>
                <a:rect b="b" l="l" r="r" t="t"/>
                <a:pathLst>
                  <a:path extrusionOk="0" h="2860" w="3632">
                    <a:moveTo>
                      <a:pt x="2845" y="1"/>
                    </a:moveTo>
                    <a:lnTo>
                      <a:pt x="2845" y="1"/>
                    </a:lnTo>
                    <a:cubicBezTo>
                      <a:pt x="3109" y="1175"/>
                      <a:pt x="2174" y="2070"/>
                      <a:pt x="1185" y="2070"/>
                    </a:cubicBezTo>
                    <a:cubicBezTo>
                      <a:pt x="771" y="2070"/>
                      <a:pt x="349" y="1913"/>
                      <a:pt x="1" y="1554"/>
                    </a:cubicBezTo>
                    <a:lnTo>
                      <a:pt x="1" y="1554"/>
                    </a:lnTo>
                    <a:cubicBezTo>
                      <a:pt x="180" y="2355"/>
                      <a:pt x="889" y="2860"/>
                      <a:pt x="1639" y="2860"/>
                    </a:cubicBezTo>
                    <a:cubicBezTo>
                      <a:pt x="1906" y="2860"/>
                      <a:pt x="2178" y="2796"/>
                      <a:pt x="2434" y="2658"/>
                    </a:cubicBezTo>
                    <a:cubicBezTo>
                      <a:pt x="3426" y="2134"/>
                      <a:pt x="3632" y="805"/>
                      <a:pt x="2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88"/>
              <p:cNvSpPr/>
              <p:nvPr/>
            </p:nvSpPr>
            <p:spPr>
              <a:xfrm>
                <a:off x="4246075" y="711650"/>
                <a:ext cx="37925" cy="37925"/>
              </a:xfrm>
              <a:custGeom>
                <a:rect b="b" l="l" r="r" t="t"/>
                <a:pathLst>
                  <a:path extrusionOk="0" h="1517" w="1517">
                    <a:moveTo>
                      <a:pt x="749" y="0"/>
                    </a:moveTo>
                    <a:cubicBezTo>
                      <a:pt x="338" y="0"/>
                      <a:pt x="1" y="337"/>
                      <a:pt x="1" y="767"/>
                    </a:cubicBezTo>
                    <a:cubicBezTo>
                      <a:pt x="1" y="1179"/>
                      <a:pt x="338" y="1516"/>
                      <a:pt x="749" y="1516"/>
                    </a:cubicBezTo>
                    <a:cubicBezTo>
                      <a:pt x="1180" y="1516"/>
                      <a:pt x="1517" y="1179"/>
                      <a:pt x="1517" y="767"/>
                    </a:cubicBezTo>
                    <a:cubicBezTo>
                      <a:pt x="1517" y="337"/>
                      <a:pt x="1180" y="0"/>
                      <a:pt x="7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88"/>
              <p:cNvSpPr/>
              <p:nvPr/>
            </p:nvSpPr>
            <p:spPr>
              <a:xfrm>
                <a:off x="3671025" y="1360175"/>
                <a:ext cx="84700" cy="84700"/>
              </a:xfrm>
              <a:custGeom>
                <a:rect b="b" l="l" r="r" t="t"/>
                <a:pathLst>
                  <a:path extrusionOk="0" h="3388" w="3388">
                    <a:moveTo>
                      <a:pt x="1685" y="0"/>
                    </a:moveTo>
                    <a:cubicBezTo>
                      <a:pt x="768" y="0"/>
                      <a:pt x="0" y="768"/>
                      <a:pt x="0" y="1703"/>
                    </a:cubicBezTo>
                    <a:cubicBezTo>
                      <a:pt x="0" y="2620"/>
                      <a:pt x="768" y="3388"/>
                      <a:pt x="1685" y="3388"/>
                    </a:cubicBezTo>
                    <a:cubicBezTo>
                      <a:pt x="2621" y="3388"/>
                      <a:pt x="3388" y="2620"/>
                      <a:pt x="3388" y="1703"/>
                    </a:cubicBezTo>
                    <a:cubicBezTo>
                      <a:pt x="3388" y="768"/>
                      <a:pt x="2621" y="0"/>
                      <a:pt x="1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88"/>
              <p:cNvSpPr/>
              <p:nvPr/>
            </p:nvSpPr>
            <p:spPr>
              <a:xfrm>
                <a:off x="3672425" y="1373275"/>
                <a:ext cx="90800" cy="71500"/>
              </a:xfrm>
              <a:custGeom>
                <a:rect b="b" l="l" r="r" t="t"/>
                <a:pathLst>
                  <a:path extrusionOk="0" h="2860" w="3632">
                    <a:moveTo>
                      <a:pt x="2864" y="0"/>
                    </a:moveTo>
                    <a:lnTo>
                      <a:pt x="2864" y="0"/>
                    </a:lnTo>
                    <a:cubicBezTo>
                      <a:pt x="3128" y="1174"/>
                      <a:pt x="2183" y="2070"/>
                      <a:pt x="1189" y="2070"/>
                    </a:cubicBezTo>
                    <a:cubicBezTo>
                      <a:pt x="773" y="2070"/>
                      <a:pt x="348" y="1913"/>
                      <a:pt x="0" y="1554"/>
                    </a:cubicBezTo>
                    <a:lnTo>
                      <a:pt x="0" y="1554"/>
                    </a:lnTo>
                    <a:cubicBezTo>
                      <a:pt x="180" y="2354"/>
                      <a:pt x="889" y="2860"/>
                      <a:pt x="1646" y="2860"/>
                    </a:cubicBezTo>
                    <a:cubicBezTo>
                      <a:pt x="1916" y="2860"/>
                      <a:pt x="2192" y="2796"/>
                      <a:pt x="2452" y="2658"/>
                    </a:cubicBezTo>
                    <a:cubicBezTo>
                      <a:pt x="3425" y="2134"/>
                      <a:pt x="3631" y="805"/>
                      <a:pt x="2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88"/>
              <p:cNvSpPr/>
              <p:nvPr/>
            </p:nvSpPr>
            <p:spPr>
              <a:xfrm>
                <a:off x="3686450" y="1365775"/>
                <a:ext cx="38400" cy="37925"/>
              </a:xfrm>
              <a:custGeom>
                <a:rect b="b" l="l" r="r" t="t"/>
                <a:pathLst>
                  <a:path extrusionOk="0" h="1517" w="1536">
                    <a:moveTo>
                      <a:pt x="768" y="1"/>
                    </a:moveTo>
                    <a:cubicBezTo>
                      <a:pt x="356" y="1"/>
                      <a:pt x="1" y="338"/>
                      <a:pt x="1" y="768"/>
                    </a:cubicBezTo>
                    <a:cubicBezTo>
                      <a:pt x="1" y="1180"/>
                      <a:pt x="356" y="1517"/>
                      <a:pt x="768" y="1517"/>
                    </a:cubicBezTo>
                    <a:cubicBezTo>
                      <a:pt x="1199" y="1517"/>
                      <a:pt x="1536" y="1180"/>
                      <a:pt x="1536" y="768"/>
                    </a:cubicBezTo>
                    <a:cubicBezTo>
                      <a:pt x="1536" y="338"/>
                      <a:pt x="1199" y="1"/>
                      <a:pt x="7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88"/>
              <p:cNvSpPr/>
              <p:nvPr/>
            </p:nvSpPr>
            <p:spPr>
              <a:xfrm>
                <a:off x="4261525" y="1880475"/>
                <a:ext cx="84250" cy="84725"/>
              </a:xfrm>
              <a:custGeom>
                <a:rect b="b" l="l" r="r" t="t"/>
                <a:pathLst>
                  <a:path extrusionOk="0" h="3389" w="3370">
                    <a:moveTo>
                      <a:pt x="1685" y="1"/>
                    </a:moveTo>
                    <a:cubicBezTo>
                      <a:pt x="749" y="1"/>
                      <a:pt x="0" y="768"/>
                      <a:pt x="0" y="1704"/>
                    </a:cubicBezTo>
                    <a:cubicBezTo>
                      <a:pt x="0" y="2621"/>
                      <a:pt x="749" y="3389"/>
                      <a:pt x="1685" y="3389"/>
                    </a:cubicBezTo>
                    <a:cubicBezTo>
                      <a:pt x="2621" y="3389"/>
                      <a:pt x="3369" y="2621"/>
                      <a:pt x="3369" y="1704"/>
                    </a:cubicBezTo>
                    <a:cubicBezTo>
                      <a:pt x="3369" y="768"/>
                      <a:pt x="2621" y="1"/>
                      <a:pt x="16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88"/>
              <p:cNvSpPr/>
              <p:nvPr/>
            </p:nvSpPr>
            <p:spPr>
              <a:xfrm>
                <a:off x="4262450" y="1893600"/>
                <a:ext cx="90800" cy="71500"/>
              </a:xfrm>
              <a:custGeom>
                <a:rect b="b" l="l" r="r" t="t"/>
                <a:pathLst>
                  <a:path extrusionOk="0" h="2860" w="3632">
                    <a:moveTo>
                      <a:pt x="2864" y="0"/>
                    </a:moveTo>
                    <a:lnTo>
                      <a:pt x="2864" y="0"/>
                    </a:lnTo>
                    <a:cubicBezTo>
                      <a:pt x="3127" y="1170"/>
                      <a:pt x="2199" y="2063"/>
                      <a:pt x="1209" y="2063"/>
                    </a:cubicBezTo>
                    <a:cubicBezTo>
                      <a:pt x="789" y="2063"/>
                      <a:pt x="357" y="1902"/>
                      <a:pt x="1" y="1535"/>
                    </a:cubicBezTo>
                    <a:lnTo>
                      <a:pt x="1" y="1535"/>
                    </a:lnTo>
                    <a:cubicBezTo>
                      <a:pt x="194" y="2350"/>
                      <a:pt x="908" y="2859"/>
                      <a:pt x="1660" y="2859"/>
                    </a:cubicBezTo>
                    <a:cubicBezTo>
                      <a:pt x="1926" y="2859"/>
                      <a:pt x="2198" y="2795"/>
                      <a:pt x="2453" y="2658"/>
                    </a:cubicBezTo>
                    <a:cubicBezTo>
                      <a:pt x="3445" y="2134"/>
                      <a:pt x="3632" y="805"/>
                      <a:pt x="2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88"/>
              <p:cNvSpPr/>
              <p:nvPr/>
            </p:nvSpPr>
            <p:spPr>
              <a:xfrm>
                <a:off x="4276975" y="1886100"/>
                <a:ext cx="37925" cy="37925"/>
              </a:xfrm>
              <a:custGeom>
                <a:rect b="b" l="l" r="r" t="t"/>
                <a:pathLst>
                  <a:path extrusionOk="0" h="1517" w="1517">
                    <a:moveTo>
                      <a:pt x="767" y="1"/>
                    </a:moveTo>
                    <a:cubicBezTo>
                      <a:pt x="337" y="1"/>
                      <a:pt x="0" y="337"/>
                      <a:pt x="0" y="768"/>
                    </a:cubicBezTo>
                    <a:cubicBezTo>
                      <a:pt x="0" y="1180"/>
                      <a:pt x="337" y="1517"/>
                      <a:pt x="767" y="1517"/>
                    </a:cubicBezTo>
                    <a:cubicBezTo>
                      <a:pt x="1179" y="1517"/>
                      <a:pt x="1516" y="1180"/>
                      <a:pt x="1516" y="768"/>
                    </a:cubicBezTo>
                    <a:cubicBezTo>
                      <a:pt x="1516" y="337"/>
                      <a:pt x="1179" y="1"/>
                      <a:pt x="7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88"/>
              <p:cNvSpPr/>
              <p:nvPr/>
            </p:nvSpPr>
            <p:spPr>
              <a:xfrm>
                <a:off x="4323750" y="2208950"/>
                <a:ext cx="84250" cy="84250"/>
              </a:xfrm>
              <a:custGeom>
                <a:rect b="b" l="l" r="r" t="t"/>
                <a:pathLst>
                  <a:path extrusionOk="0" h="3370" w="3370">
                    <a:moveTo>
                      <a:pt x="1685" y="1"/>
                    </a:moveTo>
                    <a:cubicBezTo>
                      <a:pt x="749" y="1"/>
                      <a:pt x="1" y="750"/>
                      <a:pt x="1" y="1685"/>
                    </a:cubicBezTo>
                    <a:cubicBezTo>
                      <a:pt x="1" y="2621"/>
                      <a:pt x="749" y="3370"/>
                      <a:pt x="1685" y="3370"/>
                    </a:cubicBezTo>
                    <a:cubicBezTo>
                      <a:pt x="2621" y="3370"/>
                      <a:pt x="3370" y="2621"/>
                      <a:pt x="3370" y="1685"/>
                    </a:cubicBezTo>
                    <a:cubicBezTo>
                      <a:pt x="3370" y="750"/>
                      <a:pt x="2621" y="1"/>
                      <a:pt x="16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88"/>
              <p:cNvSpPr/>
              <p:nvPr/>
            </p:nvSpPr>
            <p:spPr>
              <a:xfrm>
                <a:off x="4324700" y="2222050"/>
                <a:ext cx="90800" cy="71450"/>
              </a:xfrm>
              <a:custGeom>
                <a:rect b="b" l="l" r="r" t="t"/>
                <a:pathLst>
                  <a:path extrusionOk="0" h="2858" w="3632">
                    <a:moveTo>
                      <a:pt x="2864" y="1"/>
                    </a:moveTo>
                    <a:cubicBezTo>
                      <a:pt x="3127" y="1171"/>
                      <a:pt x="2189" y="2064"/>
                      <a:pt x="1200" y="2064"/>
                    </a:cubicBezTo>
                    <a:cubicBezTo>
                      <a:pt x="780" y="2064"/>
                      <a:pt x="351" y="1903"/>
                      <a:pt x="0" y="1536"/>
                    </a:cubicBezTo>
                    <a:lnTo>
                      <a:pt x="0" y="1536"/>
                    </a:lnTo>
                    <a:cubicBezTo>
                      <a:pt x="181" y="2340"/>
                      <a:pt x="896" y="2857"/>
                      <a:pt x="1658" y="2857"/>
                    </a:cubicBezTo>
                    <a:cubicBezTo>
                      <a:pt x="1924" y="2857"/>
                      <a:pt x="2195" y="2794"/>
                      <a:pt x="2452" y="2659"/>
                    </a:cubicBezTo>
                    <a:cubicBezTo>
                      <a:pt x="3425" y="2116"/>
                      <a:pt x="3631" y="806"/>
                      <a:pt x="2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88"/>
              <p:cNvSpPr/>
              <p:nvPr/>
            </p:nvSpPr>
            <p:spPr>
              <a:xfrm>
                <a:off x="4339200" y="2214575"/>
                <a:ext cx="38400" cy="37925"/>
              </a:xfrm>
              <a:custGeom>
                <a:rect b="b" l="l" r="r" t="t"/>
                <a:pathLst>
                  <a:path extrusionOk="0" h="1517" w="1536">
                    <a:moveTo>
                      <a:pt x="768" y="1"/>
                    </a:moveTo>
                    <a:cubicBezTo>
                      <a:pt x="337" y="1"/>
                      <a:pt x="0" y="337"/>
                      <a:pt x="0" y="749"/>
                    </a:cubicBezTo>
                    <a:cubicBezTo>
                      <a:pt x="0" y="1180"/>
                      <a:pt x="337" y="1517"/>
                      <a:pt x="768" y="1517"/>
                    </a:cubicBezTo>
                    <a:cubicBezTo>
                      <a:pt x="1179" y="1517"/>
                      <a:pt x="1535" y="1180"/>
                      <a:pt x="1535" y="749"/>
                    </a:cubicBezTo>
                    <a:cubicBezTo>
                      <a:pt x="1535" y="337"/>
                      <a:pt x="1179" y="1"/>
                      <a:pt x="7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88"/>
              <p:cNvSpPr/>
              <p:nvPr/>
            </p:nvSpPr>
            <p:spPr>
              <a:xfrm>
                <a:off x="3713600" y="2746125"/>
                <a:ext cx="84250" cy="84725"/>
              </a:xfrm>
              <a:custGeom>
                <a:rect b="b" l="l" r="r" t="t"/>
                <a:pathLst>
                  <a:path extrusionOk="0" h="3389" w="3370">
                    <a:moveTo>
                      <a:pt x="1685" y="0"/>
                    </a:moveTo>
                    <a:cubicBezTo>
                      <a:pt x="749" y="0"/>
                      <a:pt x="0" y="768"/>
                      <a:pt x="0" y="1704"/>
                    </a:cubicBezTo>
                    <a:cubicBezTo>
                      <a:pt x="0" y="2621"/>
                      <a:pt x="749" y="3388"/>
                      <a:pt x="1685" y="3388"/>
                    </a:cubicBezTo>
                    <a:cubicBezTo>
                      <a:pt x="2602" y="3388"/>
                      <a:pt x="3369" y="2621"/>
                      <a:pt x="3369" y="1704"/>
                    </a:cubicBezTo>
                    <a:cubicBezTo>
                      <a:pt x="3369" y="768"/>
                      <a:pt x="2602" y="0"/>
                      <a:pt x="1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88"/>
              <p:cNvSpPr/>
              <p:nvPr/>
            </p:nvSpPr>
            <p:spPr>
              <a:xfrm>
                <a:off x="3714525" y="2759225"/>
                <a:ext cx="90800" cy="71500"/>
              </a:xfrm>
              <a:custGeom>
                <a:rect b="b" l="l" r="r" t="t"/>
                <a:pathLst>
                  <a:path extrusionOk="0" h="2860" w="3632">
                    <a:moveTo>
                      <a:pt x="2864" y="1"/>
                    </a:moveTo>
                    <a:lnTo>
                      <a:pt x="2864" y="1"/>
                    </a:lnTo>
                    <a:cubicBezTo>
                      <a:pt x="3128" y="1175"/>
                      <a:pt x="2183" y="2070"/>
                      <a:pt x="1189" y="2070"/>
                    </a:cubicBezTo>
                    <a:cubicBezTo>
                      <a:pt x="773" y="2070"/>
                      <a:pt x="349" y="1913"/>
                      <a:pt x="1" y="1554"/>
                    </a:cubicBezTo>
                    <a:lnTo>
                      <a:pt x="1" y="1554"/>
                    </a:lnTo>
                    <a:cubicBezTo>
                      <a:pt x="180" y="2355"/>
                      <a:pt x="889" y="2860"/>
                      <a:pt x="1647" y="2860"/>
                    </a:cubicBezTo>
                    <a:cubicBezTo>
                      <a:pt x="1916" y="2860"/>
                      <a:pt x="2192" y="2796"/>
                      <a:pt x="2453" y="2658"/>
                    </a:cubicBezTo>
                    <a:cubicBezTo>
                      <a:pt x="3426" y="2134"/>
                      <a:pt x="3632" y="805"/>
                      <a:pt x="2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88"/>
              <p:cNvSpPr/>
              <p:nvPr/>
            </p:nvSpPr>
            <p:spPr>
              <a:xfrm>
                <a:off x="3729050" y="2751750"/>
                <a:ext cx="37925" cy="37925"/>
              </a:xfrm>
              <a:custGeom>
                <a:rect b="b" l="l" r="r" t="t"/>
                <a:pathLst>
                  <a:path extrusionOk="0" h="1517" w="1517">
                    <a:moveTo>
                      <a:pt x="749" y="0"/>
                    </a:moveTo>
                    <a:cubicBezTo>
                      <a:pt x="337" y="0"/>
                      <a:pt x="0" y="337"/>
                      <a:pt x="0" y="767"/>
                    </a:cubicBezTo>
                    <a:cubicBezTo>
                      <a:pt x="0" y="1179"/>
                      <a:pt x="337" y="1516"/>
                      <a:pt x="749" y="1516"/>
                    </a:cubicBezTo>
                    <a:cubicBezTo>
                      <a:pt x="1179" y="1516"/>
                      <a:pt x="1516" y="1179"/>
                      <a:pt x="1516" y="767"/>
                    </a:cubicBezTo>
                    <a:cubicBezTo>
                      <a:pt x="1516" y="337"/>
                      <a:pt x="1179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88"/>
              <p:cNvSpPr/>
              <p:nvPr/>
            </p:nvSpPr>
            <p:spPr>
              <a:xfrm>
                <a:off x="4228775" y="3480750"/>
                <a:ext cx="84250" cy="84250"/>
              </a:xfrm>
              <a:custGeom>
                <a:rect b="b" l="l" r="r" t="t"/>
                <a:pathLst>
                  <a:path extrusionOk="0" h="3370" w="3370">
                    <a:moveTo>
                      <a:pt x="1685" y="0"/>
                    </a:moveTo>
                    <a:cubicBezTo>
                      <a:pt x="749" y="0"/>
                      <a:pt x="0" y="749"/>
                      <a:pt x="0" y="1685"/>
                    </a:cubicBezTo>
                    <a:cubicBezTo>
                      <a:pt x="0" y="2621"/>
                      <a:pt x="749" y="3369"/>
                      <a:pt x="1685" y="3369"/>
                    </a:cubicBezTo>
                    <a:cubicBezTo>
                      <a:pt x="2621" y="3369"/>
                      <a:pt x="3369" y="2621"/>
                      <a:pt x="3369" y="1685"/>
                    </a:cubicBezTo>
                    <a:cubicBezTo>
                      <a:pt x="3369" y="749"/>
                      <a:pt x="2621" y="0"/>
                      <a:pt x="1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88"/>
              <p:cNvSpPr/>
              <p:nvPr/>
            </p:nvSpPr>
            <p:spPr>
              <a:xfrm>
                <a:off x="4229700" y="3493850"/>
                <a:ext cx="90800" cy="71250"/>
              </a:xfrm>
              <a:custGeom>
                <a:rect b="b" l="l" r="r" t="t"/>
                <a:pathLst>
                  <a:path extrusionOk="0" h="2850" w="3632">
                    <a:moveTo>
                      <a:pt x="2864" y="0"/>
                    </a:moveTo>
                    <a:lnTo>
                      <a:pt x="2864" y="0"/>
                    </a:lnTo>
                    <a:cubicBezTo>
                      <a:pt x="3128" y="1160"/>
                      <a:pt x="2185" y="2060"/>
                      <a:pt x="1193" y="2060"/>
                    </a:cubicBezTo>
                    <a:cubicBezTo>
                      <a:pt x="776" y="2060"/>
                      <a:pt x="350" y="1901"/>
                      <a:pt x="1" y="1535"/>
                    </a:cubicBezTo>
                    <a:lnTo>
                      <a:pt x="1" y="1535"/>
                    </a:lnTo>
                    <a:cubicBezTo>
                      <a:pt x="180" y="2334"/>
                      <a:pt x="886" y="2849"/>
                      <a:pt x="1642" y="2849"/>
                    </a:cubicBezTo>
                    <a:cubicBezTo>
                      <a:pt x="1913" y="2849"/>
                      <a:pt x="2191" y="2783"/>
                      <a:pt x="2453" y="2639"/>
                    </a:cubicBezTo>
                    <a:cubicBezTo>
                      <a:pt x="3426" y="2115"/>
                      <a:pt x="3632" y="787"/>
                      <a:pt x="2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88"/>
              <p:cNvSpPr/>
              <p:nvPr/>
            </p:nvSpPr>
            <p:spPr>
              <a:xfrm>
                <a:off x="4244200" y="3485900"/>
                <a:ext cx="37925" cy="37925"/>
              </a:xfrm>
              <a:custGeom>
                <a:rect b="b" l="l" r="r" t="t"/>
                <a:pathLst>
                  <a:path extrusionOk="0" h="1517" w="1517">
                    <a:moveTo>
                      <a:pt x="750" y="0"/>
                    </a:moveTo>
                    <a:cubicBezTo>
                      <a:pt x="338" y="0"/>
                      <a:pt x="1" y="337"/>
                      <a:pt x="1" y="768"/>
                    </a:cubicBezTo>
                    <a:cubicBezTo>
                      <a:pt x="1" y="1179"/>
                      <a:pt x="338" y="1516"/>
                      <a:pt x="750" y="1516"/>
                    </a:cubicBezTo>
                    <a:cubicBezTo>
                      <a:pt x="1180" y="1516"/>
                      <a:pt x="1517" y="1179"/>
                      <a:pt x="1517" y="768"/>
                    </a:cubicBezTo>
                    <a:cubicBezTo>
                      <a:pt x="1517" y="337"/>
                      <a:pt x="1180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88"/>
              <p:cNvSpPr/>
              <p:nvPr/>
            </p:nvSpPr>
            <p:spPr>
              <a:xfrm>
                <a:off x="3639200" y="2883225"/>
                <a:ext cx="84250" cy="84250"/>
              </a:xfrm>
              <a:custGeom>
                <a:rect b="b" l="l" r="r" t="t"/>
                <a:pathLst>
                  <a:path extrusionOk="0" h="3370" w="3370">
                    <a:moveTo>
                      <a:pt x="1685" y="0"/>
                    </a:moveTo>
                    <a:cubicBezTo>
                      <a:pt x="749" y="0"/>
                      <a:pt x="0" y="749"/>
                      <a:pt x="0" y="1685"/>
                    </a:cubicBezTo>
                    <a:cubicBezTo>
                      <a:pt x="0" y="2621"/>
                      <a:pt x="749" y="3369"/>
                      <a:pt x="1685" y="3369"/>
                    </a:cubicBezTo>
                    <a:cubicBezTo>
                      <a:pt x="2621" y="3369"/>
                      <a:pt x="3369" y="2621"/>
                      <a:pt x="3369" y="1685"/>
                    </a:cubicBezTo>
                    <a:cubicBezTo>
                      <a:pt x="3369" y="749"/>
                      <a:pt x="2621" y="0"/>
                      <a:pt x="1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88"/>
              <p:cNvSpPr/>
              <p:nvPr/>
            </p:nvSpPr>
            <p:spPr>
              <a:xfrm>
                <a:off x="3640125" y="2896325"/>
                <a:ext cx="90800" cy="71425"/>
              </a:xfrm>
              <a:custGeom>
                <a:rect b="b" l="l" r="r" t="t"/>
                <a:pathLst>
                  <a:path extrusionOk="0" h="2857" w="3632">
                    <a:moveTo>
                      <a:pt x="2865" y="0"/>
                    </a:moveTo>
                    <a:lnTo>
                      <a:pt x="2865" y="0"/>
                    </a:lnTo>
                    <a:cubicBezTo>
                      <a:pt x="3127" y="1170"/>
                      <a:pt x="2190" y="2063"/>
                      <a:pt x="1200" y="2063"/>
                    </a:cubicBezTo>
                    <a:cubicBezTo>
                      <a:pt x="781" y="2063"/>
                      <a:pt x="352" y="1903"/>
                      <a:pt x="1" y="1535"/>
                    </a:cubicBezTo>
                    <a:lnTo>
                      <a:pt x="1" y="1535"/>
                    </a:lnTo>
                    <a:cubicBezTo>
                      <a:pt x="181" y="2340"/>
                      <a:pt x="897" y="2857"/>
                      <a:pt x="1659" y="2857"/>
                    </a:cubicBezTo>
                    <a:cubicBezTo>
                      <a:pt x="1925" y="2857"/>
                      <a:pt x="2196" y="2794"/>
                      <a:pt x="2453" y="2658"/>
                    </a:cubicBezTo>
                    <a:cubicBezTo>
                      <a:pt x="3426" y="2115"/>
                      <a:pt x="3632" y="805"/>
                      <a:pt x="2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88"/>
              <p:cNvSpPr/>
              <p:nvPr/>
            </p:nvSpPr>
            <p:spPr>
              <a:xfrm>
                <a:off x="3654650" y="2888375"/>
                <a:ext cx="37925" cy="38400"/>
              </a:xfrm>
              <a:custGeom>
                <a:rect b="b" l="l" r="r" t="t"/>
                <a:pathLst>
                  <a:path extrusionOk="0" h="1536" w="1517">
                    <a:moveTo>
                      <a:pt x="768" y="0"/>
                    </a:moveTo>
                    <a:cubicBezTo>
                      <a:pt x="337" y="0"/>
                      <a:pt x="0" y="356"/>
                      <a:pt x="0" y="768"/>
                    </a:cubicBezTo>
                    <a:cubicBezTo>
                      <a:pt x="0" y="1179"/>
                      <a:pt x="337" y="1535"/>
                      <a:pt x="768" y="1535"/>
                    </a:cubicBezTo>
                    <a:cubicBezTo>
                      <a:pt x="1179" y="1535"/>
                      <a:pt x="1516" y="1179"/>
                      <a:pt x="1516" y="768"/>
                    </a:cubicBezTo>
                    <a:cubicBezTo>
                      <a:pt x="1516" y="356"/>
                      <a:pt x="117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88"/>
              <p:cNvSpPr/>
              <p:nvPr/>
            </p:nvSpPr>
            <p:spPr>
              <a:xfrm>
                <a:off x="3744475" y="3149925"/>
                <a:ext cx="84250" cy="84725"/>
              </a:xfrm>
              <a:custGeom>
                <a:rect b="b" l="l" r="r" t="t"/>
                <a:pathLst>
                  <a:path extrusionOk="0" h="3389" w="3370">
                    <a:moveTo>
                      <a:pt x="1685" y="1"/>
                    </a:moveTo>
                    <a:cubicBezTo>
                      <a:pt x="749" y="1"/>
                      <a:pt x="1" y="768"/>
                      <a:pt x="1" y="1685"/>
                    </a:cubicBezTo>
                    <a:cubicBezTo>
                      <a:pt x="1" y="2621"/>
                      <a:pt x="749" y="3389"/>
                      <a:pt x="1685" y="3389"/>
                    </a:cubicBezTo>
                    <a:cubicBezTo>
                      <a:pt x="2621" y="3389"/>
                      <a:pt x="3370" y="2621"/>
                      <a:pt x="3370" y="1685"/>
                    </a:cubicBezTo>
                    <a:cubicBezTo>
                      <a:pt x="3370" y="768"/>
                      <a:pt x="2621" y="1"/>
                      <a:pt x="1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88"/>
              <p:cNvSpPr/>
              <p:nvPr/>
            </p:nvSpPr>
            <p:spPr>
              <a:xfrm>
                <a:off x="3745425" y="3163025"/>
                <a:ext cx="90800" cy="71450"/>
              </a:xfrm>
              <a:custGeom>
                <a:rect b="b" l="l" r="r" t="t"/>
                <a:pathLst>
                  <a:path extrusionOk="0" h="2858" w="3632">
                    <a:moveTo>
                      <a:pt x="2864" y="1"/>
                    </a:moveTo>
                    <a:lnTo>
                      <a:pt x="2864" y="1"/>
                    </a:lnTo>
                    <a:cubicBezTo>
                      <a:pt x="3127" y="1171"/>
                      <a:pt x="2189" y="2064"/>
                      <a:pt x="1200" y="2064"/>
                    </a:cubicBezTo>
                    <a:cubicBezTo>
                      <a:pt x="780" y="2064"/>
                      <a:pt x="351" y="1903"/>
                      <a:pt x="0" y="1536"/>
                    </a:cubicBezTo>
                    <a:lnTo>
                      <a:pt x="0" y="1536"/>
                    </a:lnTo>
                    <a:cubicBezTo>
                      <a:pt x="181" y="2340"/>
                      <a:pt x="896" y="2857"/>
                      <a:pt x="1658" y="2857"/>
                    </a:cubicBezTo>
                    <a:cubicBezTo>
                      <a:pt x="1924" y="2857"/>
                      <a:pt x="2195" y="2794"/>
                      <a:pt x="2452" y="2659"/>
                    </a:cubicBezTo>
                    <a:cubicBezTo>
                      <a:pt x="3425" y="2116"/>
                      <a:pt x="3631" y="806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88"/>
              <p:cNvSpPr/>
              <p:nvPr/>
            </p:nvSpPr>
            <p:spPr>
              <a:xfrm>
                <a:off x="3759925" y="3155550"/>
                <a:ext cx="37925" cy="37925"/>
              </a:xfrm>
              <a:custGeom>
                <a:rect b="b" l="l" r="r" t="t"/>
                <a:pathLst>
                  <a:path extrusionOk="0" h="1517" w="1517">
                    <a:moveTo>
                      <a:pt x="768" y="0"/>
                    </a:moveTo>
                    <a:cubicBezTo>
                      <a:pt x="337" y="0"/>
                      <a:pt x="0" y="337"/>
                      <a:pt x="0" y="749"/>
                    </a:cubicBezTo>
                    <a:cubicBezTo>
                      <a:pt x="0" y="1180"/>
                      <a:pt x="337" y="1516"/>
                      <a:pt x="768" y="1516"/>
                    </a:cubicBezTo>
                    <a:cubicBezTo>
                      <a:pt x="1179" y="1516"/>
                      <a:pt x="1516" y="1180"/>
                      <a:pt x="1516" y="749"/>
                    </a:cubicBezTo>
                    <a:cubicBezTo>
                      <a:pt x="1516" y="337"/>
                      <a:pt x="117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88"/>
              <p:cNvSpPr/>
              <p:nvPr/>
            </p:nvSpPr>
            <p:spPr>
              <a:xfrm>
                <a:off x="4510925" y="4229875"/>
                <a:ext cx="574625" cy="540000"/>
              </a:xfrm>
              <a:custGeom>
                <a:rect b="b" l="l" r="r" t="t"/>
                <a:pathLst>
                  <a:path extrusionOk="0" h="21600" w="22985">
                    <a:moveTo>
                      <a:pt x="22404" y="1"/>
                    </a:moveTo>
                    <a:lnTo>
                      <a:pt x="11043" y="656"/>
                    </a:lnTo>
                    <a:lnTo>
                      <a:pt x="0" y="15198"/>
                    </a:lnTo>
                    <a:lnTo>
                      <a:pt x="1703" y="21599"/>
                    </a:lnTo>
                    <a:cubicBezTo>
                      <a:pt x="1872" y="20233"/>
                      <a:pt x="19727" y="4642"/>
                      <a:pt x="21356" y="3332"/>
                    </a:cubicBezTo>
                    <a:cubicBezTo>
                      <a:pt x="22984" y="2041"/>
                      <a:pt x="22404" y="1"/>
                      <a:pt x="22404" y="1"/>
                    </a:cubicBezTo>
                    <a:close/>
                  </a:path>
                </a:pathLst>
              </a:custGeom>
              <a:solidFill>
                <a:srgbClr val="737A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88"/>
              <p:cNvSpPr/>
              <p:nvPr/>
            </p:nvSpPr>
            <p:spPr>
              <a:xfrm>
                <a:off x="4495950" y="4116175"/>
                <a:ext cx="1566600" cy="1359775"/>
              </a:xfrm>
              <a:custGeom>
                <a:rect b="b" l="l" r="r" t="t"/>
                <a:pathLst>
                  <a:path extrusionOk="0" h="54391" w="62664">
                    <a:moveTo>
                      <a:pt x="14468" y="0"/>
                    </a:moveTo>
                    <a:cubicBezTo>
                      <a:pt x="9284" y="6083"/>
                      <a:pt x="4679" y="12634"/>
                      <a:pt x="0" y="19129"/>
                    </a:cubicBezTo>
                    <a:cubicBezTo>
                      <a:pt x="6196" y="28955"/>
                      <a:pt x="22067" y="54391"/>
                      <a:pt x="22067" y="54391"/>
                    </a:cubicBezTo>
                    <a:lnTo>
                      <a:pt x="62663" y="45257"/>
                    </a:lnTo>
                    <a:cubicBezTo>
                      <a:pt x="62663" y="45257"/>
                      <a:pt x="32473" y="15329"/>
                      <a:pt x="14468" y="0"/>
                    </a:cubicBezTo>
                    <a:close/>
                  </a:path>
                </a:pathLst>
              </a:custGeom>
              <a:solidFill>
                <a:srgbClr val="FB9F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88"/>
              <p:cNvSpPr/>
              <p:nvPr/>
            </p:nvSpPr>
            <p:spPr>
              <a:xfrm>
                <a:off x="2515750" y="3032025"/>
                <a:ext cx="2555275" cy="1737850"/>
              </a:xfrm>
              <a:custGeom>
                <a:rect b="b" l="l" r="r" t="t"/>
                <a:pathLst>
                  <a:path extrusionOk="0" h="69514" w="102211">
                    <a:moveTo>
                      <a:pt x="28150" y="0"/>
                    </a:moveTo>
                    <a:lnTo>
                      <a:pt x="20495" y="22703"/>
                    </a:lnTo>
                    <a:cubicBezTo>
                      <a:pt x="20495" y="22703"/>
                      <a:pt x="20345" y="2808"/>
                      <a:pt x="14449" y="2059"/>
                    </a:cubicBezTo>
                    <a:lnTo>
                      <a:pt x="12971" y="30078"/>
                    </a:lnTo>
                    <a:cubicBezTo>
                      <a:pt x="12971" y="30078"/>
                      <a:pt x="7074" y="19938"/>
                      <a:pt x="1562" y="19938"/>
                    </a:cubicBezTo>
                    <a:cubicBezTo>
                      <a:pt x="1036" y="19938"/>
                      <a:pt x="514" y="20031"/>
                      <a:pt x="0" y="20233"/>
                    </a:cubicBezTo>
                    <a:lnTo>
                      <a:pt x="12971" y="44321"/>
                    </a:lnTo>
                    <a:cubicBezTo>
                      <a:pt x="12971" y="44321"/>
                      <a:pt x="35524" y="57797"/>
                      <a:pt x="37003" y="57797"/>
                    </a:cubicBezTo>
                    <a:cubicBezTo>
                      <a:pt x="38481" y="57797"/>
                      <a:pt x="76363" y="58096"/>
                      <a:pt x="76794" y="58677"/>
                    </a:cubicBezTo>
                    <a:cubicBezTo>
                      <a:pt x="76925" y="58845"/>
                      <a:pt x="79208" y="63674"/>
                      <a:pt x="81510" y="69513"/>
                    </a:cubicBezTo>
                    <a:cubicBezTo>
                      <a:pt x="81735" y="68746"/>
                      <a:pt x="82540" y="65471"/>
                      <a:pt x="82839" y="64703"/>
                    </a:cubicBezTo>
                    <a:cubicBezTo>
                      <a:pt x="84561" y="60267"/>
                      <a:pt x="87668" y="57029"/>
                      <a:pt x="91992" y="55046"/>
                    </a:cubicBezTo>
                    <a:cubicBezTo>
                      <a:pt x="94687" y="53810"/>
                      <a:pt x="100732" y="50816"/>
                      <a:pt x="102211" y="47915"/>
                    </a:cubicBezTo>
                    <a:cubicBezTo>
                      <a:pt x="93414" y="40054"/>
                      <a:pt x="83831" y="35000"/>
                      <a:pt x="81417" y="34532"/>
                    </a:cubicBezTo>
                    <a:cubicBezTo>
                      <a:pt x="78990" y="34071"/>
                      <a:pt x="73833" y="33917"/>
                      <a:pt x="68035" y="33917"/>
                    </a:cubicBezTo>
                    <a:cubicBezTo>
                      <a:pt x="56439" y="33917"/>
                      <a:pt x="42281" y="34532"/>
                      <a:pt x="42281" y="34532"/>
                    </a:cubicBezTo>
                    <a:lnTo>
                      <a:pt x="37508" y="25305"/>
                    </a:lnTo>
                    <a:cubicBezTo>
                      <a:pt x="37508" y="25305"/>
                      <a:pt x="44227" y="7225"/>
                      <a:pt x="37508" y="6364"/>
                    </a:cubicBezTo>
                    <a:lnTo>
                      <a:pt x="29179" y="27439"/>
                    </a:lnTo>
                    <a:lnTo>
                      <a:pt x="29179" y="14449"/>
                    </a:lnTo>
                    <a:cubicBezTo>
                      <a:pt x="29179" y="14449"/>
                      <a:pt x="33615" y="599"/>
                      <a:pt x="281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88"/>
              <p:cNvSpPr/>
              <p:nvPr/>
            </p:nvSpPr>
            <p:spPr>
              <a:xfrm>
                <a:off x="3242400" y="3715350"/>
                <a:ext cx="263925" cy="417700"/>
              </a:xfrm>
              <a:custGeom>
                <a:rect b="b" l="l" r="r" t="t"/>
                <a:pathLst>
                  <a:path extrusionOk="0" h="16708" w="10557">
                    <a:moveTo>
                      <a:pt x="123" y="1"/>
                    </a:moveTo>
                    <a:cubicBezTo>
                      <a:pt x="106" y="1"/>
                      <a:pt x="89" y="5"/>
                      <a:pt x="76" y="12"/>
                    </a:cubicBezTo>
                    <a:cubicBezTo>
                      <a:pt x="20" y="50"/>
                      <a:pt x="1" y="106"/>
                      <a:pt x="38" y="143"/>
                    </a:cubicBezTo>
                    <a:lnTo>
                      <a:pt x="10351" y="16651"/>
                    </a:lnTo>
                    <a:cubicBezTo>
                      <a:pt x="10370" y="16688"/>
                      <a:pt x="10407" y="16707"/>
                      <a:pt x="10445" y="16707"/>
                    </a:cubicBezTo>
                    <a:cubicBezTo>
                      <a:pt x="10520" y="16707"/>
                      <a:pt x="10557" y="16614"/>
                      <a:pt x="10520" y="16557"/>
                    </a:cubicBezTo>
                    <a:lnTo>
                      <a:pt x="207" y="50"/>
                    </a:lnTo>
                    <a:cubicBezTo>
                      <a:pt x="183" y="14"/>
                      <a:pt x="152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88"/>
              <p:cNvSpPr/>
              <p:nvPr/>
            </p:nvSpPr>
            <p:spPr>
              <a:xfrm>
                <a:off x="2988325" y="3597275"/>
                <a:ext cx="359850" cy="631225"/>
              </a:xfrm>
              <a:custGeom>
                <a:rect b="b" l="l" r="r" t="t"/>
                <a:pathLst>
                  <a:path extrusionOk="0" h="25249" w="14394">
                    <a:moveTo>
                      <a:pt x="1577" y="1"/>
                    </a:moveTo>
                    <a:cubicBezTo>
                      <a:pt x="1533" y="1"/>
                      <a:pt x="1488" y="25"/>
                      <a:pt x="1479" y="75"/>
                    </a:cubicBezTo>
                    <a:cubicBezTo>
                      <a:pt x="1423" y="412"/>
                      <a:pt x="1" y="8198"/>
                      <a:pt x="151" y="9395"/>
                    </a:cubicBezTo>
                    <a:cubicBezTo>
                      <a:pt x="319" y="10593"/>
                      <a:pt x="13626" y="24631"/>
                      <a:pt x="14188" y="25230"/>
                    </a:cubicBezTo>
                    <a:cubicBezTo>
                      <a:pt x="14207" y="25248"/>
                      <a:pt x="14244" y="25248"/>
                      <a:pt x="14263" y="25248"/>
                    </a:cubicBezTo>
                    <a:cubicBezTo>
                      <a:pt x="14338" y="25248"/>
                      <a:pt x="14394" y="25155"/>
                      <a:pt x="14319" y="25099"/>
                    </a:cubicBezTo>
                    <a:cubicBezTo>
                      <a:pt x="10482" y="21037"/>
                      <a:pt x="469" y="10313"/>
                      <a:pt x="356" y="9377"/>
                    </a:cubicBezTo>
                    <a:cubicBezTo>
                      <a:pt x="207" y="8216"/>
                      <a:pt x="1667" y="206"/>
                      <a:pt x="1667" y="112"/>
                    </a:cubicBezTo>
                    <a:cubicBezTo>
                      <a:pt x="1688" y="39"/>
                      <a:pt x="1633" y="1"/>
                      <a:pt x="15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88"/>
              <p:cNvSpPr/>
              <p:nvPr/>
            </p:nvSpPr>
            <p:spPr>
              <a:xfrm>
                <a:off x="2837675" y="3781500"/>
                <a:ext cx="386050" cy="524200"/>
              </a:xfrm>
              <a:custGeom>
                <a:rect b="b" l="l" r="r" t="t"/>
                <a:pathLst>
                  <a:path extrusionOk="0" h="20968" w="15442">
                    <a:moveTo>
                      <a:pt x="94" y="0"/>
                    </a:moveTo>
                    <a:cubicBezTo>
                      <a:pt x="47" y="0"/>
                      <a:pt x="0" y="33"/>
                      <a:pt x="0" y="99"/>
                    </a:cubicBezTo>
                    <a:lnTo>
                      <a:pt x="0" y="5714"/>
                    </a:lnTo>
                    <a:cubicBezTo>
                      <a:pt x="0" y="5732"/>
                      <a:pt x="0" y="5751"/>
                      <a:pt x="19" y="5770"/>
                    </a:cubicBezTo>
                    <a:lnTo>
                      <a:pt x="15254" y="20930"/>
                    </a:lnTo>
                    <a:cubicBezTo>
                      <a:pt x="15273" y="20949"/>
                      <a:pt x="15292" y="20968"/>
                      <a:pt x="15310" y="20968"/>
                    </a:cubicBezTo>
                    <a:cubicBezTo>
                      <a:pt x="15404" y="20968"/>
                      <a:pt x="15441" y="20855"/>
                      <a:pt x="15385" y="20799"/>
                    </a:cubicBezTo>
                    <a:lnTo>
                      <a:pt x="187" y="5657"/>
                    </a:lnTo>
                    <a:lnTo>
                      <a:pt x="187" y="99"/>
                    </a:lnTo>
                    <a:cubicBezTo>
                      <a:pt x="187" y="33"/>
                      <a:pt x="141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88"/>
              <p:cNvSpPr/>
              <p:nvPr/>
            </p:nvSpPr>
            <p:spPr>
              <a:xfrm>
                <a:off x="3569600" y="3892650"/>
                <a:ext cx="251950" cy="116900"/>
              </a:xfrm>
              <a:custGeom>
                <a:rect b="b" l="l" r="r" t="t"/>
                <a:pathLst>
                  <a:path extrusionOk="0" h="4676" w="10078">
                    <a:moveTo>
                      <a:pt x="139" y="0"/>
                    </a:moveTo>
                    <a:cubicBezTo>
                      <a:pt x="71" y="0"/>
                      <a:pt x="1" y="68"/>
                      <a:pt x="52" y="145"/>
                    </a:cubicBezTo>
                    <a:lnTo>
                      <a:pt x="1587" y="3027"/>
                    </a:lnTo>
                    <a:cubicBezTo>
                      <a:pt x="1605" y="3064"/>
                      <a:pt x="1624" y="3083"/>
                      <a:pt x="1662" y="3083"/>
                    </a:cubicBezTo>
                    <a:lnTo>
                      <a:pt x="9915" y="4674"/>
                    </a:lnTo>
                    <a:lnTo>
                      <a:pt x="9934" y="4674"/>
                    </a:lnTo>
                    <a:cubicBezTo>
                      <a:pt x="9940" y="4675"/>
                      <a:pt x="9946" y="4675"/>
                      <a:pt x="9952" y="4675"/>
                    </a:cubicBezTo>
                    <a:cubicBezTo>
                      <a:pt x="10067" y="4675"/>
                      <a:pt x="10078" y="4505"/>
                      <a:pt x="9953" y="4487"/>
                    </a:cubicBezTo>
                    <a:lnTo>
                      <a:pt x="1736" y="2896"/>
                    </a:lnTo>
                    <a:lnTo>
                      <a:pt x="220" y="51"/>
                    </a:lnTo>
                    <a:cubicBezTo>
                      <a:pt x="202" y="15"/>
                      <a:pt x="171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88"/>
              <p:cNvSpPr/>
              <p:nvPr/>
            </p:nvSpPr>
            <p:spPr>
              <a:xfrm>
                <a:off x="2854500" y="1049950"/>
                <a:ext cx="279375" cy="674275"/>
              </a:xfrm>
              <a:custGeom>
                <a:rect b="b" l="l" r="r" t="t"/>
                <a:pathLst>
                  <a:path extrusionOk="0" h="26971" w="11175">
                    <a:moveTo>
                      <a:pt x="11175" y="0"/>
                    </a:moveTo>
                    <a:lnTo>
                      <a:pt x="4643" y="1554"/>
                    </a:lnTo>
                    <a:lnTo>
                      <a:pt x="1" y="13775"/>
                    </a:lnTo>
                    <a:lnTo>
                      <a:pt x="3464" y="26971"/>
                    </a:lnTo>
                    <a:cubicBezTo>
                      <a:pt x="3464" y="26971"/>
                      <a:pt x="10108" y="15797"/>
                      <a:pt x="10295" y="15086"/>
                    </a:cubicBezTo>
                    <a:cubicBezTo>
                      <a:pt x="10501" y="14374"/>
                      <a:pt x="11175" y="0"/>
                      <a:pt x="11175" y="0"/>
                    </a:cubicBezTo>
                    <a:close/>
                  </a:path>
                </a:pathLst>
              </a:custGeom>
              <a:solidFill>
                <a:srgbClr val="E28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88"/>
              <p:cNvSpPr/>
              <p:nvPr/>
            </p:nvSpPr>
            <p:spPr>
              <a:xfrm>
                <a:off x="2905975" y="824400"/>
                <a:ext cx="821225" cy="303250"/>
              </a:xfrm>
              <a:custGeom>
                <a:rect b="b" l="l" r="r" t="t"/>
                <a:pathLst>
                  <a:path extrusionOk="0" h="12130" w="32849">
                    <a:moveTo>
                      <a:pt x="31819" y="1"/>
                    </a:moveTo>
                    <a:lnTo>
                      <a:pt x="10763" y="6308"/>
                    </a:lnTo>
                    <a:lnTo>
                      <a:pt x="1" y="8105"/>
                    </a:lnTo>
                    <a:lnTo>
                      <a:pt x="1985" y="12129"/>
                    </a:lnTo>
                    <a:lnTo>
                      <a:pt x="10332" y="9022"/>
                    </a:lnTo>
                    <a:lnTo>
                      <a:pt x="32848" y="4193"/>
                    </a:lnTo>
                    <a:cubicBezTo>
                      <a:pt x="32734" y="3850"/>
                      <a:pt x="32122" y="3733"/>
                      <a:pt x="31346" y="3733"/>
                    </a:cubicBezTo>
                    <a:cubicBezTo>
                      <a:pt x="29711" y="3733"/>
                      <a:pt x="27346" y="4249"/>
                      <a:pt x="27346" y="4249"/>
                    </a:cubicBezTo>
                    <a:lnTo>
                      <a:pt x="11212" y="7637"/>
                    </a:lnTo>
                    <a:lnTo>
                      <a:pt x="28113" y="2396"/>
                    </a:lnTo>
                    <a:cubicBezTo>
                      <a:pt x="32025" y="1086"/>
                      <a:pt x="31819" y="1"/>
                      <a:pt x="318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88"/>
              <p:cNvSpPr/>
              <p:nvPr/>
            </p:nvSpPr>
            <p:spPr>
              <a:xfrm>
                <a:off x="3644350" y="842650"/>
                <a:ext cx="84725" cy="84250"/>
              </a:xfrm>
              <a:custGeom>
                <a:rect b="b" l="l" r="r" t="t"/>
                <a:pathLst>
                  <a:path extrusionOk="0" h="3370" w="3389">
                    <a:moveTo>
                      <a:pt x="1685" y="1"/>
                    </a:moveTo>
                    <a:cubicBezTo>
                      <a:pt x="768" y="1"/>
                      <a:pt x="0" y="768"/>
                      <a:pt x="0" y="1685"/>
                    </a:cubicBezTo>
                    <a:cubicBezTo>
                      <a:pt x="0" y="2621"/>
                      <a:pt x="768" y="3370"/>
                      <a:pt x="1685" y="3370"/>
                    </a:cubicBezTo>
                    <a:cubicBezTo>
                      <a:pt x="2621" y="3370"/>
                      <a:pt x="3388" y="2621"/>
                      <a:pt x="3388" y="1685"/>
                    </a:cubicBezTo>
                    <a:cubicBezTo>
                      <a:pt x="3388" y="768"/>
                      <a:pt x="2621" y="1"/>
                      <a:pt x="1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88"/>
              <p:cNvSpPr/>
              <p:nvPr/>
            </p:nvSpPr>
            <p:spPr>
              <a:xfrm>
                <a:off x="3645750" y="855750"/>
                <a:ext cx="90800" cy="71450"/>
              </a:xfrm>
              <a:custGeom>
                <a:rect b="b" l="l" r="r" t="t"/>
                <a:pathLst>
                  <a:path extrusionOk="0" h="2858" w="3632">
                    <a:moveTo>
                      <a:pt x="2845" y="1"/>
                    </a:moveTo>
                    <a:lnTo>
                      <a:pt x="2845" y="1"/>
                    </a:lnTo>
                    <a:cubicBezTo>
                      <a:pt x="3121" y="1171"/>
                      <a:pt x="2188" y="2064"/>
                      <a:pt x="1199" y="2064"/>
                    </a:cubicBezTo>
                    <a:cubicBezTo>
                      <a:pt x="780" y="2064"/>
                      <a:pt x="352" y="1903"/>
                      <a:pt x="1" y="1536"/>
                    </a:cubicBezTo>
                    <a:lnTo>
                      <a:pt x="1" y="1536"/>
                    </a:lnTo>
                    <a:cubicBezTo>
                      <a:pt x="181" y="2340"/>
                      <a:pt x="896" y="2857"/>
                      <a:pt x="1651" y="2857"/>
                    </a:cubicBezTo>
                    <a:cubicBezTo>
                      <a:pt x="1914" y="2857"/>
                      <a:pt x="2182" y="2794"/>
                      <a:pt x="2434" y="2659"/>
                    </a:cubicBezTo>
                    <a:cubicBezTo>
                      <a:pt x="3426" y="2116"/>
                      <a:pt x="3632" y="806"/>
                      <a:pt x="2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88"/>
              <p:cNvSpPr/>
              <p:nvPr/>
            </p:nvSpPr>
            <p:spPr>
              <a:xfrm>
                <a:off x="3659800" y="848275"/>
                <a:ext cx="38375" cy="37925"/>
              </a:xfrm>
              <a:custGeom>
                <a:rect b="b" l="l" r="r" t="t"/>
                <a:pathLst>
                  <a:path extrusionOk="0" h="1517" w="1535">
                    <a:moveTo>
                      <a:pt x="767" y="0"/>
                    </a:moveTo>
                    <a:cubicBezTo>
                      <a:pt x="356" y="0"/>
                      <a:pt x="0" y="337"/>
                      <a:pt x="0" y="749"/>
                    </a:cubicBezTo>
                    <a:cubicBezTo>
                      <a:pt x="0" y="1179"/>
                      <a:pt x="356" y="1516"/>
                      <a:pt x="767" y="1516"/>
                    </a:cubicBezTo>
                    <a:cubicBezTo>
                      <a:pt x="1198" y="1516"/>
                      <a:pt x="1535" y="1179"/>
                      <a:pt x="1535" y="749"/>
                    </a:cubicBezTo>
                    <a:cubicBezTo>
                      <a:pt x="1535" y="337"/>
                      <a:pt x="1198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88"/>
              <p:cNvSpPr/>
              <p:nvPr/>
            </p:nvSpPr>
            <p:spPr>
              <a:xfrm>
                <a:off x="1035750" y="855275"/>
                <a:ext cx="2120125" cy="3244075"/>
              </a:xfrm>
              <a:custGeom>
                <a:rect b="b" l="l" r="r" t="t"/>
                <a:pathLst>
                  <a:path extrusionOk="0" h="129763" w="84805">
                    <a:moveTo>
                      <a:pt x="63908" y="1"/>
                    </a:moveTo>
                    <a:cubicBezTo>
                      <a:pt x="63898" y="1"/>
                      <a:pt x="63889" y="1"/>
                      <a:pt x="63879" y="1"/>
                    </a:cubicBezTo>
                    <a:cubicBezTo>
                      <a:pt x="61821" y="39"/>
                      <a:pt x="42954" y="14656"/>
                      <a:pt x="42393" y="16153"/>
                    </a:cubicBezTo>
                    <a:cubicBezTo>
                      <a:pt x="41850" y="17632"/>
                      <a:pt x="48345" y="43480"/>
                      <a:pt x="48158" y="45913"/>
                    </a:cubicBezTo>
                    <a:cubicBezTo>
                      <a:pt x="47970" y="48327"/>
                      <a:pt x="0" y="77151"/>
                      <a:pt x="0" y="77151"/>
                    </a:cubicBezTo>
                    <a:lnTo>
                      <a:pt x="14131" y="129763"/>
                    </a:lnTo>
                    <a:cubicBezTo>
                      <a:pt x="14131" y="129763"/>
                      <a:pt x="64160" y="53717"/>
                      <a:pt x="65077" y="52407"/>
                    </a:cubicBezTo>
                    <a:cubicBezTo>
                      <a:pt x="66013" y="51116"/>
                      <a:pt x="76794" y="33822"/>
                      <a:pt x="76794" y="33822"/>
                    </a:cubicBezTo>
                    <a:cubicBezTo>
                      <a:pt x="76607" y="30097"/>
                      <a:pt x="76045" y="23041"/>
                      <a:pt x="76045" y="23041"/>
                    </a:cubicBezTo>
                    <a:cubicBezTo>
                      <a:pt x="75858" y="22292"/>
                      <a:pt x="72526" y="15966"/>
                      <a:pt x="70468" y="15030"/>
                    </a:cubicBezTo>
                    <a:cubicBezTo>
                      <a:pt x="70253" y="14934"/>
                      <a:pt x="69961" y="14891"/>
                      <a:pt x="69612" y="14891"/>
                    </a:cubicBezTo>
                    <a:cubicBezTo>
                      <a:pt x="66645" y="14891"/>
                      <a:pt x="59500" y="18006"/>
                      <a:pt x="59500" y="18006"/>
                    </a:cubicBezTo>
                    <a:lnTo>
                      <a:pt x="66387" y="11867"/>
                    </a:lnTo>
                    <a:cubicBezTo>
                      <a:pt x="69186" y="12246"/>
                      <a:pt x="71538" y="12405"/>
                      <a:pt x="73515" y="12405"/>
                    </a:cubicBezTo>
                    <a:cubicBezTo>
                      <a:pt x="84151" y="12405"/>
                      <a:pt x="83925" y="7787"/>
                      <a:pt x="83925" y="7787"/>
                    </a:cubicBezTo>
                    <a:lnTo>
                      <a:pt x="78853" y="7413"/>
                    </a:lnTo>
                    <a:cubicBezTo>
                      <a:pt x="84804" y="7038"/>
                      <a:pt x="83869" y="4063"/>
                      <a:pt x="83869" y="4063"/>
                    </a:cubicBezTo>
                    <a:cubicBezTo>
                      <a:pt x="83869" y="4063"/>
                      <a:pt x="66082" y="1"/>
                      <a:pt x="63908" y="1"/>
                    </a:cubicBezTo>
                    <a:close/>
                  </a:path>
                </a:pathLst>
              </a:custGeom>
              <a:solidFill>
                <a:srgbClr val="FB9F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88"/>
              <p:cNvSpPr/>
              <p:nvPr/>
            </p:nvSpPr>
            <p:spPr>
              <a:xfrm>
                <a:off x="2638150" y="862175"/>
                <a:ext cx="499950" cy="306175"/>
              </a:xfrm>
              <a:custGeom>
                <a:rect b="b" l="l" r="r" t="t"/>
                <a:pathLst>
                  <a:path extrusionOk="0" h="12247" w="19998">
                    <a:moveTo>
                      <a:pt x="2318" y="1"/>
                    </a:moveTo>
                    <a:cubicBezTo>
                      <a:pt x="2273" y="1"/>
                      <a:pt x="2235" y="34"/>
                      <a:pt x="2235" y="81"/>
                    </a:cubicBezTo>
                    <a:cubicBezTo>
                      <a:pt x="2216" y="118"/>
                      <a:pt x="2254" y="174"/>
                      <a:pt x="2310" y="193"/>
                    </a:cubicBezTo>
                    <a:cubicBezTo>
                      <a:pt x="7569" y="1129"/>
                      <a:pt x="18781" y="3674"/>
                      <a:pt x="19698" y="3880"/>
                    </a:cubicBezTo>
                    <a:cubicBezTo>
                      <a:pt x="19791" y="4385"/>
                      <a:pt x="19679" y="4910"/>
                      <a:pt x="19379" y="5321"/>
                    </a:cubicBezTo>
                    <a:cubicBezTo>
                      <a:pt x="18912" y="5995"/>
                      <a:pt x="17732" y="6856"/>
                      <a:pt x="14757" y="7043"/>
                    </a:cubicBezTo>
                    <a:cubicBezTo>
                      <a:pt x="14626" y="7043"/>
                      <a:pt x="14626" y="7230"/>
                      <a:pt x="14757" y="7230"/>
                    </a:cubicBezTo>
                    <a:lnTo>
                      <a:pt x="19716" y="7605"/>
                    </a:lnTo>
                    <a:cubicBezTo>
                      <a:pt x="19660" y="7904"/>
                      <a:pt x="19398" y="8952"/>
                      <a:pt x="18144" y="9944"/>
                    </a:cubicBezTo>
                    <a:cubicBezTo>
                      <a:pt x="16775" y="11018"/>
                      <a:pt x="14225" y="12051"/>
                      <a:pt x="9462" y="12051"/>
                    </a:cubicBezTo>
                    <a:cubicBezTo>
                      <a:pt x="6999" y="12051"/>
                      <a:pt x="3946" y="11775"/>
                      <a:pt x="158" y="11086"/>
                    </a:cubicBezTo>
                    <a:cubicBezTo>
                      <a:pt x="147" y="11083"/>
                      <a:pt x="137" y="11081"/>
                      <a:pt x="127" y="11081"/>
                    </a:cubicBezTo>
                    <a:cubicBezTo>
                      <a:pt x="22" y="11081"/>
                      <a:pt x="0" y="11256"/>
                      <a:pt x="120" y="11273"/>
                    </a:cubicBezTo>
                    <a:cubicBezTo>
                      <a:pt x="3920" y="11966"/>
                      <a:pt x="6989" y="12246"/>
                      <a:pt x="9478" y="12246"/>
                    </a:cubicBezTo>
                    <a:cubicBezTo>
                      <a:pt x="14307" y="12246"/>
                      <a:pt x="16890" y="11198"/>
                      <a:pt x="18294" y="10094"/>
                    </a:cubicBezTo>
                    <a:cubicBezTo>
                      <a:pt x="19847" y="8859"/>
                      <a:pt x="19922" y="7567"/>
                      <a:pt x="19922" y="7511"/>
                    </a:cubicBezTo>
                    <a:cubicBezTo>
                      <a:pt x="19922" y="7455"/>
                      <a:pt x="19885" y="7418"/>
                      <a:pt x="19829" y="7418"/>
                    </a:cubicBezTo>
                    <a:lnTo>
                      <a:pt x="15898" y="7118"/>
                    </a:lnTo>
                    <a:cubicBezTo>
                      <a:pt x="17714" y="6875"/>
                      <a:pt x="18930" y="6295"/>
                      <a:pt x="19548" y="5434"/>
                    </a:cubicBezTo>
                    <a:cubicBezTo>
                      <a:pt x="19885" y="4947"/>
                      <a:pt x="19997" y="4348"/>
                      <a:pt x="19866" y="3768"/>
                    </a:cubicBezTo>
                    <a:cubicBezTo>
                      <a:pt x="19847" y="3730"/>
                      <a:pt x="19829" y="3712"/>
                      <a:pt x="19791" y="3693"/>
                    </a:cubicBezTo>
                    <a:cubicBezTo>
                      <a:pt x="19679" y="3674"/>
                      <a:pt x="7794" y="960"/>
                      <a:pt x="2348" y="6"/>
                    </a:cubicBezTo>
                    <a:cubicBezTo>
                      <a:pt x="2338" y="3"/>
                      <a:pt x="2328" y="1"/>
                      <a:pt x="2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88"/>
              <p:cNvSpPr/>
              <p:nvPr/>
            </p:nvSpPr>
            <p:spPr>
              <a:xfrm>
                <a:off x="2632725" y="1563700"/>
                <a:ext cx="197475" cy="206375"/>
              </a:xfrm>
              <a:custGeom>
                <a:rect b="b" l="l" r="r" t="t"/>
                <a:pathLst>
                  <a:path extrusionOk="0" h="8255" w="7899">
                    <a:moveTo>
                      <a:pt x="6869" y="1"/>
                    </a:moveTo>
                    <a:lnTo>
                      <a:pt x="0" y="2397"/>
                    </a:lnTo>
                    <a:lnTo>
                      <a:pt x="1947" y="8255"/>
                    </a:lnTo>
                    <a:lnTo>
                      <a:pt x="7899" y="3782"/>
                    </a:lnTo>
                    <a:cubicBezTo>
                      <a:pt x="7393" y="2584"/>
                      <a:pt x="7038" y="1311"/>
                      <a:pt x="6869" y="1"/>
                    </a:cubicBezTo>
                    <a:close/>
                  </a:path>
                </a:pathLst>
              </a:custGeom>
              <a:solidFill>
                <a:srgbClr val="E284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88"/>
              <p:cNvSpPr/>
              <p:nvPr/>
            </p:nvSpPr>
            <p:spPr>
              <a:xfrm>
                <a:off x="2591325" y="1561250"/>
                <a:ext cx="368600" cy="151325"/>
              </a:xfrm>
              <a:custGeom>
                <a:rect b="b" l="l" r="r" t="t"/>
                <a:pathLst>
                  <a:path extrusionOk="0" h="6053" w="14744">
                    <a:moveTo>
                      <a:pt x="8555" y="1"/>
                    </a:moveTo>
                    <a:cubicBezTo>
                      <a:pt x="8545" y="1"/>
                      <a:pt x="8535" y="2"/>
                      <a:pt x="8525" y="5"/>
                    </a:cubicBezTo>
                    <a:lnTo>
                      <a:pt x="103" y="2944"/>
                    </a:lnTo>
                    <a:cubicBezTo>
                      <a:pt x="1" y="2978"/>
                      <a:pt x="38" y="3136"/>
                      <a:pt x="130" y="3136"/>
                    </a:cubicBezTo>
                    <a:cubicBezTo>
                      <a:pt x="139" y="3136"/>
                      <a:pt x="149" y="3134"/>
                      <a:pt x="159" y="3131"/>
                    </a:cubicBezTo>
                    <a:lnTo>
                      <a:pt x="8469" y="230"/>
                    </a:lnTo>
                    <a:cubicBezTo>
                      <a:pt x="8750" y="3019"/>
                      <a:pt x="9611" y="4815"/>
                      <a:pt x="11033" y="5620"/>
                    </a:cubicBezTo>
                    <a:cubicBezTo>
                      <a:pt x="11546" y="5903"/>
                      <a:pt x="12108" y="6052"/>
                      <a:pt x="12690" y="6052"/>
                    </a:cubicBezTo>
                    <a:cubicBezTo>
                      <a:pt x="12724" y="6052"/>
                      <a:pt x="12758" y="6052"/>
                      <a:pt x="12793" y="6051"/>
                    </a:cubicBezTo>
                    <a:cubicBezTo>
                      <a:pt x="13429" y="6051"/>
                      <a:pt x="14047" y="5920"/>
                      <a:pt x="14646" y="5676"/>
                    </a:cubicBezTo>
                    <a:cubicBezTo>
                      <a:pt x="14744" y="5627"/>
                      <a:pt x="14685" y="5479"/>
                      <a:pt x="14594" y="5479"/>
                    </a:cubicBezTo>
                    <a:cubicBezTo>
                      <a:pt x="14580" y="5479"/>
                      <a:pt x="14566" y="5482"/>
                      <a:pt x="14552" y="5489"/>
                    </a:cubicBezTo>
                    <a:cubicBezTo>
                      <a:pt x="14540" y="5501"/>
                      <a:pt x="13776" y="5865"/>
                      <a:pt x="12799" y="5865"/>
                    </a:cubicBezTo>
                    <a:cubicBezTo>
                      <a:pt x="12281" y="5865"/>
                      <a:pt x="11703" y="5763"/>
                      <a:pt x="11146" y="5452"/>
                    </a:cubicBezTo>
                    <a:cubicBezTo>
                      <a:pt x="9779" y="4684"/>
                      <a:pt x="8937" y="2869"/>
                      <a:pt x="8656" y="99"/>
                    </a:cubicBezTo>
                    <a:cubicBezTo>
                      <a:pt x="8656" y="37"/>
                      <a:pt x="8605" y="1"/>
                      <a:pt x="8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88"/>
              <p:cNvSpPr/>
              <p:nvPr/>
            </p:nvSpPr>
            <p:spPr>
              <a:xfrm>
                <a:off x="2561750" y="1326400"/>
                <a:ext cx="337200" cy="103075"/>
              </a:xfrm>
              <a:custGeom>
                <a:rect b="b" l="l" r="r" t="t"/>
                <a:pathLst>
                  <a:path extrusionOk="0" h="4123" w="13488">
                    <a:moveTo>
                      <a:pt x="11725" y="0"/>
                    </a:moveTo>
                    <a:cubicBezTo>
                      <a:pt x="11712" y="0"/>
                      <a:pt x="11702" y="1"/>
                      <a:pt x="11692" y="4"/>
                    </a:cubicBezTo>
                    <a:cubicBezTo>
                      <a:pt x="11468" y="60"/>
                      <a:pt x="593" y="3784"/>
                      <a:pt x="125" y="3934"/>
                    </a:cubicBezTo>
                    <a:cubicBezTo>
                      <a:pt x="1" y="3952"/>
                      <a:pt x="29" y="4123"/>
                      <a:pt x="129" y="4123"/>
                    </a:cubicBezTo>
                    <a:cubicBezTo>
                      <a:pt x="134" y="4123"/>
                      <a:pt x="139" y="4122"/>
                      <a:pt x="144" y="4121"/>
                    </a:cubicBezTo>
                    <a:lnTo>
                      <a:pt x="182" y="4121"/>
                    </a:lnTo>
                    <a:cubicBezTo>
                      <a:pt x="4093" y="2774"/>
                      <a:pt x="11561" y="228"/>
                      <a:pt x="11748" y="191"/>
                    </a:cubicBezTo>
                    <a:cubicBezTo>
                      <a:pt x="11751" y="190"/>
                      <a:pt x="11753" y="190"/>
                      <a:pt x="11756" y="190"/>
                    </a:cubicBezTo>
                    <a:cubicBezTo>
                      <a:pt x="11894" y="190"/>
                      <a:pt x="12660" y="611"/>
                      <a:pt x="13283" y="1014"/>
                    </a:cubicBezTo>
                    <a:cubicBezTo>
                      <a:pt x="13303" y="1028"/>
                      <a:pt x="13323" y="1033"/>
                      <a:pt x="13341" y="1033"/>
                    </a:cubicBezTo>
                    <a:cubicBezTo>
                      <a:pt x="13428" y="1033"/>
                      <a:pt x="13488" y="911"/>
                      <a:pt x="13395" y="865"/>
                    </a:cubicBezTo>
                    <a:cubicBezTo>
                      <a:pt x="12983" y="596"/>
                      <a:pt x="12004" y="0"/>
                      <a:pt x="117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88"/>
              <p:cNvSpPr/>
              <p:nvPr/>
            </p:nvSpPr>
            <p:spPr>
              <a:xfrm>
                <a:off x="2413275" y="1001125"/>
                <a:ext cx="596925" cy="177525"/>
              </a:xfrm>
              <a:custGeom>
                <a:rect b="b" l="l" r="r" t="t"/>
                <a:pathLst>
                  <a:path extrusionOk="0" h="7101" w="23877">
                    <a:moveTo>
                      <a:pt x="9746" y="1"/>
                    </a:moveTo>
                    <a:cubicBezTo>
                      <a:pt x="9174" y="1"/>
                      <a:pt x="8799" y="42"/>
                      <a:pt x="8703" y="138"/>
                    </a:cubicBezTo>
                    <a:cubicBezTo>
                      <a:pt x="8067" y="774"/>
                      <a:pt x="169" y="6876"/>
                      <a:pt x="94" y="6932"/>
                    </a:cubicBezTo>
                    <a:cubicBezTo>
                      <a:pt x="0" y="6988"/>
                      <a:pt x="56" y="7100"/>
                      <a:pt x="150" y="7100"/>
                    </a:cubicBezTo>
                    <a:cubicBezTo>
                      <a:pt x="169" y="7100"/>
                      <a:pt x="187" y="7081"/>
                      <a:pt x="206" y="7063"/>
                    </a:cubicBezTo>
                    <a:cubicBezTo>
                      <a:pt x="524" y="6838"/>
                      <a:pt x="8198" y="924"/>
                      <a:pt x="8834" y="287"/>
                    </a:cubicBezTo>
                    <a:cubicBezTo>
                      <a:pt x="8908" y="214"/>
                      <a:pt x="9211" y="181"/>
                      <a:pt x="9690" y="181"/>
                    </a:cubicBezTo>
                    <a:cubicBezTo>
                      <a:pt x="12126" y="181"/>
                      <a:pt x="19119" y="1031"/>
                      <a:pt x="23733" y="1672"/>
                    </a:cubicBezTo>
                    <a:cubicBezTo>
                      <a:pt x="23739" y="1673"/>
                      <a:pt x="23744" y="1674"/>
                      <a:pt x="23749" y="1674"/>
                    </a:cubicBezTo>
                    <a:cubicBezTo>
                      <a:pt x="23865" y="1674"/>
                      <a:pt x="23877" y="1485"/>
                      <a:pt x="23752" y="1485"/>
                    </a:cubicBezTo>
                    <a:cubicBezTo>
                      <a:pt x="22511" y="1310"/>
                      <a:pt x="12978" y="1"/>
                      <a:pt x="9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88"/>
              <p:cNvSpPr/>
              <p:nvPr/>
            </p:nvSpPr>
            <p:spPr>
              <a:xfrm>
                <a:off x="1485875" y="2042375"/>
                <a:ext cx="1079500" cy="2056975"/>
              </a:xfrm>
              <a:custGeom>
                <a:rect b="b" l="l" r="r" t="t"/>
                <a:pathLst>
                  <a:path extrusionOk="0" h="82279" w="43180">
                    <a:moveTo>
                      <a:pt x="26072" y="1"/>
                    </a:moveTo>
                    <a:lnTo>
                      <a:pt x="0" y="15872"/>
                    </a:lnTo>
                    <a:lnTo>
                      <a:pt x="0" y="82279"/>
                    </a:lnTo>
                    <a:lnTo>
                      <a:pt x="43179" y="14113"/>
                    </a:lnTo>
                    <a:lnTo>
                      <a:pt x="34701" y="7974"/>
                    </a:lnTo>
                    <a:lnTo>
                      <a:pt x="26840" y="14113"/>
                    </a:lnTo>
                    <a:lnTo>
                      <a:pt x="32005" y="5747"/>
                    </a:lnTo>
                    <a:lnTo>
                      <a:pt x="260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88"/>
              <p:cNvSpPr/>
              <p:nvPr/>
            </p:nvSpPr>
            <p:spPr>
              <a:xfrm>
                <a:off x="2116200" y="2051000"/>
                <a:ext cx="163125" cy="152900"/>
              </a:xfrm>
              <a:custGeom>
                <a:rect b="b" l="l" r="r" t="t"/>
                <a:pathLst>
                  <a:path extrusionOk="0" h="6116" w="6525">
                    <a:moveTo>
                      <a:pt x="138" y="0"/>
                    </a:moveTo>
                    <a:cubicBezTo>
                      <a:pt x="63" y="0"/>
                      <a:pt x="1" y="103"/>
                      <a:pt x="73" y="161"/>
                    </a:cubicBezTo>
                    <a:lnTo>
                      <a:pt x="6343" y="6094"/>
                    </a:lnTo>
                    <a:cubicBezTo>
                      <a:pt x="6362" y="6113"/>
                      <a:pt x="6381" y="6113"/>
                      <a:pt x="6399" y="6113"/>
                    </a:cubicBezTo>
                    <a:cubicBezTo>
                      <a:pt x="6406" y="6114"/>
                      <a:pt x="6413" y="6115"/>
                      <a:pt x="6419" y="6115"/>
                    </a:cubicBezTo>
                    <a:cubicBezTo>
                      <a:pt x="6498" y="6115"/>
                      <a:pt x="6525" y="6014"/>
                      <a:pt x="6456" y="5945"/>
                    </a:cubicBezTo>
                    <a:lnTo>
                      <a:pt x="204" y="30"/>
                    </a:lnTo>
                    <a:cubicBezTo>
                      <a:pt x="183" y="9"/>
                      <a:pt x="160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88"/>
              <p:cNvSpPr/>
              <p:nvPr/>
            </p:nvSpPr>
            <p:spPr>
              <a:xfrm>
                <a:off x="2101750" y="2059825"/>
                <a:ext cx="162275" cy="168825"/>
              </a:xfrm>
              <a:custGeom>
                <a:rect b="b" l="l" r="r" t="t"/>
                <a:pathLst>
                  <a:path extrusionOk="0" h="6753" w="6491">
                    <a:moveTo>
                      <a:pt x="131" y="1"/>
                    </a:moveTo>
                    <a:cubicBezTo>
                      <a:pt x="58" y="1"/>
                      <a:pt x="0" y="93"/>
                      <a:pt x="71" y="164"/>
                    </a:cubicBezTo>
                    <a:lnTo>
                      <a:pt x="6304" y="6733"/>
                    </a:lnTo>
                    <a:cubicBezTo>
                      <a:pt x="6304" y="6752"/>
                      <a:pt x="6341" y="6752"/>
                      <a:pt x="6360" y="6752"/>
                    </a:cubicBezTo>
                    <a:cubicBezTo>
                      <a:pt x="6453" y="6752"/>
                      <a:pt x="6491" y="6658"/>
                      <a:pt x="6435" y="6602"/>
                    </a:cubicBezTo>
                    <a:lnTo>
                      <a:pt x="202" y="33"/>
                    </a:lnTo>
                    <a:cubicBezTo>
                      <a:pt x="179" y="10"/>
                      <a:pt x="154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88"/>
              <p:cNvSpPr/>
              <p:nvPr/>
            </p:nvSpPr>
            <p:spPr>
              <a:xfrm>
                <a:off x="2336000" y="2250125"/>
                <a:ext cx="224675" cy="160075"/>
              </a:xfrm>
              <a:custGeom>
                <a:rect b="b" l="l" r="r" t="t"/>
                <a:pathLst>
                  <a:path extrusionOk="0" h="6403" w="8987">
                    <a:moveTo>
                      <a:pt x="141" y="1"/>
                    </a:moveTo>
                    <a:cubicBezTo>
                      <a:pt x="64" y="1"/>
                      <a:pt x="1" y="126"/>
                      <a:pt x="78" y="188"/>
                    </a:cubicBezTo>
                    <a:lnTo>
                      <a:pt x="8800" y="6383"/>
                    </a:lnTo>
                    <a:cubicBezTo>
                      <a:pt x="8819" y="6402"/>
                      <a:pt x="8837" y="6402"/>
                      <a:pt x="8856" y="6402"/>
                    </a:cubicBezTo>
                    <a:cubicBezTo>
                      <a:pt x="8950" y="6402"/>
                      <a:pt x="8987" y="6290"/>
                      <a:pt x="8912" y="6234"/>
                    </a:cubicBezTo>
                    <a:lnTo>
                      <a:pt x="190" y="20"/>
                    </a:lnTo>
                    <a:cubicBezTo>
                      <a:pt x="174" y="7"/>
                      <a:pt x="157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88"/>
              <p:cNvSpPr/>
              <p:nvPr/>
            </p:nvSpPr>
            <p:spPr>
              <a:xfrm>
                <a:off x="2311700" y="2269275"/>
                <a:ext cx="231200" cy="183500"/>
              </a:xfrm>
              <a:custGeom>
                <a:rect b="b" l="l" r="r" t="t"/>
                <a:pathLst>
                  <a:path extrusionOk="0" h="7340" w="9248">
                    <a:moveTo>
                      <a:pt x="145" y="1"/>
                    </a:moveTo>
                    <a:cubicBezTo>
                      <a:pt x="60" y="1"/>
                      <a:pt x="1" y="110"/>
                      <a:pt x="77" y="171"/>
                    </a:cubicBezTo>
                    <a:lnTo>
                      <a:pt x="9061" y="7321"/>
                    </a:lnTo>
                    <a:cubicBezTo>
                      <a:pt x="9061" y="7321"/>
                      <a:pt x="9098" y="7339"/>
                      <a:pt x="9117" y="7339"/>
                    </a:cubicBezTo>
                    <a:cubicBezTo>
                      <a:pt x="9210" y="7339"/>
                      <a:pt x="9248" y="7208"/>
                      <a:pt x="9173" y="7152"/>
                    </a:cubicBezTo>
                    <a:lnTo>
                      <a:pt x="208" y="21"/>
                    </a:lnTo>
                    <a:cubicBezTo>
                      <a:pt x="186" y="7"/>
                      <a:pt x="165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88"/>
              <p:cNvSpPr/>
              <p:nvPr/>
            </p:nvSpPr>
            <p:spPr>
              <a:xfrm>
                <a:off x="1420350" y="2392525"/>
                <a:ext cx="739700" cy="803300"/>
              </a:xfrm>
              <a:custGeom>
                <a:rect b="b" l="l" r="r" t="t"/>
                <a:pathLst>
                  <a:path extrusionOk="0" h="32132" w="29588">
                    <a:moveTo>
                      <a:pt x="29449" y="0"/>
                    </a:moveTo>
                    <a:cubicBezTo>
                      <a:pt x="29427" y="0"/>
                      <a:pt x="29404" y="10"/>
                      <a:pt x="29386" y="32"/>
                    </a:cubicBezTo>
                    <a:lnTo>
                      <a:pt x="57" y="31981"/>
                    </a:lnTo>
                    <a:cubicBezTo>
                      <a:pt x="1" y="32037"/>
                      <a:pt x="38" y="32131"/>
                      <a:pt x="132" y="32131"/>
                    </a:cubicBezTo>
                    <a:cubicBezTo>
                      <a:pt x="151" y="32131"/>
                      <a:pt x="188" y="32112"/>
                      <a:pt x="188" y="32094"/>
                    </a:cubicBezTo>
                    <a:lnTo>
                      <a:pt x="29517" y="163"/>
                    </a:lnTo>
                    <a:cubicBezTo>
                      <a:pt x="29588" y="92"/>
                      <a:pt x="29519" y="0"/>
                      <a:pt x="29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1" name="Google Shape;2051;p88"/>
            <p:cNvSpPr/>
            <p:nvPr/>
          </p:nvSpPr>
          <p:spPr>
            <a:xfrm>
              <a:off x="2691029" y="2130807"/>
              <a:ext cx="82624" cy="83090"/>
            </a:xfrm>
            <a:custGeom>
              <a:rect b="b" l="l" r="r" t="t"/>
              <a:pathLst>
                <a:path extrusionOk="0" h="3389" w="3370">
                  <a:moveTo>
                    <a:pt x="1685" y="1"/>
                  </a:moveTo>
                  <a:cubicBezTo>
                    <a:pt x="749" y="1"/>
                    <a:pt x="0" y="768"/>
                    <a:pt x="0" y="1704"/>
                  </a:cubicBezTo>
                  <a:cubicBezTo>
                    <a:pt x="0" y="2621"/>
                    <a:pt x="749" y="3389"/>
                    <a:pt x="1685" y="3389"/>
                  </a:cubicBezTo>
                  <a:cubicBezTo>
                    <a:pt x="2621" y="3389"/>
                    <a:pt x="3369" y="2621"/>
                    <a:pt x="3369" y="1704"/>
                  </a:cubicBezTo>
                  <a:cubicBezTo>
                    <a:pt x="3369" y="768"/>
                    <a:pt x="2621" y="1"/>
                    <a:pt x="1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88"/>
            <p:cNvSpPr/>
            <p:nvPr/>
          </p:nvSpPr>
          <p:spPr>
            <a:xfrm>
              <a:off x="2691936" y="2143679"/>
              <a:ext cx="89048" cy="70120"/>
            </a:xfrm>
            <a:custGeom>
              <a:rect b="b" l="l" r="r" t="t"/>
              <a:pathLst>
                <a:path extrusionOk="0" h="2860" w="3632">
                  <a:moveTo>
                    <a:pt x="2864" y="0"/>
                  </a:moveTo>
                  <a:lnTo>
                    <a:pt x="2864" y="0"/>
                  </a:lnTo>
                  <a:cubicBezTo>
                    <a:pt x="3127" y="1170"/>
                    <a:pt x="2199" y="2063"/>
                    <a:pt x="1209" y="2063"/>
                  </a:cubicBezTo>
                  <a:cubicBezTo>
                    <a:pt x="789" y="2063"/>
                    <a:pt x="357" y="1902"/>
                    <a:pt x="1" y="1535"/>
                  </a:cubicBezTo>
                  <a:lnTo>
                    <a:pt x="1" y="1535"/>
                  </a:lnTo>
                  <a:cubicBezTo>
                    <a:pt x="194" y="2350"/>
                    <a:pt x="908" y="2859"/>
                    <a:pt x="1660" y="2859"/>
                  </a:cubicBezTo>
                  <a:cubicBezTo>
                    <a:pt x="1926" y="2859"/>
                    <a:pt x="2198" y="2795"/>
                    <a:pt x="2453" y="2658"/>
                  </a:cubicBezTo>
                  <a:cubicBezTo>
                    <a:pt x="3445" y="2134"/>
                    <a:pt x="3632" y="805"/>
                    <a:pt x="2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88"/>
            <p:cNvSpPr/>
            <p:nvPr/>
          </p:nvSpPr>
          <p:spPr>
            <a:xfrm>
              <a:off x="2706181" y="2136323"/>
              <a:ext cx="37193" cy="37193"/>
            </a:xfrm>
            <a:custGeom>
              <a:rect b="b" l="l" r="r" t="t"/>
              <a:pathLst>
                <a:path extrusionOk="0" h="1517" w="1517">
                  <a:moveTo>
                    <a:pt x="767" y="1"/>
                  </a:moveTo>
                  <a:cubicBezTo>
                    <a:pt x="337" y="1"/>
                    <a:pt x="0" y="337"/>
                    <a:pt x="0" y="768"/>
                  </a:cubicBezTo>
                  <a:cubicBezTo>
                    <a:pt x="0" y="1180"/>
                    <a:pt x="337" y="1517"/>
                    <a:pt x="767" y="1517"/>
                  </a:cubicBezTo>
                  <a:cubicBezTo>
                    <a:pt x="1179" y="1517"/>
                    <a:pt x="1516" y="1180"/>
                    <a:pt x="1516" y="768"/>
                  </a:cubicBezTo>
                  <a:cubicBezTo>
                    <a:pt x="1516" y="337"/>
                    <a:pt x="1179" y="1"/>
                    <a:pt x="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88"/>
          <p:cNvGrpSpPr/>
          <p:nvPr/>
        </p:nvGrpSpPr>
        <p:grpSpPr>
          <a:xfrm rot="-3094973">
            <a:off x="382511" y="4069471"/>
            <a:ext cx="661442" cy="929051"/>
            <a:chOff x="2374700" y="1056350"/>
            <a:chExt cx="797300" cy="1119875"/>
          </a:xfrm>
        </p:grpSpPr>
        <p:sp>
          <p:nvSpPr>
            <p:cNvPr id="2055" name="Google Shape;2055;p88"/>
            <p:cNvSpPr/>
            <p:nvPr/>
          </p:nvSpPr>
          <p:spPr>
            <a:xfrm>
              <a:off x="2450775" y="1537550"/>
              <a:ext cx="233975" cy="53547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88"/>
            <p:cNvSpPr/>
            <p:nvPr/>
          </p:nvSpPr>
          <p:spPr>
            <a:xfrm>
              <a:off x="2450150" y="1109250"/>
              <a:ext cx="198025" cy="454125"/>
            </a:xfrm>
            <a:custGeom>
              <a:rect b="b" l="l" r="r" t="t"/>
              <a:pathLst>
                <a:path extrusionOk="0" h="18165" w="7921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88"/>
            <p:cNvSpPr/>
            <p:nvPr/>
          </p:nvSpPr>
          <p:spPr>
            <a:xfrm>
              <a:off x="2449975" y="1511450"/>
              <a:ext cx="623075" cy="52775"/>
            </a:xfrm>
            <a:custGeom>
              <a:rect b="b" l="l" r="r" t="t"/>
              <a:pathLst>
                <a:path extrusionOk="0" h="2111" w="24923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88"/>
            <p:cNvSpPr/>
            <p:nvPr/>
          </p:nvSpPr>
          <p:spPr>
            <a:xfrm>
              <a:off x="2374700" y="1458700"/>
              <a:ext cx="185300" cy="18397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88"/>
            <p:cNvSpPr/>
            <p:nvPr/>
          </p:nvSpPr>
          <p:spPr>
            <a:xfrm>
              <a:off x="2551175" y="1944225"/>
              <a:ext cx="233325" cy="232000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88"/>
            <p:cNvSpPr/>
            <p:nvPr/>
          </p:nvSpPr>
          <p:spPr>
            <a:xfrm>
              <a:off x="2938675" y="1409325"/>
              <a:ext cx="233325" cy="232025"/>
            </a:xfrm>
            <a:custGeom>
              <a:rect b="b" l="l" r="r" t="t"/>
              <a:pathLst>
                <a:path extrusionOk="0" h="9281" w="9333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88"/>
            <p:cNvSpPr/>
            <p:nvPr/>
          </p:nvSpPr>
          <p:spPr>
            <a:xfrm>
              <a:off x="2565375" y="1056350"/>
              <a:ext cx="131900" cy="130550"/>
            </a:xfrm>
            <a:custGeom>
              <a:rect b="b" l="l" r="r" t="t"/>
              <a:pathLst>
                <a:path extrusionOk="0" h="5222" w="5276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2" name="Google Shape;2062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9" name="Google Shape;1729;p67"/>
          <p:cNvGrpSpPr/>
          <p:nvPr/>
        </p:nvGrpSpPr>
        <p:grpSpPr>
          <a:xfrm rot="9845826">
            <a:off x="6769290" y="3003872"/>
            <a:ext cx="1130948" cy="1029569"/>
            <a:chOff x="2954856" y="1991490"/>
            <a:chExt cx="1130980" cy="1029599"/>
          </a:xfrm>
        </p:grpSpPr>
        <p:sp>
          <p:nvSpPr>
            <p:cNvPr id="1730" name="Google Shape;1730;p67"/>
            <p:cNvSpPr/>
            <p:nvPr/>
          </p:nvSpPr>
          <p:spPr>
            <a:xfrm rot="-3008129">
              <a:off x="3477335" y="1983394"/>
              <a:ext cx="297025" cy="67978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7"/>
            <p:cNvSpPr/>
            <p:nvPr/>
          </p:nvSpPr>
          <p:spPr>
            <a:xfrm rot="8830589">
              <a:off x="3149979" y="2120314"/>
              <a:ext cx="154618" cy="153512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67"/>
            <p:cNvSpPr/>
            <p:nvPr/>
          </p:nvSpPr>
          <p:spPr>
            <a:xfrm rot="-5708307">
              <a:off x="3349946" y="2320787"/>
              <a:ext cx="297032" cy="679849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67"/>
            <p:cNvSpPr/>
            <p:nvPr/>
          </p:nvSpPr>
          <p:spPr>
            <a:xfrm rot="6130399">
              <a:off x="2977626" y="2747471"/>
              <a:ext cx="251057" cy="249261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7"/>
            <p:cNvSpPr/>
            <p:nvPr/>
          </p:nvSpPr>
          <p:spPr>
            <a:xfrm rot="5945882">
              <a:off x="3399144" y="2226188"/>
              <a:ext cx="640107" cy="640107"/>
            </a:xfrm>
            <a:custGeom>
              <a:rect b="b" l="l" r="r" t="t"/>
              <a:pathLst>
                <a:path extrusionOk="0" h="9280" w="9333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67"/>
          <p:cNvGrpSpPr/>
          <p:nvPr/>
        </p:nvGrpSpPr>
        <p:grpSpPr>
          <a:xfrm rot="984859">
            <a:off x="482428" y="-122892"/>
            <a:ext cx="2427350" cy="2216635"/>
            <a:chOff x="193669" y="148127"/>
            <a:chExt cx="2325164" cy="2123320"/>
          </a:xfrm>
        </p:grpSpPr>
        <p:sp>
          <p:nvSpPr>
            <p:cNvPr id="1736" name="Google Shape;1736;p67"/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7"/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7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9" name="Google Shape;1739;p67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740" name="Google Shape;1740;p67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67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2" name="Google Shape;1742;p67"/>
            <p:cNvGrpSpPr/>
            <p:nvPr/>
          </p:nvGrpSpPr>
          <p:grpSpPr>
            <a:xfrm>
              <a:off x="416768" y="148127"/>
              <a:ext cx="2102065" cy="2123320"/>
              <a:chOff x="111968" y="148127"/>
              <a:chExt cx="2102065" cy="2123320"/>
            </a:xfrm>
          </p:grpSpPr>
          <p:sp>
            <p:nvSpPr>
              <p:cNvPr id="1743" name="Google Shape;1743;p67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67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5" name="Google Shape;1745;p67"/>
              <p:cNvGrpSpPr/>
              <p:nvPr/>
            </p:nvGrpSpPr>
            <p:grpSpPr>
              <a:xfrm rot="2700200">
                <a:off x="495111" y="401825"/>
                <a:ext cx="1335778" cy="1637069"/>
                <a:chOff x="2374700" y="893136"/>
                <a:chExt cx="1098491" cy="1346183"/>
              </a:xfrm>
            </p:grpSpPr>
            <p:sp>
              <p:nvSpPr>
                <p:cNvPr id="1746" name="Google Shape;1746;p67"/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rect b="b" l="l" r="r" t="t"/>
                  <a:pathLst>
                    <a:path extrusionOk="0" h="21419" w="9359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67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67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67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rgbClr val="FF7C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67"/>
                <p:cNvSpPr/>
                <p:nvPr/>
              </p:nvSpPr>
              <p:spPr>
                <a:xfrm>
                  <a:off x="2967926" y="1279083"/>
                  <a:ext cx="505265" cy="502450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rgbClr val="788B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67"/>
                <p:cNvSpPr/>
                <p:nvPr/>
              </p:nvSpPr>
              <p:spPr>
                <a:xfrm>
                  <a:off x="2534495" y="893136"/>
                  <a:ext cx="316125" cy="312889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rgbClr val="E54E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67"/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rect b="b" l="l" r="r" t="t"/>
                  <a:pathLst>
                    <a:path extrusionOk="0" h="9280" w="9333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rgbClr val="FA9E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753" name="Google Shape;1753;p67"/>
          <p:cNvGrpSpPr/>
          <p:nvPr/>
        </p:nvGrpSpPr>
        <p:grpSpPr>
          <a:xfrm>
            <a:off x="3710548" y="2609806"/>
            <a:ext cx="1987378" cy="1649947"/>
            <a:chOff x="3710548" y="2381206"/>
            <a:chExt cx="1987378" cy="1649947"/>
          </a:xfrm>
        </p:grpSpPr>
        <p:sp>
          <p:nvSpPr>
            <p:cNvPr id="1754" name="Google Shape;1754;p67"/>
            <p:cNvSpPr/>
            <p:nvPr/>
          </p:nvSpPr>
          <p:spPr>
            <a:xfrm rot="-4773303">
              <a:off x="4273830" y="2219283"/>
              <a:ext cx="296969" cy="1103417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5" name="Google Shape;1755;p67"/>
            <p:cNvGrpSpPr/>
            <p:nvPr/>
          </p:nvGrpSpPr>
          <p:grpSpPr>
            <a:xfrm rot="-3582090">
              <a:off x="3939042" y="2603578"/>
              <a:ext cx="247266" cy="671184"/>
              <a:chOff x="4516739" y="2238044"/>
              <a:chExt cx="247269" cy="671191"/>
            </a:xfrm>
          </p:grpSpPr>
          <p:sp>
            <p:nvSpPr>
              <p:cNvPr id="1756" name="Google Shape;1756;p67"/>
              <p:cNvSpPr/>
              <p:nvPr/>
            </p:nvSpPr>
            <p:spPr>
              <a:xfrm rot="5945805">
                <a:off x="4307391" y="2543508"/>
                <a:ext cx="632526" cy="92293"/>
              </a:xfrm>
              <a:custGeom>
                <a:rect b="b" l="l" r="r" t="t"/>
                <a:pathLst>
                  <a:path extrusionOk="0" h="2111" w="24923">
                    <a:moveTo>
                      <a:pt x="24252" y="0"/>
                    </a:moveTo>
                    <a:cubicBezTo>
                      <a:pt x="24244" y="0"/>
                      <a:pt x="24236" y="0"/>
                      <a:pt x="24228" y="1"/>
                    </a:cubicBezTo>
                    <a:lnTo>
                      <a:pt x="695" y="1028"/>
                    </a:lnTo>
                    <a:cubicBezTo>
                      <a:pt x="0" y="1055"/>
                      <a:pt x="18" y="2111"/>
                      <a:pt x="670" y="2111"/>
                    </a:cubicBezTo>
                    <a:cubicBezTo>
                      <a:pt x="678" y="2111"/>
                      <a:pt x="687" y="2111"/>
                      <a:pt x="695" y="2110"/>
                    </a:cubicBezTo>
                    <a:lnTo>
                      <a:pt x="24228" y="1083"/>
                    </a:lnTo>
                    <a:cubicBezTo>
                      <a:pt x="24922" y="1056"/>
                      <a:pt x="24904" y="0"/>
                      <a:pt x="24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67"/>
              <p:cNvSpPr/>
              <p:nvPr/>
            </p:nvSpPr>
            <p:spPr>
              <a:xfrm rot="5946089">
                <a:off x="4531782" y="2254500"/>
                <a:ext cx="217182" cy="215626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8" name="Google Shape;1758;p67"/>
            <p:cNvGrpSpPr/>
            <p:nvPr/>
          </p:nvGrpSpPr>
          <p:grpSpPr>
            <a:xfrm rot="1906877">
              <a:off x="4301431" y="2595696"/>
              <a:ext cx="1162086" cy="1220968"/>
              <a:chOff x="4206810" y="2301193"/>
              <a:chExt cx="1162038" cy="1220918"/>
            </a:xfrm>
          </p:grpSpPr>
          <p:sp>
            <p:nvSpPr>
              <p:cNvPr id="1759" name="Google Shape;1759;p67"/>
              <p:cNvSpPr/>
              <p:nvPr/>
            </p:nvSpPr>
            <p:spPr>
              <a:xfrm rot="4113640">
                <a:off x="4786813" y="2235280"/>
                <a:ext cx="251381" cy="576526"/>
              </a:xfrm>
              <a:custGeom>
                <a:rect b="b" l="l" r="r" t="t"/>
                <a:pathLst>
                  <a:path extrusionOk="0" h="18165" w="7921">
                    <a:moveTo>
                      <a:pt x="7266" y="1"/>
                    </a:moveTo>
                    <a:cubicBezTo>
                      <a:pt x="7044" y="1"/>
                      <a:pt x="6817" y="113"/>
                      <a:pt x="6720" y="373"/>
                    </a:cubicBezTo>
                    <a:lnTo>
                      <a:pt x="147" y="17522"/>
                    </a:lnTo>
                    <a:cubicBezTo>
                      <a:pt x="1" y="17912"/>
                      <a:pt x="322" y="18165"/>
                      <a:pt x="655" y="18165"/>
                    </a:cubicBezTo>
                    <a:cubicBezTo>
                      <a:pt x="877" y="18165"/>
                      <a:pt x="1104" y="18052"/>
                      <a:pt x="1202" y="17793"/>
                    </a:cubicBezTo>
                    <a:lnTo>
                      <a:pt x="7775" y="644"/>
                    </a:lnTo>
                    <a:cubicBezTo>
                      <a:pt x="7921" y="254"/>
                      <a:pt x="7599" y="1"/>
                      <a:pt x="72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67"/>
              <p:cNvSpPr/>
              <p:nvPr/>
            </p:nvSpPr>
            <p:spPr>
              <a:xfrm rot="5945725">
                <a:off x="4377036" y="2625215"/>
                <a:ext cx="467073" cy="92293"/>
              </a:xfrm>
              <a:custGeom>
                <a:rect b="b" l="l" r="r" t="t"/>
                <a:pathLst>
                  <a:path extrusionOk="0" h="2111" w="24923">
                    <a:moveTo>
                      <a:pt x="24252" y="0"/>
                    </a:moveTo>
                    <a:cubicBezTo>
                      <a:pt x="24244" y="0"/>
                      <a:pt x="24236" y="0"/>
                      <a:pt x="24228" y="1"/>
                    </a:cubicBezTo>
                    <a:lnTo>
                      <a:pt x="695" y="1028"/>
                    </a:lnTo>
                    <a:cubicBezTo>
                      <a:pt x="0" y="1055"/>
                      <a:pt x="18" y="2111"/>
                      <a:pt x="670" y="2111"/>
                    </a:cubicBezTo>
                    <a:cubicBezTo>
                      <a:pt x="678" y="2111"/>
                      <a:pt x="687" y="2111"/>
                      <a:pt x="695" y="2110"/>
                    </a:cubicBezTo>
                    <a:lnTo>
                      <a:pt x="24228" y="1083"/>
                    </a:lnTo>
                    <a:cubicBezTo>
                      <a:pt x="24922" y="1056"/>
                      <a:pt x="24904" y="0"/>
                      <a:pt x="24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67"/>
              <p:cNvSpPr/>
              <p:nvPr/>
            </p:nvSpPr>
            <p:spPr>
              <a:xfrm rot="5946058">
                <a:off x="4493694" y="2373550"/>
                <a:ext cx="235235" cy="233568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67"/>
              <p:cNvSpPr/>
              <p:nvPr/>
            </p:nvSpPr>
            <p:spPr>
              <a:xfrm rot="5945906">
                <a:off x="4251747" y="2836085"/>
                <a:ext cx="641407" cy="637876"/>
              </a:xfrm>
              <a:custGeom>
                <a:rect b="b" l="l" r="r" t="t"/>
                <a:pathLst>
                  <a:path extrusionOk="0" h="9281" w="9333">
                    <a:moveTo>
                      <a:pt x="4649" y="1"/>
                    </a:moveTo>
                    <a:cubicBezTo>
                      <a:pt x="4632" y="1"/>
                      <a:pt x="4615" y="1"/>
                      <a:pt x="4598" y="1"/>
                    </a:cubicBezTo>
                    <a:cubicBezTo>
                      <a:pt x="2029" y="55"/>
                      <a:pt x="0" y="2165"/>
                      <a:pt x="27" y="4708"/>
                    </a:cubicBezTo>
                    <a:cubicBezTo>
                      <a:pt x="54" y="7244"/>
                      <a:pt x="2110" y="9280"/>
                      <a:pt x="4635" y="9280"/>
                    </a:cubicBezTo>
                    <a:cubicBezTo>
                      <a:pt x="4668" y="9280"/>
                      <a:pt x="4701" y="9280"/>
                      <a:pt x="4734" y="9279"/>
                    </a:cubicBezTo>
                    <a:cubicBezTo>
                      <a:pt x="7303" y="9252"/>
                      <a:pt x="9332" y="7142"/>
                      <a:pt x="9305" y="4600"/>
                    </a:cubicBezTo>
                    <a:cubicBezTo>
                      <a:pt x="9278" y="2047"/>
                      <a:pt x="7196" y="1"/>
                      <a:pt x="46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67"/>
              <p:cNvSpPr/>
              <p:nvPr/>
            </p:nvSpPr>
            <p:spPr>
              <a:xfrm rot="5946070">
                <a:off x="5181497" y="2416319"/>
                <a:ext cx="175446" cy="173687"/>
              </a:xfrm>
              <a:custGeom>
                <a:rect b="b" l="l" r="r" t="t"/>
                <a:pathLst>
                  <a:path extrusionOk="0" h="5222" w="5276">
                    <a:moveTo>
                      <a:pt x="2647" y="0"/>
                    </a:moveTo>
                    <a:cubicBezTo>
                      <a:pt x="2630" y="0"/>
                      <a:pt x="2614" y="0"/>
                      <a:pt x="2598" y="1"/>
                    </a:cubicBezTo>
                    <a:cubicBezTo>
                      <a:pt x="1137" y="28"/>
                      <a:pt x="1" y="1191"/>
                      <a:pt x="1" y="2651"/>
                    </a:cubicBezTo>
                    <a:cubicBezTo>
                      <a:pt x="28" y="4069"/>
                      <a:pt x="1191" y="5221"/>
                      <a:pt x="2629" y="5221"/>
                    </a:cubicBezTo>
                    <a:cubicBezTo>
                      <a:pt x="2646" y="5221"/>
                      <a:pt x="2662" y="5221"/>
                      <a:pt x="2679" y="5221"/>
                    </a:cubicBezTo>
                    <a:cubicBezTo>
                      <a:pt x="4112" y="5221"/>
                      <a:pt x="5276" y="4031"/>
                      <a:pt x="5249" y="2570"/>
                    </a:cubicBezTo>
                    <a:cubicBezTo>
                      <a:pt x="5222" y="1153"/>
                      <a:pt x="4058" y="0"/>
                      <a:pt x="2647" y="0"/>
                    </a:cubicBezTo>
                    <a:close/>
                  </a:path>
                </a:pathLst>
              </a:custGeom>
              <a:solidFill>
                <a:srgbClr val="E54E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4" name="Google Shape;1764;p67"/>
          <p:cNvGrpSpPr/>
          <p:nvPr/>
        </p:nvGrpSpPr>
        <p:grpSpPr>
          <a:xfrm rot="-7577540">
            <a:off x="976914" y="2688332"/>
            <a:ext cx="1458152" cy="1665251"/>
            <a:chOff x="6590488" y="42784"/>
            <a:chExt cx="1458166" cy="1665266"/>
          </a:xfrm>
        </p:grpSpPr>
        <p:sp>
          <p:nvSpPr>
            <p:cNvPr id="1765" name="Google Shape;1765;p67"/>
            <p:cNvSpPr/>
            <p:nvPr/>
          </p:nvSpPr>
          <p:spPr>
            <a:xfrm rot="-883690">
              <a:off x="7476380" y="231020"/>
              <a:ext cx="296986" cy="679785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6" name="Google Shape;1766;p67"/>
            <p:cNvGrpSpPr/>
            <p:nvPr/>
          </p:nvGrpSpPr>
          <p:grpSpPr>
            <a:xfrm rot="-10126183">
              <a:off x="6721216" y="145335"/>
              <a:ext cx="1196709" cy="1460162"/>
              <a:chOff x="109097" y="1132929"/>
              <a:chExt cx="1146396" cy="1398773"/>
            </a:xfrm>
          </p:grpSpPr>
          <p:sp>
            <p:nvSpPr>
              <p:cNvPr id="1767" name="Google Shape;1767;p67"/>
              <p:cNvSpPr/>
              <p:nvPr/>
            </p:nvSpPr>
            <p:spPr>
              <a:xfrm rot="-6254036">
                <a:off x="434370" y="1386196"/>
                <a:ext cx="284521" cy="651181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67"/>
              <p:cNvSpPr/>
              <p:nvPr/>
            </p:nvSpPr>
            <p:spPr>
              <a:xfrm rot="5584721">
                <a:off x="114523" y="1852199"/>
                <a:ext cx="240477" cy="238758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67"/>
              <p:cNvSpPr/>
              <p:nvPr/>
            </p:nvSpPr>
            <p:spPr>
              <a:xfrm rot="-8954150">
                <a:off x="624610" y="1674566"/>
                <a:ext cx="284518" cy="651212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67"/>
              <p:cNvSpPr/>
              <p:nvPr/>
            </p:nvSpPr>
            <p:spPr>
              <a:xfrm rot="2884474">
                <a:off x="625142" y="2350811"/>
                <a:ext cx="150728" cy="149650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rgbClr val="FF7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67"/>
              <p:cNvSpPr/>
              <p:nvPr/>
            </p:nvSpPr>
            <p:spPr>
              <a:xfrm rot="2700185">
                <a:off x="515366" y="1259930"/>
                <a:ext cx="613153" cy="613149"/>
              </a:xfrm>
              <a:custGeom>
                <a:rect b="b" l="l" r="r" t="t"/>
                <a:pathLst>
                  <a:path extrusionOk="0" h="9280" w="9333">
                    <a:moveTo>
                      <a:pt x="4649" y="1"/>
                    </a:moveTo>
                    <a:cubicBezTo>
                      <a:pt x="4633" y="1"/>
                      <a:pt x="4616" y="1"/>
                      <a:pt x="4599" y="1"/>
                    </a:cubicBezTo>
                    <a:cubicBezTo>
                      <a:pt x="2030" y="28"/>
                      <a:pt x="1" y="2138"/>
                      <a:pt x="28" y="4708"/>
                    </a:cubicBezTo>
                    <a:cubicBezTo>
                      <a:pt x="55" y="7260"/>
                      <a:pt x="2137" y="9279"/>
                      <a:pt x="4684" y="9279"/>
                    </a:cubicBezTo>
                    <a:cubicBezTo>
                      <a:pt x="4701" y="9279"/>
                      <a:pt x="4718" y="9279"/>
                      <a:pt x="4735" y="9279"/>
                    </a:cubicBezTo>
                    <a:cubicBezTo>
                      <a:pt x="7304" y="9252"/>
                      <a:pt x="9333" y="7142"/>
                      <a:pt x="9306" y="4572"/>
                    </a:cubicBezTo>
                    <a:cubicBezTo>
                      <a:pt x="9279" y="2046"/>
                      <a:pt x="7196" y="1"/>
                      <a:pt x="46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2" name="Google Shape;1772;p67"/>
          <p:cNvGrpSpPr/>
          <p:nvPr/>
        </p:nvGrpSpPr>
        <p:grpSpPr>
          <a:xfrm>
            <a:off x="6590488" y="206152"/>
            <a:ext cx="1683167" cy="1730498"/>
            <a:chOff x="6590488" y="-22448"/>
            <a:chExt cx="1683167" cy="1730498"/>
          </a:xfrm>
        </p:grpSpPr>
        <p:grpSp>
          <p:nvGrpSpPr>
            <p:cNvPr id="1773" name="Google Shape;1773;p67"/>
            <p:cNvGrpSpPr/>
            <p:nvPr/>
          </p:nvGrpSpPr>
          <p:grpSpPr>
            <a:xfrm rot="-5795068">
              <a:off x="7486239" y="-51226"/>
              <a:ext cx="677445" cy="825150"/>
              <a:chOff x="193669" y="279176"/>
              <a:chExt cx="648965" cy="790460"/>
            </a:xfrm>
          </p:grpSpPr>
          <p:sp>
            <p:nvSpPr>
              <p:cNvPr id="1774" name="Google Shape;1774;p67"/>
              <p:cNvSpPr/>
              <p:nvPr/>
            </p:nvSpPr>
            <p:spPr>
              <a:xfrm rot="2541214">
                <a:off x="375899" y="290031"/>
                <a:ext cx="284505" cy="651194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67"/>
              <p:cNvSpPr/>
              <p:nvPr/>
            </p:nvSpPr>
            <p:spPr>
              <a:xfrm rot="-1243673">
                <a:off x="298759" y="886178"/>
                <a:ext cx="161253" cy="160107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6" name="Google Shape;1776;p67"/>
            <p:cNvGrpSpPr/>
            <p:nvPr/>
          </p:nvGrpSpPr>
          <p:grpSpPr>
            <a:xfrm rot="-10126183">
              <a:off x="6727635" y="80048"/>
              <a:ext cx="1196709" cy="1526081"/>
              <a:chOff x="109097" y="1132929"/>
              <a:chExt cx="1146396" cy="1461920"/>
            </a:xfrm>
          </p:grpSpPr>
          <p:sp>
            <p:nvSpPr>
              <p:cNvPr id="1777" name="Google Shape;1777;p67"/>
              <p:cNvSpPr/>
              <p:nvPr/>
            </p:nvSpPr>
            <p:spPr>
              <a:xfrm rot="-6254036">
                <a:off x="434370" y="1386196"/>
                <a:ext cx="284521" cy="651181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67"/>
              <p:cNvSpPr/>
              <p:nvPr/>
            </p:nvSpPr>
            <p:spPr>
              <a:xfrm rot="5584721">
                <a:off x="114523" y="1852199"/>
                <a:ext cx="240477" cy="238758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67"/>
              <p:cNvSpPr/>
              <p:nvPr/>
            </p:nvSpPr>
            <p:spPr>
              <a:xfrm rot="-8954150">
                <a:off x="624610" y="1674566"/>
                <a:ext cx="284518" cy="651212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67"/>
              <p:cNvSpPr/>
              <p:nvPr/>
            </p:nvSpPr>
            <p:spPr>
              <a:xfrm rot="2884587">
                <a:off x="588599" y="2306245"/>
                <a:ext cx="240480" cy="238760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rgbClr val="FF7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67"/>
              <p:cNvSpPr/>
              <p:nvPr/>
            </p:nvSpPr>
            <p:spPr>
              <a:xfrm rot="2700185">
                <a:off x="515366" y="1259930"/>
                <a:ext cx="613153" cy="613149"/>
              </a:xfrm>
              <a:custGeom>
                <a:rect b="b" l="l" r="r" t="t"/>
                <a:pathLst>
                  <a:path extrusionOk="0" h="9280" w="9333">
                    <a:moveTo>
                      <a:pt x="4649" y="1"/>
                    </a:moveTo>
                    <a:cubicBezTo>
                      <a:pt x="4633" y="1"/>
                      <a:pt x="4616" y="1"/>
                      <a:pt x="4599" y="1"/>
                    </a:cubicBezTo>
                    <a:cubicBezTo>
                      <a:pt x="2030" y="28"/>
                      <a:pt x="1" y="2138"/>
                      <a:pt x="28" y="4708"/>
                    </a:cubicBezTo>
                    <a:cubicBezTo>
                      <a:pt x="55" y="7260"/>
                      <a:pt x="2137" y="9279"/>
                      <a:pt x="4684" y="9279"/>
                    </a:cubicBezTo>
                    <a:cubicBezTo>
                      <a:pt x="4701" y="9279"/>
                      <a:pt x="4718" y="9279"/>
                      <a:pt x="4735" y="9279"/>
                    </a:cubicBezTo>
                    <a:cubicBezTo>
                      <a:pt x="7304" y="9252"/>
                      <a:pt x="9333" y="7142"/>
                      <a:pt x="9306" y="4572"/>
                    </a:cubicBezTo>
                    <a:cubicBezTo>
                      <a:pt x="9279" y="2046"/>
                      <a:pt x="7196" y="1"/>
                      <a:pt x="4649" y="1"/>
                    </a:cubicBezTo>
                    <a:close/>
                  </a:path>
                </a:pathLst>
              </a:custGeom>
              <a:solidFill>
                <a:srgbClr val="FA9E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2" name="Google Shape;1782;p67"/>
          <p:cNvGrpSpPr/>
          <p:nvPr/>
        </p:nvGrpSpPr>
        <p:grpSpPr>
          <a:xfrm flipH="1" rot="8404751">
            <a:off x="5371799" y="392703"/>
            <a:ext cx="605378" cy="777876"/>
            <a:chOff x="234492" y="148127"/>
            <a:chExt cx="579920" cy="745164"/>
          </a:xfrm>
        </p:grpSpPr>
        <p:sp>
          <p:nvSpPr>
            <p:cNvPr id="1783" name="Google Shape;1783;p67"/>
            <p:cNvSpPr/>
            <p:nvPr/>
          </p:nvSpPr>
          <p:spPr>
            <a:xfrm rot="9702664">
              <a:off x="434883" y="213883"/>
              <a:ext cx="284520" cy="651219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7"/>
            <p:cNvSpPr/>
            <p:nvPr/>
          </p:nvSpPr>
          <p:spPr>
            <a:xfrm rot="2700279">
              <a:off x="267482" y="181696"/>
              <a:ext cx="161255" cy="160115"/>
            </a:xfrm>
            <a:custGeom>
              <a:rect b="b" l="l" r="r" t="t"/>
              <a:pathLst>
                <a:path extrusionOk="0" h="7359" w="7412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5" name="Google Shape;1785;p67"/>
          <p:cNvGrpSpPr/>
          <p:nvPr/>
        </p:nvGrpSpPr>
        <p:grpSpPr>
          <a:xfrm flipH="1" rot="-1320865">
            <a:off x="3520252" y="-151931"/>
            <a:ext cx="2470406" cy="1826690"/>
            <a:chOff x="193669" y="127947"/>
            <a:chExt cx="2366489" cy="1749851"/>
          </a:xfrm>
        </p:grpSpPr>
        <p:sp>
          <p:nvSpPr>
            <p:cNvPr id="1786" name="Google Shape;1786;p67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rect b="b" l="l" r="r" t="t"/>
              <a:pathLst>
                <a:path extrusionOk="0" h="21419" w="9359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7" name="Google Shape;1787;p67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788" name="Google Shape;1788;p67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67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0" name="Google Shape;1790;p67"/>
            <p:cNvGrpSpPr/>
            <p:nvPr/>
          </p:nvGrpSpPr>
          <p:grpSpPr>
            <a:xfrm>
              <a:off x="539292" y="127947"/>
              <a:ext cx="2020866" cy="1749851"/>
              <a:chOff x="234492" y="127947"/>
              <a:chExt cx="2020866" cy="1749851"/>
            </a:xfrm>
          </p:grpSpPr>
          <p:sp>
            <p:nvSpPr>
              <p:cNvPr id="1791" name="Google Shape;1791;p67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rect b="b" l="l" r="r" t="t"/>
                <a:pathLst>
                  <a:path extrusionOk="0" h="21419" w="9359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67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rect b="b" l="l" r="r" t="t"/>
                <a:pathLst>
                  <a:path extrusionOk="0" h="7359" w="7412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3" name="Google Shape;1793;p67"/>
              <p:cNvGrpSpPr/>
              <p:nvPr/>
            </p:nvGrpSpPr>
            <p:grpSpPr>
              <a:xfrm rot="2700200">
                <a:off x="712599" y="433469"/>
                <a:ext cx="1335778" cy="1138807"/>
                <a:chOff x="2374700" y="845078"/>
                <a:chExt cx="1098491" cy="936455"/>
              </a:xfrm>
            </p:grpSpPr>
            <p:sp>
              <p:nvSpPr>
                <p:cNvPr id="1794" name="Google Shape;1794;p67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rect b="b" l="l" r="r" t="t"/>
                  <a:pathLst>
                    <a:path extrusionOk="0" h="18165" w="7921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67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rect b="b" l="l" r="r" t="t"/>
                  <a:pathLst>
                    <a:path extrusionOk="0" h="2111" w="24923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67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rect b="b" l="l" r="r" t="t"/>
                  <a:pathLst>
                    <a:path extrusionOk="0" h="7359" w="7412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rgbClr val="FF7C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67"/>
                <p:cNvSpPr/>
                <p:nvPr/>
              </p:nvSpPr>
              <p:spPr>
                <a:xfrm>
                  <a:off x="2967926" y="1279083"/>
                  <a:ext cx="505265" cy="502450"/>
                </a:xfrm>
                <a:custGeom>
                  <a:rect b="b" l="l" r="r" t="t"/>
                  <a:pathLst>
                    <a:path extrusionOk="0" h="9281" w="9333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67"/>
                <p:cNvSpPr/>
                <p:nvPr/>
              </p:nvSpPr>
              <p:spPr>
                <a:xfrm>
                  <a:off x="2579796" y="845078"/>
                  <a:ext cx="287806" cy="284860"/>
                </a:xfrm>
                <a:custGeom>
                  <a:rect b="b" l="l" r="r" t="t"/>
                  <a:pathLst>
                    <a:path extrusionOk="0" h="5222" w="5276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99" name="Google Shape;1799;p67"/>
          <p:cNvSpPr txBox="1"/>
          <p:nvPr>
            <p:ph type="title"/>
          </p:nvPr>
        </p:nvSpPr>
        <p:spPr>
          <a:xfrm>
            <a:off x="498425" y="1826750"/>
            <a:ext cx="304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Taxonomic Classification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00" name="Google Shape;1800;p67"/>
          <p:cNvSpPr txBox="1"/>
          <p:nvPr>
            <p:ph idx="2" type="title"/>
          </p:nvPr>
        </p:nvSpPr>
        <p:spPr>
          <a:xfrm>
            <a:off x="1401424" y="1170712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01" name="Google Shape;1801;p67"/>
          <p:cNvSpPr txBox="1"/>
          <p:nvPr>
            <p:ph idx="3" type="title"/>
          </p:nvPr>
        </p:nvSpPr>
        <p:spPr>
          <a:xfrm>
            <a:off x="3272850" y="1826750"/>
            <a:ext cx="25983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02" name="Google Shape;1802;p67"/>
          <p:cNvSpPr txBox="1"/>
          <p:nvPr>
            <p:ph idx="5" type="title"/>
          </p:nvPr>
        </p:nvSpPr>
        <p:spPr>
          <a:xfrm>
            <a:off x="3950550" y="1170712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03" name="Google Shape;1803;p67"/>
          <p:cNvSpPr txBox="1"/>
          <p:nvPr>
            <p:ph idx="6" type="title"/>
          </p:nvPr>
        </p:nvSpPr>
        <p:spPr>
          <a:xfrm>
            <a:off x="5596113" y="1850175"/>
            <a:ext cx="304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DIAMOND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04" name="Google Shape;1804;p67"/>
          <p:cNvSpPr txBox="1"/>
          <p:nvPr>
            <p:ph idx="8" type="title"/>
          </p:nvPr>
        </p:nvSpPr>
        <p:spPr>
          <a:xfrm>
            <a:off x="6498572" y="1170712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05" name="Google Shape;1805;p67"/>
          <p:cNvSpPr txBox="1"/>
          <p:nvPr>
            <p:ph idx="9" type="title"/>
          </p:nvPr>
        </p:nvSpPr>
        <p:spPr>
          <a:xfrm>
            <a:off x="723724" y="4038050"/>
            <a:ext cx="25983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Kraken2 Datasets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06" name="Google Shape;1806;p67"/>
          <p:cNvSpPr txBox="1"/>
          <p:nvPr>
            <p:ph idx="14" type="title"/>
          </p:nvPr>
        </p:nvSpPr>
        <p:spPr>
          <a:xfrm>
            <a:off x="1401424" y="3370247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07" name="Google Shape;1807;p67"/>
          <p:cNvSpPr txBox="1"/>
          <p:nvPr>
            <p:ph idx="15" type="title"/>
          </p:nvPr>
        </p:nvSpPr>
        <p:spPr>
          <a:xfrm>
            <a:off x="3272850" y="4038050"/>
            <a:ext cx="25983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UniprotKB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08" name="Google Shape;1808;p67"/>
          <p:cNvSpPr txBox="1"/>
          <p:nvPr>
            <p:ph idx="17" type="title"/>
          </p:nvPr>
        </p:nvSpPr>
        <p:spPr>
          <a:xfrm>
            <a:off x="3950550" y="3370247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09" name="Google Shape;1809;p67"/>
          <p:cNvSpPr txBox="1"/>
          <p:nvPr>
            <p:ph idx="18" type="title"/>
          </p:nvPr>
        </p:nvSpPr>
        <p:spPr>
          <a:xfrm>
            <a:off x="5820875" y="4038050"/>
            <a:ext cx="25983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Walkthrough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10" name="Google Shape;1810;p67"/>
          <p:cNvSpPr txBox="1"/>
          <p:nvPr>
            <p:ph idx="20" type="title"/>
          </p:nvPr>
        </p:nvSpPr>
        <p:spPr>
          <a:xfrm>
            <a:off x="6498572" y="3370247"/>
            <a:ext cx="1242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11" name="Google Shape;1811;p67"/>
          <p:cNvSpPr txBox="1"/>
          <p:nvPr>
            <p:ph idx="12" type="sldNum"/>
          </p:nvPr>
        </p:nvSpPr>
        <p:spPr>
          <a:xfrm>
            <a:off x="8556784" y="49784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68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Taxonomic Classification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17" name="Google Shape;1817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8" name="Google Shape;181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783" y="1266050"/>
            <a:ext cx="6487286" cy="34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69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 </a:t>
            </a:r>
            <a:endParaRPr/>
          </a:p>
        </p:txBody>
      </p:sp>
      <p:sp>
        <p:nvSpPr>
          <p:cNvPr id="1824" name="Google Shape;1824;p69"/>
          <p:cNvSpPr txBox="1"/>
          <p:nvPr>
            <p:ph idx="1" type="body"/>
          </p:nvPr>
        </p:nvSpPr>
        <p:spPr>
          <a:xfrm>
            <a:off x="713225" y="1247650"/>
            <a:ext cx="77244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BLAST(Basic Local Alignment Search Tool)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Can rapidly align and compare DNA Sequence queries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</a:t>
            </a:r>
            <a:r>
              <a:rPr b="1" lang="en" sz="1900"/>
              <a:t>gold</a:t>
            </a:r>
            <a:r>
              <a:rPr lang="en" sz="1900"/>
              <a:t> standard for </a:t>
            </a:r>
            <a:r>
              <a:rPr lang="en" sz="1900"/>
              <a:t>alignment</a:t>
            </a:r>
            <a:r>
              <a:rPr lang="en" sz="1900"/>
              <a:t> tools</a:t>
            </a:r>
            <a:endParaRPr sz="1900"/>
          </a:p>
        </p:txBody>
      </p:sp>
      <p:sp>
        <p:nvSpPr>
          <p:cNvPr id="1825" name="Google Shape;1825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70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DIAMOND (Why it rocks!)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31" name="Google Shape;1831;p70"/>
          <p:cNvSpPr txBox="1"/>
          <p:nvPr>
            <p:ph idx="1" type="body"/>
          </p:nvPr>
        </p:nvSpPr>
        <p:spPr>
          <a:xfrm>
            <a:off x="709800" y="1168650"/>
            <a:ext cx="77244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Protein aligner similar to BLAST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Trades sensitivity for speed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Built for large dataset queries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Old version of DIAMOND while practical, was not sensitive enough to provide useful insights comparatively to BLAST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DIAMOND 2.0 forgoes both to create a still fast yet highly sensitive aligner solution comparable to BLAST</a:t>
            </a:r>
            <a:endParaRPr sz="1900"/>
          </a:p>
        </p:txBody>
      </p:sp>
      <p:sp>
        <p:nvSpPr>
          <p:cNvPr id="1832" name="Google Shape;1832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71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Diamond Under the Hood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38" name="Google Shape;1838;p71"/>
          <p:cNvSpPr txBox="1"/>
          <p:nvPr>
            <p:ph idx="1" type="body"/>
          </p:nvPr>
        </p:nvSpPr>
        <p:spPr>
          <a:xfrm>
            <a:off x="713225" y="1017725"/>
            <a:ext cx="77244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Double indexing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Hamming distance filter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Ungapped extension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Leftmost seed filter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Adaptive ranking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Gapped extension filter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Chaining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Banded SWIPE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Frameshift alignments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Repeat masking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Distributed-memory parallelization</a:t>
            </a:r>
            <a:endParaRPr sz="1900"/>
          </a:p>
        </p:txBody>
      </p:sp>
      <p:sp>
        <p:nvSpPr>
          <p:cNvPr id="1839" name="Google Shape;1839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72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Performance and Resources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45" name="Google Shape;1845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6" name="Google Shape;184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663" y="1093925"/>
            <a:ext cx="6098666" cy="15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675" y="2840000"/>
            <a:ext cx="6098651" cy="1753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73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Speed &amp; </a:t>
            </a:r>
            <a:r>
              <a:rPr lang="en">
                <a:solidFill>
                  <a:schemeClr val="lt2"/>
                </a:solidFill>
              </a:rPr>
              <a:t>Sensitivity</a:t>
            </a:r>
            <a:r>
              <a:rPr lang="en">
                <a:solidFill>
                  <a:schemeClr val="lt2"/>
                </a:solidFill>
              </a:rPr>
              <a:t> Graph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853" name="Google Shape;185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00" y="1164225"/>
            <a:ext cx="7464198" cy="32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Subject for High School 9th grade: Molecular Genetics by Slidesgo">
  <a:themeElements>
    <a:clrScheme name="Simple Light">
      <a:dk1>
        <a:srgbClr val="2B292E"/>
      </a:dk1>
      <a:lt1>
        <a:srgbClr val="BAC5FF"/>
      </a:lt1>
      <a:dk2>
        <a:srgbClr val="E54E55"/>
      </a:dk2>
      <a:lt2>
        <a:srgbClr val="4A66DD"/>
      </a:lt2>
      <a:accent1>
        <a:srgbClr val="788BF1"/>
      </a:accent1>
      <a:accent2>
        <a:srgbClr val="FF7C67"/>
      </a:accent2>
      <a:accent3>
        <a:srgbClr val="FA9E84"/>
      </a:accent3>
      <a:accent4>
        <a:srgbClr val="FFFFFF"/>
      </a:accent4>
      <a:accent5>
        <a:srgbClr val="FFFFFF"/>
      </a:accent5>
      <a:accent6>
        <a:srgbClr val="FFFFFF"/>
      </a:accent6>
      <a:hlink>
        <a:srgbClr val="2B2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