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c815f4c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4c815f4c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4c75c3d7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4c75c3d7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4c815f4c3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4c815f4c3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4c815f4c3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4c815f4c3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4c815f4c3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4c815f4c3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ata.cityofnewyork.us/Environment/2015-Street-Tree-Census-Tree-Data/uvpi-gqnh/about_data" TargetMode="External"/><Relationship Id="rId4" Type="http://schemas.openxmlformats.org/officeDocument/2006/relationships/hyperlink" Target="https://data.cityofnewyork.us/api/views/uvpi-gqnh/files/8705bfd6-993c-40c5-8620-0c81191c7e25?download=true&amp;filename=StreetTreeCensus2015TreesDataDictionary20161102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1370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 of Trees in New York City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2651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the 2015 NYC Street Tree Census</a:t>
            </a:r>
            <a:endParaRPr/>
          </a:p>
        </p:txBody>
      </p:sp>
      <p:sp>
        <p:nvSpPr>
          <p:cNvPr id="130" name="Google Shape;130;p13"/>
          <p:cNvSpPr txBox="1"/>
          <p:nvPr/>
        </p:nvSpPr>
        <p:spPr>
          <a:xfrm>
            <a:off x="2963250" y="3663675"/>
            <a:ext cx="3217500" cy="7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Patrick DiBari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Laguardia Data Analytics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800200"/>
            <a:ext cx="75057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2015 New York City Street Tree Census was the third decadal street tree census in NYC Parks history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Tree data included tree species, diameter, and perception of health, among various other identifying factors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collection ran from May 2015 to October 2016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Using the gathered data of 683,788 trees, this dataset is valuable in analyzing the health of NYC’s trees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Trees were also identified by the borough in which they were documented, which allows for a detailed breakdown of tree characteristics by borough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800200"/>
            <a:ext cx="75057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This dataset was exported from New York City’s OpenData platform, an online portal containing free public data published by NYC agencies and other partners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2015 Tree Census dataset was made available courtesy of the Department of Parks and Recreation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683,788 rows are included in this dataset, with each row representing a unique tree documented by volunteers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dataset includes 45 columns, including a column containing a unique identifier for each tree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dataset comes with a detailed data dictionary, which describes each column with its name, a description, API field name, and data type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Methodologies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800200"/>
            <a:ext cx="75057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Several python libraries were used for this analysis, namely pandas for data analysis, as well as both Matplotlib and Seaborn to create visualizations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As documented in the data dictionary, several columns contained “N/A” values where data was unavailable/not obtained during the census. In efforts to keep the data “clean” and workable, “N/A” values were dropped from columns in which analyses were performed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valuable data transformation method for this dataset was grouping by borough, as this allowed for easy comparison of various variables across all boroughs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 and Conclusions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800200"/>
            <a:ext cx="75057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As expected, when examining the number of trees surveyed in each borough, Queens had by far the most trees at 250,551, with 177,293 trees identified in Brooklyn coming in second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When looking at reported tree health, results were fairly consistent across all boroughs. The </a:t>
            </a:r>
            <a:r>
              <a:rPr i="1" lang="en" sz="1400"/>
              <a:t>health</a:t>
            </a:r>
            <a:r>
              <a:rPr lang="en" sz="1400"/>
              <a:t> variable indicates the surveyor’s perception of tree health, with possible categories being Good, Fair, or Poor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All boroughs had similar measures of tree health, with 77% of all trees identified as being in good health (78% of trees in Brooklyn, The Bronx, and Staten Island were in good health, while just 72% of trees in Manhattan were reported as being in good health)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1800200"/>
            <a:ext cx="75057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2015 Street Tree Census - Tree Data | NYC Open Data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Dictionary (included on OpenData page):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https://data.cityofnewyork.us/api/views/uvpi-gqnh/files/8705bfd6-993c-40c5-8620-0c81191c7e25?download=true&amp;filename=StreetTreeCensus2015TreesDataDictionary20161102.pdf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