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03200" y="5546401"/>
            <a:ext cx="3639600" cy="90264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Instrutor: ENG.Icaro Ferreira</a:t>
            </a:r>
            <a:endParaRPr b="1"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Dia: SEXTA-FEIRA</a:t>
            </a:r>
            <a:endParaRPr b="1"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9830" y="0"/>
            <a:ext cx="3493333" cy="8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Explicação 1: preparando a lista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9425" y="936032"/>
            <a:ext cx="6153150" cy="54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Explicação 1: preparando a lista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6550" y="906306"/>
            <a:ext cx="8998900" cy="5603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Explicação 2: Renderizando a lista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0838" y="696439"/>
            <a:ext cx="58674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Explicação 3: deletando itens da lista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786" y="1301186"/>
            <a:ext cx="4986158" cy="516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3944" y="1301186"/>
            <a:ext cx="6988056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Explicação 4: salvando os itens da lista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802" y="587293"/>
            <a:ext cx="6264071" cy="627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1085" y="2903669"/>
            <a:ext cx="7790916" cy="395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lculadora branca" id="202" name="Google Shape;202;p27"/>
          <p:cNvPicPr preferRelativeResize="0"/>
          <p:nvPr/>
        </p:nvPicPr>
        <p:blipFill rotWithShape="1">
          <a:blip r:embed="rId3">
            <a:alphaModFix amt="50000"/>
          </a:blip>
          <a:srcRect b="-1" l="0" r="5882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0" y="0"/>
            <a:ext cx="12192000" cy="374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b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-FAZER UMA CALCULADORA DE BOLETIM ESCOLAR.</a:t>
            </a:r>
            <a:endParaRPr/>
          </a:p>
          <a:p>
            <a:pPr indent="19050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9050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9050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ITENS PARA SER EXIBIDO: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NOTA ANUAL;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SITUAÇÃO DE REPROVADO OU APROVADO;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3-SE REPROVADO COLOCAR RECUPERAÇÃO E PROVA FINAL.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trabalhar com  datas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5525" y="933450"/>
            <a:ext cx="7600950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2-Temporizadores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512" y="214312"/>
            <a:ext cx="4752975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471947" y="645250"/>
            <a:ext cx="9039379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Diferença de LET, Const e var</a:t>
            </a:r>
            <a:b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Var: consigo acessar de forma global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Let: não consigo puxar e mudar (uma vez criada dentro do bloco ‘escopo’)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Const: após criar não consigo mudar e ele só aceita ser criado com conteúdo.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737009" y="217961"/>
            <a:ext cx="9039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Objetos.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5520" y="123825"/>
            <a:ext cx="5048250" cy="67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737009" y="217961"/>
            <a:ext cx="9039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template.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8862" y="1309687"/>
            <a:ext cx="7534275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uma calculadora de IMC - HTML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620" y="671875"/>
            <a:ext cx="8786091" cy="61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uma calculadora de IMC - JS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925" y="760116"/>
            <a:ext cx="8558149" cy="6097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737010" y="217961"/>
            <a:ext cx="5067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Explicando algumas coisas de HTML para pré projeto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0387" y="761332"/>
            <a:ext cx="5991225" cy="57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3633" y="0"/>
            <a:ext cx="1828368" cy="16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