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34B1-B431-481E-936A-8DFE0F87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D0FB-01EA-4C59-BB59-D195CEFD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BC7-952D-41C3-9EDE-7E821051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9CA2-C546-4463-AF1D-3E31A59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3D26-814D-4FDB-A6D6-74E16C10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5BD5-5B13-4F76-B1F5-4B015D2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276A-F11B-4702-8143-6BE8D863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10F9-28D6-48FF-8D15-A250E67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5ED3-8366-4F62-A7A9-2D999AC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1C9-286A-4539-8ADF-1585AD5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89A52-976F-448B-8243-44AA3CEC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2D90-BDD9-4F00-B665-CCA1DEF8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E5E5-2A0D-4CA5-812E-23803CF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B9CD-052C-410E-95B4-75C07E1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913F-065B-4F35-90A7-51CCA7F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C778-4A27-4522-A840-30590AE9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EA25-6917-46FF-B60F-71ED3215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6A53-728B-4845-8DD7-50A1F3E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962C-D96A-45A6-96C7-4E7B78C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7EB1-4840-448D-AF52-DA0400FE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D344-41D3-4734-922F-C301DB0C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9E76-62EC-4D7C-A692-8A294887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4ED7-FD37-4182-84B1-F3A7135B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7EB9-FE86-4CDF-9AD7-8B523085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36A2-5291-405B-B9E7-A562C3DD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825-A324-4FB1-AD58-AC199E1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CAC9-BC17-4FB1-B413-C96005B61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9354-422A-492A-B44F-05908715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2B8D-465F-498C-AC9D-C19172D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E533-BABE-40C8-9515-06E84067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DF6C-33A4-4A0C-8428-695E1DA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CA0-A6E2-439A-B5A5-221B3661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2251-AB6E-4C87-A6D6-D87BBE7A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4B52-3875-4AEC-B30A-0D34030D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EF2A-C9BB-4D50-8361-65E04421F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B764A-1690-4451-A4D2-FC5B334A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8F774-8B06-48E6-ABCF-8CF488FB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A2590-08E8-4503-AA17-50924A72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8555C-EBC2-4D3C-AE4B-CB4B7C4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3C2-1AC3-4C41-8669-977784F9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FAF7-906A-4F63-A8BE-CE80ACF2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EB8AC-A836-416F-8A4E-A9BA83F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28D9-5C7F-435C-AAF8-F629173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5A63-057A-44C7-B942-B1220AD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672F4-D20D-415B-AB87-DDE6D24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3A83-DF0A-4CAA-A1FC-876E56E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68DE-576B-4549-B324-FAF4B1B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CECB-920F-4E1C-84AF-E6BAFDD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484F-D1C0-4D93-B363-57BBB787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EADF-D202-423B-9256-FFD0A5F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554D-7903-46BB-99EA-5007EF2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0676-2085-4604-9EEB-9171765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D87-D7EB-4BB6-9EC8-9C2A39F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53676-5C05-470B-9AD4-CC35891D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557B-4C33-40F4-9DBB-43ADB18B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4ED-E23E-4F83-B63D-A43FB384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489E-0D84-4C3D-84FD-9A8A41FF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7CD-D8F3-43ED-BD87-2EE44E39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98DBF-C4C1-469B-BF63-5909D1C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0561-D187-4E02-9CE0-A4A46B5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A6E5-3714-4A29-94C8-F1D52542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D66B-EB1F-467F-A3DB-CFFFEB1B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F863-E5AD-460F-AD99-B36F90CB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A7D-C071-46CE-96A7-65D360E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 err="1"/>
              <a:t>Mibrary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By: Team Google 2:</a:t>
            </a:r>
          </a:p>
          <a:p>
            <a:r>
              <a:rPr lang="en-US" sz="2000" dirty="0"/>
              <a:t>Edwin Xeon Gutierrez</a:t>
            </a:r>
          </a:p>
          <a:p>
            <a:r>
              <a:rPr lang="en-US" sz="2000" dirty="0" err="1"/>
              <a:t>Debarshi</a:t>
            </a:r>
            <a:r>
              <a:rPr lang="en-US" sz="2000" dirty="0"/>
              <a:t> Kundu</a:t>
            </a:r>
          </a:p>
          <a:p>
            <a:r>
              <a:rPr lang="en-US" sz="2000" dirty="0"/>
              <a:t>Lucy Liu</a:t>
            </a:r>
          </a:p>
          <a:p>
            <a:r>
              <a:rPr lang="en-US" sz="2000" dirty="0"/>
              <a:t>Austin </a:t>
            </a:r>
            <a:r>
              <a:rPr lang="en-US" sz="2000" dirty="0" err="1"/>
              <a:t>Mager</a:t>
            </a:r>
            <a:endParaRPr lang="en-US" sz="2000" dirty="0"/>
          </a:p>
          <a:p>
            <a:r>
              <a:rPr lang="en-US" sz="2000" dirty="0" err="1"/>
              <a:t>Diemi</a:t>
            </a:r>
            <a:r>
              <a:rPr lang="en-US" sz="2000" dirty="0"/>
              <a:t> Pham</a:t>
            </a:r>
          </a:p>
          <a:p>
            <a:r>
              <a:rPr lang="en-US" sz="2000" dirty="0"/>
              <a:t>Aaron </a:t>
            </a:r>
            <a:r>
              <a:rPr lang="en-US" sz="2000" dirty="0" err="1"/>
              <a:t>Salda</a:t>
            </a:r>
            <a:r>
              <a:rPr lang="es-MX" sz="2000" dirty="0"/>
              <a:t>ñ</a:t>
            </a:r>
            <a:r>
              <a:rPr lang="en-US" sz="20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Edwin Xeon Gutierrez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Visualizations</a:t>
            </a:r>
          </a:p>
          <a:p>
            <a:r>
              <a:rPr lang="en-US" dirty="0"/>
              <a:t>Debarshi Kundu</a:t>
            </a:r>
          </a:p>
          <a:p>
            <a:pPr lvl="1"/>
            <a:r>
              <a:rPr lang="en-US" dirty="0"/>
              <a:t>User Models </a:t>
            </a:r>
          </a:p>
          <a:p>
            <a:pPr lvl="1"/>
            <a:r>
              <a:rPr lang="en-US" dirty="0"/>
              <a:t>Visualization refineries</a:t>
            </a:r>
          </a:p>
          <a:p>
            <a:pPr lvl="1"/>
            <a:r>
              <a:rPr lang="en-US" dirty="0"/>
              <a:t>Implementing Bootstrap	</a:t>
            </a:r>
          </a:p>
          <a:p>
            <a:r>
              <a:rPr lang="en-US" dirty="0"/>
              <a:t>Lucy Liu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r>
              <a:rPr lang="en-US" dirty="0"/>
              <a:t>Austin </a:t>
            </a:r>
            <a:r>
              <a:rPr lang="en-US" dirty="0" err="1"/>
              <a:t>Mager</a:t>
            </a:r>
            <a:endParaRPr lang="en-US" dirty="0"/>
          </a:p>
          <a:p>
            <a:r>
              <a:rPr lang="en-US" dirty="0" err="1"/>
              <a:t>Diemi</a:t>
            </a:r>
            <a:r>
              <a:rPr lang="en-US" dirty="0"/>
              <a:t> Pham</a:t>
            </a:r>
          </a:p>
          <a:p>
            <a:pPr lvl="1"/>
            <a:r>
              <a:rPr lang="en-US" dirty="0"/>
              <a:t>Flask API Backend</a:t>
            </a:r>
          </a:p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s-MX" dirty="0"/>
          </a:p>
          <a:p>
            <a:pPr lvl="1"/>
            <a:r>
              <a:rPr lang="es-MX" dirty="0" err="1"/>
              <a:t>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About Page</a:t>
            </a:r>
            <a:br>
              <a:rPr lang="en-US" dirty="0"/>
            </a:br>
            <a:r>
              <a:rPr lang="en-US" dirty="0"/>
              <a:t>Navigate Site</a:t>
            </a:r>
            <a:br>
              <a:rPr lang="en-US" dirty="0"/>
            </a:br>
            <a:r>
              <a:rPr lang="en-US" dirty="0"/>
              <a:t>Search/sorting/filtering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Time Management</a:t>
            </a:r>
          </a:p>
          <a:p>
            <a:r>
              <a:rPr lang="en-US" dirty="0"/>
              <a:t>What puzzles us?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</a:t>
            </a:r>
            <a:r>
              <a:rPr lang="en-US"/>
              <a:t>website?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219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Mibrary</vt:lpstr>
      <vt:lpstr>Overview of Contributions</vt:lpstr>
      <vt:lpstr>Show About Page Navigate Site Search/sorting/filtering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Debarshi Kundu</cp:lastModifiedBy>
  <cp:revision>20</cp:revision>
  <dcterms:created xsi:type="dcterms:W3CDTF">2018-07-26T22:08:35Z</dcterms:created>
  <dcterms:modified xsi:type="dcterms:W3CDTF">2018-07-27T06:01:30Z</dcterms:modified>
</cp:coreProperties>
</file>