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5" r:id="rId5"/>
    <p:sldId id="264" r:id="rId6"/>
    <p:sldId id="266" r:id="rId7"/>
    <p:sldId id="267" r:id="rId8"/>
    <p:sldId id="257" r:id="rId9"/>
    <p:sldId id="259" r:id="rId10"/>
    <p:sldId id="262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0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81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7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0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0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FD25-B74C-499F-B05D-EFCBCFE2C8C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71D0-9E4C-46A5-9EC7-50B0A60C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9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9AA7D-C071-46CE-96A7-65D360E1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Mibrary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9ABF8-7EC3-4207-B1AE-DAD518853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200"/>
              <a:t>By: Team Google 2:</a:t>
            </a:r>
          </a:p>
          <a:p>
            <a:r>
              <a:rPr lang="en-US" sz="2200"/>
              <a:t>Edwin Xeon Gutierrez</a:t>
            </a:r>
          </a:p>
          <a:p>
            <a:r>
              <a:rPr lang="en-US" sz="2200"/>
              <a:t>Debarshi Kundu</a:t>
            </a:r>
          </a:p>
          <a:p>
            <a:r>
              <a:rPr lang="en-US" sz="2200"/>
              <a:t>Lucy Liu</a:t>
            </a:r>
          </a:p>
          <a:p>
            <a:r>
              <a:rPr lang="en-US" sz="2200"/>
              <a:t>Austin Mager</a:t>
            </a:r>
          </a:p>
          <a:p>
            <a:r>
              <a:rPr lang="en-US" sz="2200"/>
              <a:t>Diemi Pham</a:t>
            </a:r>
          </a:p>
          <a:p>
            <a:r>
              <a:rPr lang="en-US" sz="2200"/>
              <a:t>Aaron Salda</a:t>
            </a:r>
            <a:r>
              <a:rPr lang="es-MX" sz="2200"/>
              <a:t>ñ</a:t>
            </a:r>
            <a:r>
              <a:rPr lang="en-US" sz="2200"/>
              <a:t>a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2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00F6-7DF4-4BA1-B365-6A4E5754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762A-D50B-4780-8055-552AE1ED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better?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/>
              <a:t>Time Management</a:t>
            </a:r>
            <a:endParaRPr lang="en-US" dirty="0"/>
          </a:p>
          <a:p>
            <a:r>
              <a:rPr lang="en-US" dirty="0"/>
              <a:t>What puzzles 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6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B7F2-1186-462C-8C03-0866B01F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053A-0E3F-4DF9-B58E-89D81F36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did they do well?</a:t>
            </a:r>
          </a:p>
          <a:p>
            <a:pPr lvl="1"/>
            <a:r>
              <a:rPr lang="en-US" dirty="0"/>
              <a:t>Frontpage is pretty with a picture carousel</a:t>
            </a:r>
          </a:p>
          <a:p>
            <a:pPr lvl="1"/>
            <a:r>
              <a:rPr lang="en-US" dirty="0"/>
              <a:t>Detailed detail pages</a:t>
            </a:r>
          </a:p>
          <a:p>
            <a:pPr lvl="1"/>
            <a:r>
              <a:rPr lang="en-US" dirty="0"/>
              <a:t>Website filter and sort and page numbers are pretty</a:t>
            </a:r>
          </a:p>
          <a:p>
            <a:pPr lvl="1"/>
            <a:r>
              <a:rPr lang="en-US" dirty="0"/>
              <a:t>Visualizations look nice</a:t>
            </a:r>
          </a:p>
          <a:p>
            <a:pPr lvl="1"/>
            <a:r>
              <a:rPr lang="en-US" dirty="0"/>
              <a:t>Fetch random tree button, learn about new trees</a:t>
            </a:r>
          </a:p>
          <a:p>
            <a:r>
              <a:rPr lang="en-US" dirty="0"/>
              <a:t>What did we learn from their website?</a:t>
            </a:r>
          </a:p>
          <a:p>
            <a:pPr lvl="1"/>
            <a:r>
              <a:rPr lang="en-US" dirty="0"/>
              <a:t>Learned about what type of trees can be grown here</a:t>
            </a:r>
          </a:p>
          <a:p>
            <a:pPr lvl="1"/>
            <a:r>
              <a:rPr lang="en-US" dirty="0"/>
              <a:t>Learned about problems growing trees, and details about them to find the most appealing tree</a:t>
            </a:r>
          </a:p>
          <a:p>
            <a:pPr lvl="1"/>
            <a:r>
              <a:rPr lang="en-US" dirty="0"/>
              <a:t>Events nearby us about trees</a:t>
            </a:r>
          </a:p>
          <a:p>
            <a:pPr lvl="1"/>
            <a:r>
              <a:rPr lang="en-US" dirty="0"/>
              <a:t>Parks, stores and their ratings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8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813D-E960-4662-8488-D952ECAC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C54A-495C-430C-B738-A968B159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they do better?</a:t>
            </a:r>
          </a:p>
          <a:p>
            <a:pPr lvl="1"/>
            <a:r>
              <a:rPr lang="en-US" dirty="0"/>
              <a:t>Some functionality bugs</a:t>
            </a:r>
          </a:p>
          <a:p>
            <a:pPr lvl="2"/>
            <a:r>
              <a:rPr lang="en-US" dirty="0"/>
              <a:t>Search is a little glitchy: doesn’t search as you type until after you have searched for the first time</a:t>
            </a:r>
          </a:p>
          <a:p>
            <a:pPr lvl="2"/>
            <a:r>
              <a:rPr lang="en-US" dirty="0"/>
              <a:t>Model page search links back to homepage</a:t>
            </a:r>
          </a:p>
          <a:p>
            <a:r>
              <a:rPr lang="en-US" dirty="0"/>
              <a:t>What puzzles us about their website?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0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A1CC-BF64-42E9-BAD4-228E2E0B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Contributions:</a:t>
            </a:r>
            <a:br>
              <a:rPr lang="en-US" dirty="0"/>
            </a:br>
            <a:r>
              <a:rPr lang="en-US" dirty="0"/>
              <a:t>Edwin </a:t>
            </a:r>
            <a:r>
              <a:rPr lang="en-US" dirty="0" err="1"/>
              <a:t>xeon</a:t>
            </a:r>
            <a:r>
              <a:rPr lang="en-US" dirty="0"/>
              <a:t> gutierrez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6238-906F-40F4-AC80-474376A5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Frontend</a:t>
            </a:r>
          </a:p>
          <a:p>
            <a:pPr lvl="1"/>
            <a:r>
              <a:rPr lang="en-US" dirty="0"/>
              <a:t>Sorting and Filtering</a:t>
            </a:r>
          </a:p>
          <a:p>
            <a:pPr lvl="1"/>
            <a:r>
              <a:rPr lang="en-US" dirty="0"/>
              <a:t>Detail Pages</a:t>
            </a:r>
          </a:p>
          <a:p>
            <a:pPr lvl="1"/>
            <a:r>
              <a:rPr lang="en-US" dirty="0"/>
              <a:t>Pagination</a:t>
            </a:r>
          </a:p>
          <a:p>
            <a:pPr lvl="1"/>
            <a:r>
              <a:rPr lang="en-US" dirty="0"/>
              <a:t>Search on main page</a:t>
            </a:r>
          </a:p>
          <a:p>
            <a:r>
              <a:rPr lang="en-US" dirty="0"/>
              <a:t>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4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CBF0-EA6F-4A83-B159-B133F17E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Debarshi</a:t>
            </a:r>
            <a:r>
              <a:rPr lang="es-MX" dirty="0"/>
              <a:t> </a:t>
            </a:r>
            <a:r>
              <a:rPr lang="es-MX" dirty="0" err="1"/>
              <a:t>Kundu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050D-7198-4957-82C6-960625F4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Models </a:t>
            </a:r>
          </a:p>
          <a:p>
            <a:r>
              <a:rPr lang="en-US" dirty="0"/>
              <a:t>Visualization refineries</a:t>
            </a:r>
          </a:p>
          <a:p>
            <a:r>
              <a:rPr lang="en-US" dirty="0"/>
              <a:t>Implementing Bootstrap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710C-C402-4F40-A1C1-ED356D8E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Lucy Liu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AF71-D5BC-4B75-ABF9-463865A3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Frontend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Model Page Prettiness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F85A-6308-4ED7-959F-D0A33E93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Austin </a:t>
            </a:r>
            <a:r>
              <a:rPr lang="es-MX" dirty="0" err="1"/>
              <a:t>MAger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34ED9-7EC2-47C3-A0C7-132CC796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8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58F-197D-4337-A6F3-3747D590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Diemi</a:t>
            </a:r>
            <a:r>
              <a:rPr lang="es-MX" dirty="0"/>
              <a:t> </a:t>
            </a:r>
            <a:r>
              <a:rPr lang="es-MX" dirty="0" err="1"/>
              <a:t>Pham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09BD-CC44-41B7-A2E4-F05E7EC5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2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7142-1A20-4863-B735-BFEA3F6B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salda</a:t>
            </a:r>
            <a:r>
              <a:rPr lang="es-MX" dirty="0" err="1"/>
              <a:t>ña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951B-8AB2-461E-B98F-0E594935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AF5CB-4AF5-4A3F-B6E7-8E442B7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Show About Page</a:t>
            </a:r>
            <a:br>
              <a:rPr lang="en-US" dirty="0"/>
            </a:br>
            <a:r>
              <a:rPr lang="en-US" dirty="0"/>
              <a:t>2) Navigate Site</a:t>
            </a:r>
            <a:br>
              <a:rPr lang="en-US" dirty="0"/>
            </a:br>
            <a:r>
              <a:rPr lang="en-US" dirty="0"/>
              <a:t>3) Search/sorting/filtering</a:t>
            </a:r>
            <a:br>
              <a:rPr lang="en-US" dirty="0"/>
            </a:br>
            <a:r>
              <a:rPr lang="en-US" dirty="0"/>
              <a:t>4) 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079CB-73F1-4B17-8D60-914BD9BBF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7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DF3B-03A9-4BE0-8C97-E8D471FD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7DA5-2B80-4445-A3AD-345280D4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do well?</a:t>
            </a:r>
          </a:p>
          <a:p>
            <a:pPr lvl="1"/>
            <a:r>
              <a:rPr lang="en-US" dirty="0"/>
              <a:t>Searching: pretty and highlight search term, smart </a:t>
            </a:r>
          </a:p>
          <a:p>
            <a:pPr lvl="1"/>
            <a:r>
              <a:rPr lang="en-US" dirty="0"/>
              <a:t>Pagination</a:t>
            </a:r>
          </a:p>
          <a:p>
            <a:r>
              <a:rPr lang="en-US" dirty="0"/>
              <a:t>What did we learn?</a:t>
            </a:r>
          </a:p>
          <a:p>
            <a:pPr lvl="1"/>
            <a:r>
              <a:rPr lang="en-US" dirty="0"/>
              <a:t>Tools required in CS industry</a:t>
            </a:r>
          </a:p>
        </p:txBody>
      </p:sp>
    </p:spTree>
    <p:extLst>
      <p:ext uri="{BB962C8B-B14F-4D97-AF65-F5344CB8AC3E}">
        <p14:creationId xmlns:p14="http://schemas.microsoft.com/office/powerpoint/2010/main" val="1487313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Mibrary</vt:lpstr>
      <vt:lpstr>Overview of Contributions: Edwin xeon gutierrez</vt:lpstr>
      <vt:lpstr>Debarshi Kundu</vt:lpstr>
      <vt:lpstr>Lucy Liu</vt:lpstr>
      <vt:lpstr>Austin MAger</vt:lpstr>
      <vt:lpstr>Diemi Pham</vt:lpstr>
      <vt:lpstr>Aaron saldaña</vt:lpstr>
      <vt:lpstr>1) Show About Page 2) Navigate Site 3) Search/sorting/filtering 4) Visualizations</vt:lpstr>
      <vt:lpstr>Self Critique</vt:lpstr>
      <vt:lpstr>Self Critique</vt:lpstr>
      <vt:lpstr>Other Critique</vt:lpstr>
      <vt:lpstr>Other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Mibrary</dc:title>
  <dc:creator>Edwin gutierrez</dc:creator>
  <cp:lastModifiedBy>Edwin gutierrez</cp:lastModifiedBy>
  <cp:revision>5</cp:revision>
  <dcterms:created xsi:type="dcterms:W3CDTF">2018-07-27T05:22:30Z</dcterms:created>
  <dcterms:modified xsi:type="dcterms:W3CDTF">2018-07-27T14:39:56Z</dcterms:modified>
</cp:coreProperties>
</file>