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7" d="100"/>
          <a:sy n="67" d="100"/>
        </p:scale>
        <p:origin x="48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34B1-B431-481E-936A-8DFE0F87D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DD0FB-01EA-4C59-BB59-D195CEFD4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92BC7-952D-41C3-9EDE-7E8210516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39CA2-C546-4463-AF1D-3E31A594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23D26-814D-4FDB-A6D6-74E16C10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5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5BD5-5B13-4F76-B1F5-4B015D26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C276A-F11B-4702-8143-6BE8D8638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310F9-28D6-48FF-8D15-A250E677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C5ED3-8366-4F62-A7A9-2D999AC5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3F1C9-286A-4539-8ADF-1585AD5F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4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489A52-976F-448B-8243-44AA3CEC9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E2D90-BDD9-4F00-B665-CCA1DEF80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4E5E5-2A0D-4CA5-812E-23803CFBF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0B9CD-052C-410E-95B4-75C07E1C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A913F-065B-4F35-90A7-51CCA7F6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8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C778-4A27-4522-A840-30590AE99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EA25-6917-46FF-B60F-71ED32152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56A53-728B-4845-8DD7-50A1F3EC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0962C-D96A-45A6-96C7-4E7B78CD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57EB1-4840-448D-AF52-DA0400FE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5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9D344-41D3-4734-922F-C301DB0C4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99E76-62EC-4D7C-A692-8A294887A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44ED7-FD37-4182-84B1-F3A7135B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57EB9-FE86-4CDF-9AD7-8B523085B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536A2-5291-405B-B9E7-A562C3DD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2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3825-A324-4FB1-AD58-AC199E10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6CAC9-BC17-4FB1-B413-C96005B61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79354-422A-492A-B44F-059087150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F2B8D-465F-498C-AC9D-C19172D2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3E533-BABE-40C8-9515-06E84067C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ADF6C-33A4-4A0C-8428-695E1DA4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8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2CA0-A6E2-439A-B5A5-221B3661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82251-AB6E-4C87-A6D6-D87BBE7AD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54B52-3875-4AEC-B30A-0D34030D5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FEF2A-C9BB-4D50-8361-65E04421F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AB764A-1690-4451-A4D2-FC5B334A1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8F774-8B06-48E6-ABCF-8CF488FB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6A2590-08E8-4503-AA17-50924A72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8555C-EBC2-4D3C-AE4B-CB4B7C47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4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F3C2-1AC3-4C41-8669-977784F9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3FAF7-906A-4F63-A8BE-CE80ACF24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EB8AC-A836-416F-8A4E-A9BA83FA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328D9-5C7F-435C-AAF8-F629173B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2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E5A63-057A-44C7-B942-B1220ADF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672F4-D20D-415B-AB87-DDE6D242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D3A83-DF0A-4CAA-A1FC-876E56E9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5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68DE-576B-4549-B324-FAF4B1B53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1CECB-920F-4E1C-84AF-E6BAFDD42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1484F-D1C0-4D93-B363-57BBB7870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3EADF-D202-423B-9256-FFD0A5FA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5554D-7903-46BB-99EA-5007EF21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90676-2085-4604-9EEB-91717650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4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7D87-D7EB-4BB6-9EC8-9C2A39F1C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253676-5C05-470B-9AD4-CC35891D1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6557B-4C33-40F4-9DBB-43ADB18B3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DF4ED-E23E-4F83-B63D-A43FB384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1489E-0D84-4C3D-84FD-9A8A41FF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867CD-D8F3-43ED-BD87-2EE44E39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4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98DBF-C4C1-469B-BF63-5909D1C7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10561-D187-4E02-9CE0-A4A46B5C0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2A6E5-3714-4A29-94C8-F1D525424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1FD25-B74C-499F-B05D-EFCBCFE2C8CB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ED66B-EB1F-467F-A3DB-CFFFEB1B6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6F863-E5AD-460F-AD99-B36F90CB6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5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AA7D-C071-46CE-96A7-65D360E19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en-US" dirty="0" err="1"/>
              <a:t>Mibrary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9ABF8-7EC3-4207-B1AE-DAD518853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By: Team Google 2:</a:t>
            </a:r>
          </a:p>
          <a:p>
            <a:r>
              <a:rPr lang="en-US" sz="2000" dirty="0"/>
              <a:t>Edwin Xeon Gutierrez</a:t>
            </a:r>
          </a:p>
          <a:p>
            <a:r>
              <a:rPr lang="en-US" sz="2000" dirty="0" err="1"/>
              <a:t>Debarshi</a:t>
            </a:r>
            <a:r>
              <a:rPr lang="en-US" sz="2000" dirty="0"/>
              <a:t> Kundu</a:t>
            </a:r>
          </a:p>
          <a:p>
            <a:r>
              <a:rPr lang="en-US" sz="2000" dirty="0"/>
              <a:t>Lucy Liu</a:t>
            </a:r>
          </a:p>
          <a:p>
            <a:r>
              <a:rPr lang="en-US" sz="2000" dirty="0"/>
              <a:t>Austin </a:t>
            </a:r>
            <a:r>
              <a:rPr lang="en-US" sz="2000" dirty="0" err="1"/>
              <a:t>Mager</a:t>
            </a:r>
            <a:endParaRPr lang="en-US" sz="2000" dirty="0"/>
          </a:p>
          <a:p>
            <a:r>
              <a:rPr lang="en-US" sz="2000" dirty="0" err="1"/>
              <a:t>Diemi</a:t>
            </a:r>
            <a:r>
              <a:rPr lang="en-US" sz="2000" dirty="0"/>
              <a:t> Pham</a:t>
            </a:r>
          </a:p>
          <a:p>
            <a:r>
              <a:rPr lang="en-US" sz="2000" dirty="0"/>
              <a:t>Aaron </a:t>
            </a:r>
            <a:r>
              <a:rPr lang="en-US" sz="2000" dirty="0" err="1"/>
              <a:t>Salda</a:t>
            </a:r>
            <a:r>
              <a:rPr lang="es-MX" sz="2000" dirty="0"/>
              <a:t>ñ</a:t>
            </a:r>
            <a:r>
              <a:rPr lang="en-US" sz="2000" dirty="0"/>
              <a:t>a </a:t>
            </a:r>
          </a:p>
        </p:txBody>
      </p:sp>
    </p:spTree>
    <p:extLst>
      <p:ext uri="{BB962C8B-B14F-4D97-AF65-F5344CB8AC3E}">
        <p14:creationId xmlns:p14="http://schemas.microsoft.com/office/powerpoint/2010/main" val="389542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A1CC-BF64-42E9-BAD4-228E2E0B5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66238-906F-40F4-AC80-474376A51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Edwin Xeon Gutierrez</a:t>
            </a:r>
          </a:p>
          <a:p>
            <a:pPr lvl="1"/>
            <a:r>
              <a:rPr lang="en-US" dirty="0"/>
              <a:t>React Frontend</a:t>
            </a:r>
          </a:p>
          <a:p>
            <a:pPr lvl="1"/>
            <a:r>
              <a:rPr lang="en-US" dirty="0"/>
              <a:t>Sorting and Filtering</a:t>
            </a:r>
          </a:p>
          <a:p>
            <a:pPr lvl="1"/>
            <a:r>
              <a:rPr lang="en-US" dirty="0"/>
              <a:t>Detail Pages</a:t>
            </a:r>
          </a:p>
          <a:p>
            <a:pPr lvl="1"/>
            <a:r>
              <a:rPr lang="en-US" dirty="0"/>
              <a:t>Visualizations</a:t>
            </a:r>
          </a:p>
          <a:p>
            <a:r>
              <a:rPr lang="en-US" dirty="0" err="1"/>
              <a:t>Debarshi</a:t>
            </a:r>
            <a:r>
              <a:rPr lang="en-US" dirty="0"/>
              <a:t> Kundu</a:t>
            </a:r>
          </a:p>
          <a:p>
            <a:r>
              <a:rPr lang="en-US" dirty="0"/>
              <a:t>Lucy Liu</a:t>
            </a:r>
          </a:p>
          <a:p>
            <a:pPr lvl="1"/>
            <a:r>
              <a:rPr lang="en-US" dirty="0"/>
              <a:t>React Frontend</a:t>
            </a:r>
          </a:p>
          <a:p>
            <a:pPr lvl="1"/>
            <a:r>
              <a:rPr lang="en-US" dirty="0"/>
              <a:t>Searching</a:t>
            </a:r>
          </a:p>
          <a:p>
            <a:pPr lvl="1"/>
            <a:r>
              <a:rPr lang="en-US" dirty="0"/>
              <a:t>Model Page Prettiness</a:t>
            </a:r>
          </a:p>
          <a:p>
            <a:r>
              <a:rPr lang="en-US" dirty="0"/>
              <a:t>Austin </a:t>
            </a:r>
            <a:r>
              <a:rPr lang="en-US" dirty="0" err="1"/>
              <a:t>Mager</a:t>
            </a:r>
            <a:endParaRPr lang="en-US" dirty="0"/>
          </a:p>
          <a:p>
            <a:r>
              <a:rPr lang="en-US" dirty="0" err="1"/>
              <a:t>Diemi</a:t>
            </a:r>
            <a:r>
              <a:rPr lang="en-US" dirty="0"/>
              <a:t> Pham</a:t>
            </a:r>
          </a:p>
          <a:p>
            <a:pPr lvl="1"/>
            <a:r>
              <a:rPr lang="en-US" dirty="0"/>
              <a:t>Flask API Backend</a:t>
            </a:r>
          </a:p>
          <a:p>
            <a:r>
              <a:rPr lang="en-US" dirty="0"/>
              <a:t>Aaron </a:t>
            </a:r>
            <a:r>
              <a:rPr lang="en-US" dirty="0" err="1"/>
              <a:t>Salda</a:t>
            </a:r>
            <a:r>
              <a:rPr lang="es-MX" dirty="0" err="1"/>
              <a:t>ña</a:t>
            </a:r>
            <a:endParaRPr lang="es-MX" dirty="0"/>
          </a:p>
          <a:p>
            <a:pPr lvl="1"/>
            <a:r>
              <a:rPr lang="es-MX" dirty="0" err="1"/>
              <a:t>Database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4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EAF5CB-4AF5-4A3F-B6E7-8E442B76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Show About Page</a:t>
            </a:r>
            <a:br>
              <a:rPr lang="en-US" dirty="0"/>
            </a:br>
            <a:r>
              <a:rPr lang="en-US" dirty="0"/>
              <a:t>Navigate Site</a:t>
            </a:r>
            <a:br>
              <a:rPr lang="en-US" dirty="0"/>
            </a:br>
            <a:r>
              <a:rPr lang="en-US" dirty="0"/>
              <a:t>Search/sorting/filtering</a:t>
            </a:r>
            <a:br>
              <a:rPr lang="en-US" dirty="0"/>
            </a:br>
            <a:r>
              <a:rPr lang="en-US" dirty="0"/>
              <a:t>Visualizations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079CB-73F1-4B17-8D60-914BD9BBF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7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DF3B-03A9-4BE0-8C97-E8D471FD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7DA5-2B80-4445-A3AD-345280D4B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we do well?</a:t>
            </a:r>
          </a:p>
          <a:p>
            <a:pPr lvl="1"/>
            <a:r>
              <a:rPr lang="en-US" dirty="0"/>
              <a:t>Searching: pretty and highlight search term, smart </a:t>
            </a:r>
          </a:p>
          <a:p>
            <a:pPr lvl="1"/>
            <a:r>
              <a:rPr lang="en-US" dirty="0"/>
              <a:t>Pagination</a:t>
            </a:r>
          </a:p>
          <a:p>
            <a:r>
              <a:rPr lang="en-US" dirty="0"/>
              <a:t>What did we learn?</a:t>
            </a:r>
          </a:p>
          <a:p>
            <a:pPr lvl="1"/>
            <a:r>
              <a:rPr lang="en-US" dirty="0"/>
              <a:t>Tools required in CS industry</a:t>
            </a:r>
          </a:p>
        </p:txBody>
      </p:sp>
    </p:spTree>
    <p:extLst>
      <p:ext uri="{BB962C8B-B14F-4D97-AF65-F5344CB8AC3E}">
        <p14:creationId xmlns:p14="http://schemas.microsoft.com/office/powerpoint/2010/main" val="148731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600F6-7DF4-4BA1-B365-6A4E5754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5762A-D50B-4780-8055-552AE1ED9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do better?</a:t>
            </a:r>
          </a:p>
          <a:p>
            <a:pPr lvl="1"/>
            <a:r>
              <a:rPr lang="en-US" dirty="0"/>
              <a:t>Organization</a:t>
            </a:r>
          </a:p>
          <a:p>
            <a:r>
              <a:rPr lang="en-US" dirty="0"/>
              <a:t>What puzzles us?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6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B7F2-1186-462C-8C03-0866B01F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4053A-0E3F-4DF9-B58E-89D81F361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did they do well?</a:t>
            </a:r>
          </a:p>
          <a:p>
            <a:pPr lvl="1"/>
            <a:r>
              <a:rPr lang="en-US" dirty="0"/>
              <a:t>Frontpage is pretty with a picture carousel</a:t>
            </a:r>
          </a:p>
          <a:p>
            <a:pPr lvl="1"/>
            <a:r>
              <a:rPr lang="en-US" dirty="0"/>
              <a:t>Detailed detail pages</a:t>
            </a:r>
          </a:p>
          <a:p>
            <a:pPr lvl="1"/>
            <a:r>
              <a:rPr lang="en-US" dirty="0"/>
              <a:t>Website filter and sort and page numbers are pretty</a:t>
            </a:r>
          </a:p>
          <a:p>
            <a:pPr lvl="1"/>
            <a:r>
              <a:rPr lang="en-US" dirty="0"/>
              <a:t>Visualizations look nice</a:t>
            </a:r>
          </a:p>
          <a:p>
            <a:pPr lvl="1"/>
            <a:r>
              <a:rPr lang="en-US" dirty="0"/>
              <a:t>Fetch random tree button, learn about new trees</a:t>
            </a:r>
          </a:p>
          <a:p>
            <a:r>
              <a:rPr lang="en-US" dirty="0"/>
              <a:t>What did we learn from their website?</a:t>
            </a:r>
          </a:p>
          <a:p>
            <a:pPr lvl="1"/>
            <a:r>
              <a:rPr lang="en-US" dirty="0"/>
              <a:t>Learned about what type of trees can be grown here</a:t>
            </a:r>
          </a:p>
          <a:p>
            <a:pPr lvl="1"/>
            <a:r>
              <a:rPr lang="en-US" dirty="0"/>
              <a:t>Learned about problems growing trees, and details about them to find the most appealing tree</a:t>
            </a:r>
          </a:p>
          <a:p>
            <a:pPr lvl="1"/>
            <a:r>
              <a:rPr lang="en-US" dirty="0"/>
              <a:t>Events nearby us about trees</a:t>
            </a:r>
          </a:p>
          <a:p>
            <a:pPr lvl="1"/>
            <a:r>
              <a:rPr lang="en-US" dirty="0"/>
              <a:t>Parks, stores and their ratings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8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813D-E960-4662-8488-D952ECAC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5C54A-495C-430C-B738-A968B1599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they do better?</a:t>
            </a:r>
          </a:p>
          <a:p>
            <a:pPr lvl="1"/>
            <a:r>
              <a:rPr lang="en-US" dirty="0"/>
              <a:t>Some functionality bugs</a:t>
            </a:r>
          </a:p>
          <a:p>
            <a:pPr lvl="2"/>
            <a:r>
              <a:rPr lang="en-US" dirty="0"/>
              <a:t>Search is a little glitchy: doesn’t search as you type until after you have searched for the first time</a:t>
            </a:r>
          </a:p>
          <a:p>
            <a:pPr lvl="2"/>
            <a:r>
              <a:rPr lang="en-US" dirty="0"/>
              <a:t>Model page search links back to homepage</a:t>
            </a:r>
          </a:p>
          <a:p>
            <a:r>
              <a:rPr lang="en-US" dirty="0"/>
              <a:t>What puzzles us about their website?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01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230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Mibrary</vt:lpstr>
      <vt:lpstr>Overview of Contributions</vt:lpstr>
      <vt:lpstr>Show About Page Navigate Site Search/sorting/filtering Visualizations</vt:lpstr>
      <vt:lpstr>Self Critique</vt:lpstr>
      <vt:lpstr>Self Critique</vt:lpstr>
      <vt:lpstr>Other Critique</vt:lpstr>
      <vt:lpstr>Other Critique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Mibrary</dc:title>
  <dc:creator>Edwin gutierrez</dc:creator>
  <cp:lastModifiedBy>Edwin gutierrez</cp:lastModifiedBy>
  <cp:revision>18</cp:revision>
  <dcterms:created xsi:type="dcterms:W3CDTF">2018-07-26T22:08:35Z</dcterms:created>
  <dcterms:modified xsi:type="dcterms:W3CDTF">2018-07-27T02:20:51Z</dcterms:modified>
</cp:coreProperties>
</file>