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0" r:id="rId6"/>
    <p:sldId id="260" r:id="rId7"/>
    <p:sldId id="258" r:id="rId8"/>
    <p:sldId id="290" r:id="rId9"/>
    <p:sldId id="261" r:id="rId10"/>
    <p:sldId id="263" r:id="rId11"/>
    <p:sldId id="264" r:id="rId12"/>
    <p:sldId id="265" r:id="rId13"/>
    <p:sldId id="267" r:id="rId14"/>
    <p:sldId id="268" r:id="rId15"/>
    <p:sldId id="269" r:id="rId16"/>
    <p:sldId id="272" r:id="rId17"/>
    <p:sldId id="273" r:id="rId18"/>
    <p:sldId id="274" r:id="rId19"/>
    <p:sldId id="275" r:id="rId20"/>
    <p:sldId id="266" r:id="rId21"/>
    <p:sldId id="276" r:id="rId22"/>
    <p:sldId id="287" r:id="rId23"/>
    <p:sldId id="288" r:id="rId24"/>
    <p:sldId id="289" r:id="rId25"/>
    <p:sldId id="291" r:id="rId26"/>
    <p:sldId id="293" r:id="rId27"/>
    <p:sldId id="295" r:id="rId28"/>
    <p:sldId id="305" r:id="rId29"/>
    <p:sldId id="296" r:id="rId30"/>
    <p:sldId id="297" r:id="rId31"/>
    <p:sldId id="298" r:id="rId32"/>
    <p:sldId id="306" r:id="rId33"/>
    <p:sldId id="300" r:id="rId34"/>
    <p:sldId id="301" r:id="rId35"/>
    <p:sldId id="302" r:id="rId36"/>
    <p:sldId id="303" r:id="rId37"/>
    <p:sldId id="304" r:id="rId38"/>
    <p:sldId id="311" r:id="rId39"/>
    <p:sldId id="312" r:id="rId40"/>
    <p:sldId id="313" r:id="rId41"/>
    <p:sldId id="314" r:id="rId42"/>
    <p:sldId id="316" r:id="rId4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67BC5-B6F3-4F6B-9622-7DAC6FBA7112}" v="5" dt="2022-06-16T23:11:44.373"/>
    <p1510:client id="{2041E0EA-4508-443E-8A2F-18F024E8E082}" v="1890" dt="2022-06-16T16:32:13.826"/>
    <p1510:client id="{38ABE760-306A-4831-A14D-1F3E26F90C8F}" v="2" dt="2022-06-17T14:03:37.150"/>
    <p1510:client id="{425A0DFD-20E7-4BB3-8325-7B83480A9B3F}" v="17" dt="2022-06-16T16:34:16.955"/>
    <p1510:client id="{497AFAF2-C654-47F0-A962-64CA2D29B2CB}" v="12" dt="2022-06-16T17:51:23.719"/>
    <p1510:client id="{57EB4978-61F9-4867-87AC-0CB8A25FD20A}" v="12" dt="2022-06-16T17:06:34.322"/>
    <p1510:client id="{64A0E41E-364B-47C7-AFCA-ADCB75AB05DD}" v="26" dt="2022-06-16T17:26:47.863"/>
    <p1510:client id="{694154C3-C114-D809-8D8B-FEF6A2907C91}" v="3600" dt="2022-06-16T18:52:32.308"/>
    <p1510:client id="{70A613CA-2E43-48F3-A58B-ED92F2DEEFDA}" v="1083" dt="2022-06-16T15:36:34.740"/>
    <p1510:client id="{78142A6C-15D8-4827-9D90-1A31404660CA}" v="1474" dt="2022-06-16T18:31:00.475"/>
    <p1510:client id="{7C43A990-F71B-4012-98F7-11FC77669ED6}" v="562" dt="2022-06-16T16:56:15.124"/>
    <p1510:client id="{880AED21-132E-4A76-9FE3-71A5F597A1AF}" v="79" dt="2022-06-16T17:14:20.244"/>
    <p1510:client id="{91BF5F8A-FB3D-48A9-B66D-6D98BA78184C}" v="8" dt="2022-06-16T17:56:09.561"/>
    <p1510:client id="{A0A05E63-26BB-408C-9315-F86124125C88}" v="3" dt="2022-06-17T13:55:44.800"/>
    <p1510:client id="{A1C05499-7866-48FD-BA61-8D763B22D7DE}" v="43" dt="2022-06-16T17:51:47.856"/>
    <p1510:client id="{B903AC9B-57A1-4CFD-A0CB-F65D784A9195}" v="12" dt="2022-06-16T16:29:10.811"/>
    <p1510:client id="{BCFA565F-5E73-438C-9C37-4DCF0516A999}" v="4" dt="2022-06-16T17:08:26.888"/>
    <p1510:client id="{C079908F-0CBF-480C-9B8F-288F81FE5193}" v="17" dt="2022-06-16T15:04:53.578"/>
    <p1510:client id="{C23A0525-3ACC-449C-9054-6E09F5DEC719}" v="576" dt="2022-06-16T15:54:38.153"/>
    <p1510:client id="{D8618AAF-BE93-4EF4-9E7F-680B93A35086}" v="36" dt="2022-06-16T19:16:47.112"/>
    <p1510:client id="{D89CFAF1-0E02-45D1-A1F7-E22376AD705F}" v="13" dt="2022-06-17T13:55:02.263"/>
    <p1510:client id="{EE9FA303-3B21-487F-A087-01C6AD516F98}" v="14" dt="2022-06-16T19:06:14.269"/>
    <p1510:client id="{F22013FE-29B1-4EE2-8FFE-A40277C794CC}" v="225" dt="2022-06-16T16:01:53.662"/>
    <p1510:client id="{F3156F12-C08C-4DC9-8660-7FC3429D0FF6}" v="29" dt="2022-06-17T13:55:41.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7EB4978-61F9-4867-87AC-0CB8A25FD20A}"/>
    <pc:docChg chg="modSld">
      <pc:chgData name="" userId="" providerId="" clId="Web-{57EB4978-61F9-4867-87AC-0CB8A25FD20A}" dt="2022-06-16T17:05:11.366" v="0" actId="20577"/>
      <pc:docMkLst>
        <pc:docMk/>
      </pc:docMkLst>
      <pc:sldChg chg="modSp">
        <pc:chgData name="" userId="" providerId="" clId="Web-{57EB4978-61F9-4867-87AC-0CB8A25FD20A}" dt="2022-06-16T17:05:11.366" v="0" actId="20577"/>
        <pc:sldMkLst>
          <pc:docMk/>
          <pc:sldMk cId="2800718335" sldId="256"/>
        </pc:sldMkLst>
        <pc:spChg chg="mod">
          <ac:chgData name="" userId="" providerId="" clId="Web-{57EB4978-61F9-4867-87AC-0CB8A25FD20A}" dt="2022-06-16T17:05:11.366" v="0" actId="20577"/>
          <ac:spMkLst>
            <pc:docMk/>
            <pc:sldMk cId="2800718335" sldId="256"/>
            <ac:spMk id="2" creationId="{00000000-0000-0000-0000-000000000000}"/>
          </ac:spMkLst>
        </pc:spChg>
      </pc:sldChg>
    </pc:docChg>
  </pc:docChgLst>
  <pc:docChgLst>
    <pc:chgData name="Iván Pérez Ruiz" userId="S::ivan.s264140@cesurformacion.com::98412f9b-143f-4031-83c1-fdc0814102be" providerId="AD" clId="Web-{497AFAF2-C654-47F0-A962-64CA2D29B2CB}"/>
    <pc:docChg chg="modSld">
      <pc:chgData name="Iván Pérez Ruiz" userId="S::ivan.s264140@cesurformacion.com::98412f9b-143f-4031-83c1-fdc0814102be" providerId="AD" clId="Web-{497AFAF2-C654-47F0-A962-64CA2D29B2CB}" dt="2022-06-16T17:51:23.719" v="10"/>
      <pc:docMkLst>
        <pc:docMk/>
      </pc:docMkLst>
      <pc:sldChg chg="addSp delSp modSp">
        <pc:chgData name="Iván Pérez Ruiz" userId="S::ivan.s264140@cesurformacion.com::98412f9b-143f-4031-83c1-fdc0814102be" providerId="AD" clId="Web-{497AFAF2-C654-47F0-A962-64CA2D29B2CB}" dt="2022-06-16T17:51:23.719" v="10"/>
        <pc:sldMkLst>
          <pc:docMk/>
          <pc:sldMk cId="2937506401" sldId="269"/>
        </pc:sldMkLst>
        <pc:picChg chg="mod">
          <ac:chgData name="Iván Pérez Ruiz" userId="S::ivan.s264140@cesurformacion.com::98412f9b-143f-4031-83c1-fdc0814102be" providerId="AD" clId="Web-{497AFAF2-C654-47F0-A962-64CA2D29B2CB}" dt="2022-06-16T17:50:33.967" v="1" actId="1076"/>
          <ac:picMkLst>
            <pc:docMk/>
            <pc:sldMk cId="2937506401" sldId="269"/>
            <ac:picMk id="6" creationId="{0470013C-7AE8-AA7F-3A93-8FD5226EFBBB}"/>
          </ac:picMkLst>
        </pc:picChg>
        <pc:picChg chg="add del mod">
          <ac:chgData name="Iván Pérez Ruiz" userId="S::ivan.s264140@cesurformacion.com::98412f9b-143f-4031-83c1-fdc0814102be" providerId="AD" clId="Web-{497AFAF2-C654-47F0-A962-64CA2D29B2CB}" dt="2022-06-16T17:50:41.014" v="4"/>
          <ac:picMkLst>
            <pc:docMk/>
            <pc:sldMk cId="2937506401" sldId="269"/>
            <ac:picMk id="8" creationId="{ABEE7E80-003F-D964-EE88-B605152004AD}"/>
          </ac:picMkLst>
        </pc:picChg>
        <pc:picChg chg="add del mod">
          <ac:chgData name="Iván Pérez Ruiz" userId="S::ivan.s264140@cesurformacion.com::98412f9b-143f-4031-83c1-fdc0814102be" providerId="AD" clId="Web-{497AFAF2-C654-47F0-A962-64CA2D29B2CB}" dt="2022-06-16T17:51:23.719" v="10"/>
          <ac:picMkLst>
            <pc:docMk/>
            <pc:sldMk cId="2937506401" sldId="269"/>
            <ac:picMk id="9" creationId="{BFA2C5B2-BA0C-2913-8D50-30D5D586E958}"/>
          </ac:picMkLst>
        </pc:picChg>
      </pc:sldChg>
    </pc:docChg>
  </pc:docChgLst>
  <pc:docChgLst>
    <pc:chgData name="Olalla Sanz Garcia" userId="S::olalla.s254419@cesurformacion.com::cc104b0f-299d-48da-9870-93444b441587" providerId="AD" clId="Web-{C23A0525-3ACC-449C-9054-6E09F5DEC719}"/>
    <pc:docChg chg="modSld">
      <pc:chgData name="Olalla Sanz Garcia" userId="S::olalla.s254419@cesurformacion.com::cc104b0f-299d-48da-9870-93444b441587" providerId="AD" clId="Web-{C23A0525-3ACC-449C-9054-6E09F5DEC719}" dt="2022-06-16T15:54:38.153" v="497" actId="1076"/>
      <pc:docMkLst>
        <pc:docMk/>
      </pc:docMkLst>
      <pc:sldChg chg="modSp">
        <pc:chgData name="Olalla Sanz Garcia" userId="S::olalla.s254419@cesurformacion.com::cc104b0f-299d-48da-9870-93444b441587" providerId="AD" clId="Web-{C23A0525-3ACC-449C-9054-6E09F5DEC719}" dt="2022-06-16T15:43:53.195" v="1" actId="20577"/>
        <pc:sldMkLst>
          <pc:docMk/>
          <pc:sldMk cId="2423145958" sldId="271"/>
        </pc:sldMkLst>
        <pc:spChg chg="mod">
          <ac:chgData name="Olalla Sanz Garcia" userId="S::olalla.s254419@cesurformacion.com::cc104b0f-299d-48da-9870-93444b441587" providerId="AD" clId="Web-{C23A0525-3ACC-449C-9054-6E09F5DEC719}" dt="2022-06-16T15:43:53.195" v="1" actId="20577"/>
          <ac:spMkLst>
            <pc:docMk/>
            <pc:sldMk cId="2423145958" sldId="271"/>
            <ac:spMk id="2" creationId="{FE5E6D52-71BD-E40B-2641-C322477B53CE}"/>
          </ac:spMkLst>
        </pc:spChg>
      </pc:sldChg>
      <pc:sldChg chg="addSp delSp modSp">
        <pc:chgData name="Olalla Sanz Garcia" userId="S::olalla.s254419@cesurformacion.com::cc104b0f-299d-48da-9870-93444b441587" providerId="AD" clId="Web-{C23A0525-3ACC-449C-9054-6E09F5DEC719}" dt="2022-06-16T15:44:21.008" v="56" actId="1076"/>
        <pc:sldMkLst>
          <pc:docMk/>
          <pc:sldMk cId="2657694037" sldId="272"/>
        </pc:sldMkLst>
        <pc:spChg chg="mod">
          <ac:chgData name="Olalla Sanz Garcia" userId="S::olalla.s254419@cesurformacion.com::cc104b0f-299d-48da-9870-93444b441587" providerId="AD" clId="Web-{C23A0525-3ACC-449C-9054-6E09F5DEC719}" dt="2022-06-16T15:44:13.211" v="53" actId="20577"/>
          <ac:spMkLst>
            <pc:docMk/>
            <pc:sldMk cId="2657694037" sldId="272"/>
            <ac:spMk id="2" creationId="{0572F78B-75B7-CA1A-2F20-096D61C4580E}"/>
          </ac:spMkLst>
        </pc:spChg>
        <pc:spChg chg="del">
          <ac:chgData name="Olalla Sanz Garcia" userId="S::olalla.s254419@cesurformacion.com::cc104b0f-299d-48da-9870-93444b441587" providerId="AD" clId="Web-{C23A0525-3ACC-449C-9054-6E09F5DEC719}" dt="2022-06-16T15:44:16.352" v="54"/>
          <ac:spMkLst>
            <pc:docMk/>
            <pc:sldMk cId="2657694037" sldId="272"/>
            <ac:spMk id="3" creationId="{EC7FE0D4-D104-B3CD-075D-B28C59EFF8BA}"/>
          </ac:spMkLst>
        </pc:spChg>
        <pc:picChg chg="add mod ord">
          <ac:chgData name="Olalla Sanz Garcia" userId="S::olalla.s254419@cesurformacion.com::cc104b0f-299d-48da-9870-93444b441587" providerId="AD" clId="Web-{C23A0525-3ACC-449C-9054-6E09F5DEC719}" dt="2022-06-16T15:44:21.008" v="56" actId="1076"/>
          <ac:picMkLst>
            <pc:docMk/>
            <pc:sldMk cId="2657694037" sldId="272"/>
            <ac:picMk id="4" creationId="{E4B764EC-74E0-FAF0-FA72-8DA36FC3CDB9}"/>
          </ac:picMkLst>
        </pc:picChg>
      </pc:sldChg>
      <pc:sldChg chg="addSp delSp modSp">
        <pc:chgData name="Olalla Sanz Garcia" userId="S::olalla.s254419@cesurformacion.com::cc104b0f-299d-48da-9870-93444b441587" providerId="AD" clId="Web-{C23A0525-3ACC-449C-9054-6E09F5DEC719}" dt="2022-06-16T15:47:23.233" v="232" actId="1076"/>
        <pc:sldMkLst>
          <pc:docMk/>
          <pc:sldMk cId="208289769" sldId="273"/>
        </pc:sldMkLst>
        <pc:spChg chg="mod">
          <ac:chgData name="Olalla Sanz Garcia" userId="S::olalla.s254419@cesurformacion.com::cc104b0f-299d-48da-9870-93444b441587" providerId="AD" clId="Web-{C23A0525-3ACC-449C-9054-6E09F5DEC719}" dt="2022-06-16T15:45:12.697" v="137" actId="20577"/>
          <ac:spMkLst>
            <pc:docMk/>
            <pc:sldMk cId="208289769" sldId="273"/>
            <ac:spMk id="2" creationId="{6BA4048F-72EB-6F05-D439-84D6ECE7BC7C}"/>
          </ac:spMkLst>
        </pc:spChg>
        <pc:spChg chg="del">
          <ac:chgData name="Olalla Sanz Garcia" userId="S::olalla.s254419@cesurformacion.com::cc104b0f-299d-48da-9870-93444b441587" providerId="AD" clId="Web-{C23A0525-3ACC-449C-9054-6E09F5DEC719}" dt="2022-06-16T15:45:16.572" v="138"/>
          <ac:spMkLst>
            <pc:docMk/>
            <pc:sldMk cId="208289769" sldId="273"/>
            <ac:spMk id="3" creationId="{94785BF6-28CA-DEDD-CE3C-FC3A297A2C96}"/>
          </ac:spMkLst>
        </pc:spChg>
        <pc:spChg chg="add del mod">
          <ac:chgData name="Olalla Sanz Garcia" userId="S::olalla.s254419@cesurformacion.com::cc104b0f-299d-48da-9870-93444b441587" providerId="AD" clId="Web-{C23A0525-3ACC-449C-9054-6E09F5DEC719}" dt="2022-06-16T15:45:37.604" v="140"/>
          <ac:spMkLst>
            <pc:docMk/>
            <pc:sldMk cId="208289769" sldId="273"/>
            <ac:spMk id="6" creationId="{AC050A6B-5474-CFC8-7EE8-EDEDBCE30A53}"/>
          </ac:spMkLst>
        </pc:spChg>
        <pc:spChg chg="add mod">
          <ac:chgData name="Olalla Sanz Garcia" userId="S::olalla.s254419@cesurformacion.com::cc104b0f-299d-48da-9870-93444b441587" providerId="AD" clId="Web-{C23A0525-3ACC-449C-9054-6E09F5DEC719}" dt="2022-06-16T15:47:23.233" v="232" actId="1076"/>
          <ac:spMkLst>
            <pc:docMk/>
            <pc:sldMk cId="208289769" sldId="273"/>
            <ac:spMk id="8" creationId="{81F89EE8-2C3C-3F8D-0CBC-D1633266B74D}"/>
          </ac:spMkLst>
        </pc:spChg>
        <pc:picChg chg="add del mod ord">
          <ac:chgData name="Olalla Sanz Garcia" userId="S::olalla.s254419@cesurformacion.com::cc104b0f-299d-48da-9870-93444b441587" providerId="AD" clId="Web-{C23A0525-3ACC-449C-9054-6E09F5DEC719}" dt="2022-06-16T15:45:18.135" v="139"/>
          <ac:picMkLst>
            <pc:docMk/>
            <pc:sldMk cId="208289769" sldId="273"/>
            <ac:picMk id="4" creationId="{FD5A0F34-1A3A-F0CB-E492-A456ECEC2E29}"/>
          </ac:picMkLst>
        </pc:picChg>
        <pc:picChg chg="add mod ord">
          <ac:chgData name="Olalla Sanz Garcia" userId="S::olalla.s254419@cesurformacion.com::cc104b0f-299d-48da-9870-93444b441587" providerId="AD" clId="Web-{C23A0525-3ACC-449C-9054-6E09F5DEC719}" dt="2022-06-16T15:45:42.808" v="142" actId="1076"/>
          <ac:picMkLst>
            <pc:docMk/>
            <pc:sldMk cId="208289769" sldId="273"/>
            <ac:picMk id="7" creationId="{CA7964E1-B46A-8433-5563-A06264642639}"/>
          </ac:picMkLst>
        </pc:picChg>
        <pc:picChg chg="add mod">
          <ac:chgData name="Olalla Sanz Garcia" userId="S::olalla.s254419@cesurformacion.com::cc104b0f-299d-48da-9870-93444b441587" providerId="AD" clId="Web-{C23A0525-3ACC-449C-9054-6E09F5DEC719}" dt="2022-06-16T15:46:37.794" v="149" actId="14100"/>
          <ac:picMkLst>
            <pc:docMk/>
            <pc:sldMk cId="208289769" sldId="273"/>
            <ac:picMk id="9" creationId="{B6DB02F7-BB21-C190-DA2B-235D6A11459B}"/>
          </ac:picMkLst>
        </pc:picChg>
      </pc:sldChg>
      <pc:sldChg chg="addSp delSp modSp">
        <pc:chgData name="Olalla Sanz Garcia" userId="S::olalla.s254419@cesurformacion.com::cc104b0f-299d-48da-9870-93444b441587" providerId="AD" clId="Web-{C23A0525-3ACC-449C-9054-6E09F5DEC719}" dt="2022-06-16T15:54:38.153" v="497" actId="1076"/>
        <pc:sldMkLst>
          <pc:docMk/>
          <pc:sldMk cId="3488233709" sldId="274"/>
        </pc:sldMkLst>
        <pc:spChg chg="mod">
          <ac:chgData name="Olalla Sanz Garcia" userId="S::olalla.s254419@cesurformacion.com::cc104b0f-299d-48da-9870-93444b441587" providerId="AD" clId="Web-{C23A0525-3ACC-449C-9054-6E09F5DEC719}" dt="2022-06-16T15:48:10.719" v="282" actId="20577"/>
          <ac:spMkLst>
            <pc:docMk/>
            <pc:sldMk cId="3488233709" sldId="274"/>
            <ac:spMk id="2" creationId="{77A44CC5-1BBE-402B-EC7B-185CB4A1A05F}"/>
          </ac:spMkLst>
        </pc:spChg>
        <pc:spChg chg="mod">
          <ac:chgData name="Olalla Sanz Garcia" userId="S::olalla.s254419@cesurformacion.com::cc104b0f-299d-48da-9870-93444b441587" providerId="AD" clId="Web-{C23A0525-3ACC-449C-9054-6E09F5DEC719}" dt="2022-06-16T15:54:29.434" v="491" actId="20577"/>
          <ac:spMkLst>
            <pc:docMk/>
            <pc:sldMk cId="3488233709" sldId="274"/>
            <ac:spMk id="3" creationId="{0ADA7010-2791-7BF1-2320-635EA4680949}"/>
          </ac:spMkLst>
        </pc:spChg>
        <pc:picChg chg="add del mod">
          <ac:chgData name="Olalla Sanz Garcia" userId="S::olalla.s254419@cesurformacion.com::cc104b0f-299d-48da-9870-93444b441587" providerId="AD" clId="Web-{C23A0525-3ACC-449C-9054-6E09F5DEC719}" dt="2022-06-16T15:48:19.922" v="289"/>
          <ac:picMkLst>
            <pc:docMk/>
            <pc:sldMk cId="3488233709" sldId="274"/>
            <ac:picMk id="4" creationId="{73D63C8F-1D96-B02C-D4DD-285BBD49EE62}"/>
          </ac:picMkLst>
        </pc:picChg>
        <pc:picChg chg="add mod">
          <ac:chgData name="Olalla Sanz Garcia" userId="S::olalla.s254419@cesurformacion.com::cc104b0f-299d-48da-9870-93444b441587" providerId="AD" clId="Web-{C23A0525-3ACC-449C-9054-6E09F5DEC719}" dt="2022-06-16T15:48:34.235" v="299" actId="1076"/>
          <ac:picMkLst>
            <pc:docMk/>
            <pc:sldMk cId="3488233709" sldId="274"/>
            <ac:picMk id="5" creationId="{4984578A-EF1B-059C-478A-9E3BDCFFAE99}"/>
          </ac:picMkLst>
        </pc:picChg>
        <pc:picChg chg="add mod">
          <ac:chgData name="Olalla Sanz Garcia" userId="S::olalla.s254419@cesurformacion.com::cc104b0f-299d-48da-9870-93444b441587" providerId="AD" clId="Web-{C23A0525-3ACC-449C-9054-6E09F5DEC719}" dt="2022-06-16T15:54:38.153" v="497" actId="1076"/>
          <ac:picMkLst>
            <pc:docMk/>
            <pc:sldMk cId="3488233709" sldId="274"/>
            <ac:picMk id="6" creationId="{368BF878-F558-FFC5-1A6A-7EE1C1C3EAF2}"/>
          </ac:picMkLst>
        </pc:picChg>
      </pc:sldChg>
    </pc:docChg>
  </pc:docChgLst>
  <pc:docChgLst>
    <pc:chgData name="Iván Pérez Ruiz" userId="S::ivan.s264140@cesurformacion.com::98412f9b-143f-4031-83c1-fdc0814102be" providerId="AD" clId="Web-{D89CFAF1-0E02-45D1-A1F7-E22376AD705F}"/>
    <pc:docChg chg="modSld">
      <pc:chgData name="Iván Pérez Ruiz" userId="S::ivan.s264140@cesurformacion.com::98412f9b-143f-4031-83c1-fdc0814102be" providerId="AD" clId="Web-{D89CFAF1-0E02-45D1-A1F7-E22376AD705F}" dt="2022-06-17T13:55:01.060" v="11" actId="20577"/>
      <pc:docMkLst>
        <pc:docMk/>
      </pc:docMkLst>
      <pc:sldChg chg="modSp">
        <pc:chgData name="Iván Pérez Ruiz" userId="S::ivan.s264140@cesurformacion.com::98412f9b-143f-4031-83c1-fdc0814102be" providerId="AD" clId="Web-{D89CFAF1-0E02-45D1-A1F7-E22376AD705F}" dt="2022-06-17T13:55:01.060" v="11" actId="20577"/>
        <pc:sldMkLst>
          <pc:docMk/>
          <pc:sldMk cId="2800718335" sldId="256"/>
        </pc:sldMkLst>
        <pc:spChg chg="mod">
          <ac:chgData name="Iván Pérez Ruiz" userId="S::ivan.s264140@cesurformacion.com::98412f9b-143f-4031-83c1-fdc0814102be" providerId="AD" clId="Web-{D89CFAF1-0E02-45D1-A1F7-E22376AD705F}" dt="2022-06-17T13:55:01.060" v="11" actId="20577"/>
          <ac:spMkLst>
            <pc:docMk/>
            <pc:sldMk cId="2800718335" sldId="256"/>
            <ac:spMk id="3" creationId="{00000000-0000-0000-0000-000000000000}"/>
          </ac:spMkLst>
        </pc:spChg>
      </pc:sldChg>
    </pc:docChg>
  </pc:docChgLst>
  <pc:docChgLst>
    <pc:chgData name="Olalla Sanz Garcia" userId="S::olalla.s254419@cesurformacion.com::cc104b0f-299d-48da-9870-93444b441587" providerId="AD" clId="Web-{70A613CA-2E43-48F3-A58B-ED92F2DEEFDA}"/>
    <pc:docChg chg="addSld modSld">
      <pc:chgData name="Olalla Sanz Garcia" userId="S::olalla.s254419@cesurformacion.com::cc104b0f-299d-48da-9870-93444b441587" providerId="AD" clId="Web-{70A613CA-2E43-48F3-A58B-ED92F2DEEFDA}" dt="2022-06-16T15:36:34.740" v="1054" actId="1076"/>
      <pc:docMkLst>
        <pc:docMk/>
      </pc:docMkLst>
      <pc:sldChg chg="addSp modSp">
        <pc:chgData name="Olalla Sanz Garcia" userId="S::olalla.s254419@cesurformacion.com::cc104b0f-299d-48da-9870-93444b441587" providerId="AD" clId="Web-{70A613CA-2E43-48F3-A58B-ED92F2DEEFDA}" dt="2022-06-16T14:57:13.178" v="64" actId="1076"/>
        <pc:sldMkLst>
          <pc:docMk/>
          <pc:sldMk cId="288439353" sldId="261"/>
        </pc:sldMkLst>
        <pc:spChg chg="add mod">
          <ac:chgData name="Olalla Sanz Garcia" userId="S::olalla.s254419@cesurformacion.com::cc104b0f-299d-48da-9870-93444b441587" providerId="AD" clId="Web-{70A613CA-2E43-48F3-A58B-ED92F2DEEFDA}" dt="2022-06-16T14:57:13.178" v="64" actId="1076"/>
          <ac:spMkLst>
            <pc:docMk/>
            <pc:sldMk cId="288439353" sldId="261"/>
            <ac:spMk id="5" creationId="{F36233E7-AD65-5B44-FD9D-6F51B9FFD08D}"/>
          </ac:spMkLst>
        </pc:spChg>
        <pc:picChg chg="add mod">
          <ac:chgData name="Olalla Sanz Garcia" userId="S::olalla.s254419@cesurformacion.com::cc104b0f-299d-48da-9870-93444b441587" providerId="AD" clId="Web-{70A613CA-2E43-48F3-A58B-ED92F2DEEFDA}" dt="2022-06-16T14:56:25.880" v="39" actId="1076"/>
          <ac:picMkLst>
            <pc:docMk/>
            <pc:sldMk cId="288439353" sldId="261"/>
            <ac:picMk id="3" creationId="{7695CE1F-BFD6-0B16-7837-281E6C0E6CD1}"/>
          </ac:picMkLst>
        </pc:picChg>
        <pc:picChg chg="mod">
          <ac:chgData name="Olalla Sanz Garcia" userId="S::olalla.s254419@cesurformacion.com::cc104b0f-299d-48da-9870-93444b441587" providerId="AD" clId="Web-{70A613CA-2E43-48F3-A58B-ED92F2DEEFDA}" dt="2022-06-16T14:56:27.505" v="40" actId="1076"/>
          <ac:picMkLst>
            <pc:docMk/>
            <pc:sldMk cId="288439353" sldId="261"/>
            <ac:picMk id="4" creationId="{00000000-0000-0000-0000-000000000000}"/>
          </ac:picMkLst>
        </pc:picChg>
      </pc:sldChg>
      <pc:sldChg chg="addSp delSp modSp">
        <pc:chgData name="Olalla Sanz Garcia" userId="S::olalla.s254419@cesurformacion.com::cc104b0f-299d-48da-9870-93444b441587" providerId="AD" clId="Web-{70A613CA-2E43-48F3-A58B-ED92F2DEEFDA}" dt="2022-06-16T14:59:17.228" v="99" actId="14100"/>
        <pc:sldMkLst>
          <pc:docMk/>
          <pc:sldMk cId="1055027389" sldId="263"/>
        </pc:sldMkLst>
        <pc:spChg chg="mod">
          <ac:chgData name="Olalla Sanz Garcia" userId="S::olalla.s254419@cesurformacion.com::cc104b0f-299d-48da-9870-93444b441587" providerId="AD" clId="Web-{70A613CA-2E43-48F3-A58B-ED92F2DEEFDA}" dt="2022-06-16T14:59:17.228" v="99" actId="14100"/>
          <ac:spMkLst>
            <pc:docMk/>
            <pc:sldMk cId="1055027389" sldId="263"/>
            <ac:spMk id="2" creationId="{00000000-0000-0000-0000-000000000000}"/>
          </ac:spMkLst>
        </pc:spChg>
        <pc:picChg chg="add del mod">
          <ac:chgData name="Olalla Sanz Garcia" userId="S::olalla.s254419@cesurformacion.com::cc104b0f-299d-48da-9870-93444b441587" providerId="AD" clId="Web-{70A613CA-2E43-48F3-A58B-ED92F2DEEFDA}" dt="2022-06-16T14:54:06.579" v="31"/>
          <ac:picMkLst>
            <pc:docMk/>
            <pc:sldMk cId="1055027389" sldId="263"/>
            <ac:picMk id="3" creationId="{9AFC1F6A-5466-7927-EA62-00F6F0A0D0F9}"/>
          </ac:picMkLst>
        </pc:picChg>
        <pc:picChg chg="mod">
          <ac:chgData name="Olalla Sanz Garcia" userId="S::olalla.s254419@cesurformacion.com::cc104b0f-299d-48da-9870-93444b441587" providerId="AD" clId="Web-{70A613CA-2E43-48F3-A58B-ED92F2DEEFDA}" dt="2022-06-16T14:50:59.465" v="24" actId="1076"/>
          <ac:picMkLst>
            <pc:docMk/>
            <pc:sldMk cId="1055027389" sldId="263"/>
            <ac:picMk id="4" creationId="{00000000-0000-0000-0000-000000000000}"/>
          </ac:picMkLst>
        </pc:picChg>
        <pc:picChg chg="add mod">
          <ac:chgData name="Olalla Sanz Garcia" userId="S::olalla.s254419@cesurformacion.com::cc104b0f-299d-48da-9870-93444b441587" providerId="AD" clId="Web-{70A613CA-2E43-48F3-A58B-ED92F2DEEFDA}" dt="2022-06-16T14:54:16.252" v="36" actId="1076"/>
          <ac:picMkLst>
            <pc:docMk/>
            <pc:sldMk cId="1055027389" sldId="263"/>
            <ac:picMk id="5" creationId="{566C553C-9ACC-69FF-91F5-321DAD6BAC9F}"/>
          </ac:picMkLst>
        </pc:picChg>
      </pc:sldChg>
      <pc:sldChg chg="addSp delSp modSp">
        <pc:chgData name="Olalla Sanz Garcia" userId="S::olalla.s254419@cesurformacion.com::cc104b0f-299d-48da-9870-93444b441587" providerId="AD" clId="Web-{70A613CA-2E43-48F3-A58B-ED92F2DEEFDA}" dt="2022-06-16T14:59:25.837" v="102" actId="1076"/>
        <pc:sldMkLst>
          <pc:docMk/>
          <pc:sldMk cId="141305639" sldId="264"/>
        </pc:sldMkLst>
        <pc:spChg chg="mod">
          <ac:chgData name="Olalla Sanz Garcia" userId="S::olalla.s254419@cesurformacion.com::cc104b0f-299d-48da-9870-93444b441587" providerId="AD" clId="Web-{70A613CA-2E43-48F3-A58B-ED92F2DEEFDA}" dt="2022-06-16T14:58:52.618" v="86" actId="20577"/>
          <ac:spMkLst>
            <pc:docMk/>
            <pc:sldMk cId="141305639" sldId="264"/>
            <ac:spMk id="2" creationId="{00000000-0000-0000-0000-000000000000}"/>
          </ac:spMkLst>
        </pc:spChg>
        <pc:spChg chg="del">
          <ac:chgData name="Olalla Sanz Garcia" userId="S::olalla.s254419@cesurformacion.com::cc104b0f-299d-48da-9870-93444b441587" providerId="AD" clId="Web-{70A613CA-2E43-48F3-A58B-ED92F2DEEFDA}" dt="2022-06-16T14:59:20.853" v="100"/>
          <ac:spMkLst>
            <pc:docMk/>
            <pc:sldMk cId="141305639" sldId="264"/>
            <ac:spMk id="3" creationId="{00000000-0000-0000-0000-000000000000}"/>
          </ac:spMkLst>
        </pc:spChg>
        <pc:picChg chg="add mod ord">
          <ac:chgData name="Olalla Sanz Garcia" userId="S::olalla.s254419@cesurformacion.com::cc104b0f-299d-48da-9870-93444b441587" providerId="AD" clId="Web-{70A613CA-2E43-48F3-A58B-ED92F2DEEFDA}" dt="2022-06-16T14:59:25.837" v="102" actId="1076"/>
          <ac:picMkLst>
            <pc:docMk/>
            <pc:sldMk cId="141305639" sldId="264"/>
            <ac:picMk id="4" creationId="{3108AFFB-20C5-EBD9-4315-F9A5C9FCF2BA}"/>
          </ac:picMkLst>
        </pc:picChg>
      </pc:sldChg>
      <pc:sldChg chg="addSp delSp modSp">
        <pc:chgData name="Olalla Sanz Garcia" userId="S::olalla.s254419@cesurformacion.com::cc104b0f-299d-48da-9870-93444b441587" providerId="AD" clId="Web-{70A613CA-2E43-48F3-A58B-ED92F2DEEFDA}" dt="2022-06-16T15:01:14.871" v="191" actId="20577"/>
        <pc:sldMkLst>
          <pc:docMk/>
          <pc:sldMk cId="1079046824" sldId="265"/>
        </pc:sldMkLst>
        <pc:spChg chg="mod">
          <ac:chgData name="Olalla Sanz Garcia" userId="S::olalla.s254419@cesurformacion.com::cc104b0f-299d-48da-9870-93444b441587" providerId="AD" clId="Web-{70A613CA-2E43-48F3-A58B-ED92F2DEEFDA}" dt="2022-06-16T15:01:14.871" v="191" actId="20577"/>
          <ac:spMkLst>
            <pc:docMk/>
            <pc:sldMk cId="1079046824" sldId="265"/>
            <ac:spMk id="2" creationId="{00000000-0000-0000-0000-000000000000}"/>
          </ac:spMkLst>
        </pc:spChg>
        <pc:spChg chg="del">
          <ac:chgData name="Olalla Sanz Garcia" userId="S::olalla.s254419@cesurformacion.com::cc104b0f-299d-48da-9870-93444b441587" providerId="AD" clId="Web-{70A613CA-2E43-48F3-A58B-ED92F2DEEFDA}" dt="2022-06-16T15:00:36.527" v="136"/>
          <ac:spMkLst>
            <pc:docMk/>
            <pc:sldMk cId="1079046824" sldId="265"/>
            <ac:spMk id="3" creationId="{00000000-0000-0000-0000-000000000000}"/>
          </ac:spMkLst>
        </pc:spChg>
        <pc:picChg chg="add mod ord">
          <ac:chgData name="Olalla Sanz Garcia" userId="S::olalla.s254419@cesurformacion.com::cc104b0f-299d-48da-9870-93444b441587" providerId="AD" clId="Web-{70A613CA-2E43-48F3-A58B-ED92F2DEEFDA}" dt="2022-06-16T15:00:46.402" v="141" actId="1076"/>
          <ac:picMkLst>
            <pc:docMk/>
            <pc:sldMk cId="1079046824" sldId="265"/>
            <ac:picMk id="4" creationId="{82110214-01CB-9B8D-5294-33DAC20061CB}"/>
          </ac:picMkLst>
        </pc:picChg>
      </pc:sldChg>
      <pc:sldChg chg="addSp delSp modSp new">
        <pc:chgData name="Olalla Sanz Garcia" userId="S::olalla.s254419@cesurformacion.com::cc104b0f-299d-48da-9870-93444b441587" providerId="AD" clId="Web-{70A613CA-2E43-48F3-A58B-ED92F2DEEFDA}" dt="2022-06-16T15:05:18.924" v="420" actId="1076"/>
        <pc:sldMkLst>
          <pc:docMk/>
          <pc:sldMk cId="2558772539" sldId="267"/>
        </pc:sldMkLst>
        <pc:spChg chg="mod">
          <ac:chgData name="Olalla Sanz Garcia" userId="S::olalla.s254419@cesurformacion.com::cc104b0f-299d-48da-9870-93444b441587" providerId="AD" clId="Web-{70A613CA-2E43-48F3-A58B-ED92F2DEEFDA}" dt="2022-06-16T15:05:18.924" v="420" actId="1076"/>
          <ac:spMkLst>
            <pc:docMk/>
            <pc:sldMk cId="2558772539" sldId="267"/>
            <ac:spMk id="2" creationId="{1DAB3F5B-947E-B044-9E2F-748FA77BE883}"/>
          </ac:spMkLst>
        </pc:spChg>
        <pc:spChg chg="del">
          <ac:chgData name="Olalla Sanz Garcia" userId="S::olalla.s254419@cesurformacion.com::cc104b0f-299d-48da-9870-93444b441587" providerId="AD" clId="Web-{70A613CA-2E43-48F3-A58B-ED92F2DEEFDA}" dt="2022-06-16T15:02:46.108" v="215"/>
          <ac:spMkLst>
            <pc:docMk/>
            <pc:sldMk cId="2558772539" sldId="267"/>
            <ac:spMk id="3" creationId="{3D855BBA-1C01-020D-4BFD-8D40EB7B432D}"/>
          </ac:spMkLst>
        </pc:spChg>
        <pc:picChg chg="add mod ord">
          <ac:chgData name="Olalla Sanz Garcia" userId="S::olalla.s254419@cesurformacion.com::cc104b0f-299d-48da-9870-93444b441587" providerId="AD" clId="Web-{70A613CA-2E43-48F3-A58B-ED92F2DEEFDA}" dt="2022-06-16T15:05:13.846" v="417" actId="1076"/>
          <ac:picMkLst>
            <pc:docMk/>
            <pc:sldMk cId="2558772539" sldId="267"/>
            <ac:picMk id="4" creationId="{29456CA9-AE31-C05F-2730-905C143B32A7}"/>
          </ac:picMkLst>
        </pc:picChg>
      </pc:sldChg>
      <pc:sldChg chg="addSp modSp new">
        <pc:chgData name="Olalla Sanz Garcia" userId="S::olalla.s254419@cesurformacion.com::cc104b0f-299d-48da-9870-93444b441587" providerId="AD" clId="Web-{70A613CA-2E43-48F3-A58B-ED92F2DEEFDA}" dt="2022-06-16T15:07:56.288" v="534" actId="20577"/>
        <pc:sldMkLst>
          <pc:docMk/>
          <pc:sldMk cId="1561361712" sldId="268"/>
        </pc:sldMkLst>
        <pc:spChg chg="mod">
          <ac:chgData name="Olalla Sanz Garcia" userId="S::olalla.s254419@cesurformacion.com::cc104b0f-299d-48da-9870-93444b441587" providerId="AD" clId="Web-{70A613CA-2E43-48F3-A58B-ED92F2DEEFDA}" dt="2022-06-16T15:07:56.288" v="534" actId="20577"/>
          <ac:spMkLst>
            <pc:docMk/>
            <pc:sldMk cId="1561361712" sldId="268"/>
            <ac:spMk id="2" creationId="{39B939AC-67A3-C276-8B6D-E9CBD75ECA09}"/>
          </ac:spMkLst>
        </pc:spChg>
        <pc:spChg chg="mod">
          <ac:chgData name="Olalla Sanz Garcia" userId="S::olalla.s254419@cesurformacion.com::cc104b0f-299d-48da-9870-93444b441587" providerId="AD" clId="Web-{70A613CA-2E43-48F3-A58B-ED92F2DEEFDA}" dt="2022-06-16T15:07:26.818" v="530" actId="20577"/>
          <ac:spMkLst>
            <pc:docMk/>
            <pc:sldMk cId="1561361712" sldId="268"/>
            <ac:spMk id="3" creationId="{8C94E8CA-D6C9-3DEB-CE52-8B56B6D21733}"/>
          </ac:spMkLst>
        </pc:spChg>
        <pc:picChg chg="add mod">
          <ac:chgData name="Olalla Sanz Garcia" userId="S::olalla.s254419@cesurformacion.com::cc104b0f-299d-48da-9870-93444b441587" providerId="AD" clId="Web-{70A613CA-2E43-48F3-A58B-ED92F2DEEFDA}" dt="2022-06-16T15:07:20.506" v="528" actId="1076"/>
          <ac:picMkLst>
            <pc:docMk/>
            <pc:sldMk cId="1561361712" sldId="268"/>
            <ac:picMk id="4" creationId="{99628E4D-A45D-36C1-F021-BA915904561E}"/>
          </ac:picMkLst>
        </pc:picChg>
        <pc:picChg chg="add mod">
          <ac:chgData name="Olalla Sanz Garcia" userId="S::olalla.s254419@cesurformacion.com::cc104b0f-299d-48da-9870-93444b441587" providerId="AD" clId="Web-{70A613CA-2E43-48F3-A58B-ED92F2DEEFDA}" dt="2022-06-16T15:07:50.600" v="533" actId="1076"/>
          <ac:picMkLst>
            <pc:docMk/>
            <pc:sldMk cId="1561361712" sldId="268"/>
            <ac:picMk id="5" creationId="{89EFFA3B-500B-2D22-64C4-153FB240D3DB}"/>
          </ac:picMkLst>
        </pc:picChg>
      </pc:sldChg>
      <pc:sldChg chg="addSp delSp modSp new">
        <pc:chgData name="Olalla Sanz Garcia" userId="S::olalla.s254419@cesurformacion.com::cc104b0f-299d-48da-9870-93444b441587" providerId="AD" clId="Web-{70A613CA-2E43-48F3-A58B-ED92F2DEEFDA}" dt="2022-06-16T15:11:45.340" v="763" actId="1076"/>
        <pc:sldMkLst>
          <pc:docMk/>
          <pc:sldMk cId="2937506401" sldId="269"/>
        </pc:sldMkLst>
        <pc:spChg chg="mod">
          <ac:chgData name="Olalla Sanz Garcia" userId="S::olalla.s254419@cesurformacion.com::cc104b0f-299d-48da-9870-93444b441587" providerId="AD" clId="Web-{70A613CA-2E43-48F3-A58B-ED92F2DEEFDA}" dt="2022-06-16T15:11:45.340" v="763" actId="1076"/>
          <ac:spMkLst>
            <pc:docMk/>
            <pc:sldMk cId="2937506401" sldId="269"/>
            <ac:spMk id="2" creationId="{59845771-C9AE-018B-843D-A511F7D28AD2}"/>
          </ac:spMkLst>
        </pc:spChg>
        <pc:spChg chg="del">
          <ac:chgData name="Olalla Sanz Garcia" userId="S::olalla.s254419@cesurformacion.com::cc104b0f-299d-48da-9870-93444b441587" providerId="AD" clId="Web-{70A613CA-2E43-48F3-A58B-ED92F2DEEFDA}" dt="2022-06-16T15:09:06.227" v="586"/>
          <ac:spMkLst>
            <pc:docMk/>
            <pc:sldMk cId="2937506401" sldId="269"/>
            <ac:spMk id="3" creationId="{D55D89D6-463A-24D1-D431-E2803E211681}"/>
          </ac:spMkLst>
        </pc:spChg>
        <pc:spChg chg="add del mod">
          <ac:chgData name="Olalla Sanz Garcia" userId="S::olalla.s254419@cesurformacion.com::cc104b0f-299d-48da-9870-93444b441587" providerId="AD" clId="Web-{70A613CA-2E43-48F3-A58B-ED92F2DEEFDA}" dt="2022-06-16T15:09:14.149" v="589"/>
          <ac:spMkLst>
            <pc:docMk/>
            <pc:sldMk cId="2937506401" sldId="269"/>
            <ac:spMk id="7" creationId="{890185C9-29EF-79F3-59CE-C86CBA7D8E6D}"/>
          </ac:spMkLst>
        </pc:spChg>
        <pc:picChg chg="add del mod ord">
          <ac:chgData name="Olalla Sanz Garcia" userId="S::olalla.s254419@cesurformacion.com::cc104b0f-299d-48da-9870-93444b441587" providerId="AD" clId="Web-{70A613CA-2E43-48F3-A58B-ED92F2DEEFDA}" dt="2022-06-16T15:09:31.040" v="596" actId="1076"/>
          <ac:picMkLst>
            <pc:docMk/>
            <pc:sldMk cId="2937506401" sldId="269"/>
            <ac:picMk id="4" creationId="{A1D19466-8DB7-C5F0-F50E-B8CFD1ECE941}"/>
          </ac:picMkLst>
        </pc:picChg>
        <pc:picChg chg="add del mod">
          <ac:chgData name="Olalla Sanz Garcia" userId="S::olalla.s254419@cesurformacion.com::cc104b0f-299d-48da-9870-93444b441587" providerId="AD" clId="Web-{70A613CA-2E43-48F3-A58B-ED92F2DEEFDA}" dt="2022-06-16T15:09:17.493" v="591"/>
          <ac:picMkLst>
            <pc:docMk/>
            <pc:sldMk cId="2937506401" sldId="269"/>
            <ac:picMk id="5" creationId="{F93CB385-018C-D08E-0FFC-3CF8D0071734}"/>
          </ac:picMkLst>
        </pc:picChg>
      </pc:sldChg>
      <pc:sldChg chg="addSp delSp modSp new">
        <pc:chgData name="Olalla Sanz Garcia" userId="S::olalla.s254419@cesurformacion.com::cc104b0f-299d-48da-9870-93444b441587" providerId="AD" clId="Web-{70A613CA-2E43-48F3-A58B-ED92F2DEEFDA}" dt="2022-06-16T15:20:21.293" v="910"/>
        <pc:sldMkLst>
          <pc:docMk/>
          <pc:sldMk cId="3526939844" sldId="270"/>
        </pc:sldMkLst>
        <pc:spChg chg="mod">
          <ac:chgData name="Olalla Sanz Garcia" userId="S::olalla.s254419@cesurformacion.com::cc104b0f-299d-48da-9870-93444b441587" providerId="AD" clId="Web-{70A613CA-2E43-48F3-A58B-ED92F2DEEFDA}" dt="2022-06-16T15:12:44.061" v="848" actId="20577"/>
          <ac:spMkLst>
            <pc:docMk/>
            <pc:sldMk cId="3526939844" sldId="270"/>
            <ac:spMk id="2" creationId="{7FC01BEF-F2CA-14B6-2940-9F945D52C127}"/>
          </ac:spMkLst>
        </pc:spChg>
        <pc:spChg chg="mod">
          <ac:chgData name="Olalla Sanz Garcia" userId="S::olalla.s254419@cesurformacion.com::cc104b0f-299d-48da-9870-93444b441587" providerId="AD" clId="Web-{70A613CA-2E43-48F3-A58B-ED92F2DEEFDA}" dt="2022-06-16T15:16:34.366" v="900" actId="20577"/>
          <ac:spMkLst>
            <pc:docMk/>
            <pc:sldMk cId="3526939844" sldId="270"/>
            <ac:spMk id="3" creationId="{DA553745-1C8A-232B-EA44-189AAEED9D98}"/>
          </ac:spMkLst>
        </pc:spChg>
        <pc:spChg chg="add del">
          <ac:chgData name="Olalla Sanz Garcia" userId="S::olalla.s254419@cesurformacion.com::cc104b0f-299d-48da-9870-93444b441587" providerId="AD" clId="Web-{70A613CA-2E43-48F3-A58B-ED92F2DEEFDA}" dt="2022-06-16T15:20:21.293" v="910"/>
          <ac:spMkLst>
            <pc:docMk/>
            <pc:sldMk cId="3526939844" sldId="270"/>
            <ac:spMk id="8" creationId="{60B0D99C-DDF4-619C-8049-FF43B7866800}"/>
          </ac:spMkLst>
        </pc:spChg>
        <pc:picChg chg="add del mod">
          <ac:chgData name="Olalla Sanz Garcia" userId="S::olalla.s254419@cesurformacion.com::cc104b0f-299d-48da-9870-93444b441587" providerId="AD" clId="Web-{70A613CA-2E43-48F3-A58B-ED92F2DEEFDA}" dt="2022-06-16T15:15:09.020" v="896"/>
          <ac:picMkLst>
            <pc:docMk/>
            <pc:sldMk cId="3526939844" sldId="270"/>
            <ac:picMk id="4" creationId="{36AA4597-DDB8-09C4-8ECF-E048C0DD17D1}"/>
          </ac:picMkLst>
        </pc:picChg>
        <pc:picChg chg="add mod">
          <ac:chgData name="Olalla Sanz Garcia" userId="S::olalla.s254419@cesurformacion.com::cc104b0f-299d-48da-9870-93444b441587" providerId="AD" clId="Web-{70A613CA-2E43-48F3-A58B-ED92F2DEEFDA}" dt="2022-06-16T15:16:37.163" v="901" actId="1076"/>
          <ac:picMkLst>
            <pc:docMk/>
            <pc:sldMk cId="3526939844" sldId="270"/>
            <ac:picMk id="5" creationId="{9A591E46-2DAF-8258-CD7B-7927977CA3F6}"/>
          </ac:picMkLst>
        </pc:picChg>
        <pc:picChg chg="add mod">
          <ac:chgData name="Olalla Sanz Garcia" userId="S::olalla.s254419@cesurformacion.com::cc104b0f-299d-48da-9870-93444b441587" providerId="AD" clId="Web-{70A613CA-2E43-48F3-A58B-ED92F2DEEFDA}" dt="2022-06-16T15:18:51.760" v="904" actId="1076"/>
          <ac:picMkLst>
            <pc:docMk/>
            <pc:sldMk cId="3526939844" sldId="270"/>
            <ac:picMk id="6" creationId="{F5B18C3D-BD39-914A-0C38-94EB8EC3B4BB}"/>
          </ac:picMkLst>
        </pc:picChg>
        <pc:picChg chg="add mod">
          <ac:chgData name="Olalla Sanz Garcia" userId="S::olalla.s254419@cesurformacion.com::cc104b0f-299d-48da-9870-93444b441587" providerId="AD" clId="Web-{70A613CA-2E43-48F3-A58B-ED92F2DEEFDA}" dt="2022-06-16T15:19:23.370" v="908" actId="14100"/>
          <ac:picMkLst>
            <pc:docMk/>
            <pc:sldMk cId="3526939844" sldId="270"/>
            <ac:picMk id="7" creationId="{D8E3C7EA-294D-9692-F78C-E6A46BBFEEB6}"/>
          </ac:picMkLst>
        </pc:picChg>
      </pc:sldChg>
      <pc:sldChg chg="addSp delSp modSp new">
        <pc:chgData name="Olalla Sanz Garcia" userId="S::olalla.s254419@cesurformacion.com::cc104b0f-299d-48da-9870-93444b441587" providerId="AD" clId="Web-{70A613CA-2E43-48F3-A58B-ED92F2DEEFDA}" dt="2022-06-16T15:36:34.740" v="1054" actId="1076"/>
        <pc:sldMkLst>
          <pc:docMk/>
          <pc:sldMk cId="2423145958" sldId="271"/>
        </pc:sldMkLst>
        <pc:spChg chg="mod">
          <ac:chgData name="Olalla Sanz Garcia" userId="S::olalla.s254419@cesurformacion.com::cc104b0f-299d-48da-9870-93444b441587" providerId="AD" clId="Web-{70A613CA-2E43-48F3-A58B-ED92F2DEEFDA}" dt="2022-06-16T15:36:33.505" v="1053" actId="14100"/>
          <ac:spMkLst>
            <pc:docMk/>
            <pc:sldMk cId="2423145958" sldId="271"/>
            <ac:spMk id="2" creationId="{FE5E6D52-71BD-E40B-2641-C322477B53CE}"/>
          </ac:spMkLst>
        </pc:spChg>
        <pc:spChg chg="del">
          <ac:chgData name="Olalla Sanz Garcia" userId="S::olalla.s254419@cesurformacion.com::cc104b0f-299d-48da-9870-93444b441587" providerId="AD" clId="Web-{70A613CA-2E43-48F3-A58B-ED92F2DEEFDA}" dt="2022-06-16T15:34:54.971" v="911"/>
          <ac:spMkLst>
            <pc:docMk/>
            <pc:sldMk cId="2423145958" sldId="271"/>
            <ac:spMk id="3" creationId="{51E6E61D-EB2A-FF97-1009-829AFB69BF6F}"/>
          </ac:spMkLst>
        </pc:spChg>
        <pc:picChg chg="add mod ord">
          <ac:chgData name="Olalla Sanz Garcia" userId="S::olalla.s254419@cesurformacion.com::cc104b0f-299d-48da-9870-93444b441587" providerId="AD" clId="Web-{70A613CA-2E43-48F3-A58B-ED92F2DEEFDA}" dt="2022-06-16T15:36:34.740" v="1054" actId="1076"/>
          <ac:picMkLst>
            <pc:docMk/>
            <pc:sldMk cId="2423145958" sldId="271"/>
            <ac:picMk id="4" creationId="{F436791B-63E1-16BB-96D7-73DEE23D569C}"/>
          </ac:picMkLst>
        </pc:picChg>
      </pc:sldChg>
      <pc:sldChg chg="new">
        <pc:chgData name="Olalla Sanz Garcia" userId="S::olalla.s254419@cesurformacion.com::cc104b0f-299d-48da-9870-93444b441587" providerId="AD" clId="Web-{70A613CA-2E43-48F3-A58B-ED92F2DEEFDA}" dt="2022-06-16T15:01:24.450" v="197"/>
        <pc:sldMkLst>
          <pc:docMk/>
          <pc:sldMk cId="2657694037" sldId="272"/>
        </pc:sldMkLst>
      </pc:sldChg>
      <pc:sldChg chg="new">
        <pc:chgData name="Olalla Sanz Garcia" userId="S::olalla.s254419@cesurformacion.com::cc104b0f-299d-48da-9870-93444b441587" providerId="AD" clId="Web-{70A613CA-2E43-48F3-A58B-ED92F2DEEFDA}" dt="2022-06-16T15:01:25.372" v="198"/>
        <pc:sldMkLst>
          <pc:docMk/>
          <pc:sldMk cId="208289769" sldId="273"/>
        </pc:sldMkLst>
      </pc:sldChg>
      <pc:sldChg chg="new">
        <pc:chgData name="Olalla Sanz Garcia" userId="S::olalla.s254419@cesurformacion.com::cc104b0f-299d-48da-9870-93444b441587" providerId="AD" clId="Web-{70A613CA-2E43-48F3-A58B-ED92F2DEEFDA}" dt="2022-06-16T15:01:25.403" v="199"/>
        <pc:sldMkLst>
          <pc:docMk/>
          <pc:sldMk cId="3488233709" sldId="274"/>
        </pc:sldMkLst>
      </pc:sldChg>
      <pc:sldChg chg="new">
        <pc:chgData name="Olalla Sanz Garcia" userId="S::olalla.s254419@cesurformacion.com::cc104b0f-299d-48da-9870-93444b441587" providerId="AD" clId="Web-{70A613CA-2E43-48F3-A58B-ED92F2DEEFDA}" dt="2022-06-16T15:01:25.809" v="200"/>
        <pc:sldMkLst>
          <pc:docMk/>
          <pc:sldMk cId="2584847398" sldId="275"/>
        </pc:sldMkLst>
      </pc:sldChg>
      <pc:sldChg chg="new">
        <pc:chgData name="Olalla Sanz Garcia" userId="S::olalla.s254419@cesurformacion.com::cc104b0f-299d-48da-9870-93444b441587" providerId="AD" clId="Web-{70A613CA-2E43-48F3-A58B-ED92F2DEEFDA}" dt="2022-06-16T15:01:26.669" v="201"/>
        <pc:sldMkLst>
          <pc:docMk/>
          <pc:sldMk cId="1052954634" sldId="276"/>
        </pc:sldMkLst>
      </pc:sldChg>
      <pc:sldChg chg="new">
        <pc:chgData name="Olalla Sanz Garcia" userId="S::olalla.s254419@cesurformacion.com::cc104b0f-299d-48da-9870-93444b441587" providerId="AD" clId="Web-{70A613CA-2E43-48F3-A58B-ED92F2DEEFDA}" dt="2022-06-16T15:01:26.747" v="202"/>
        <pc:sldMkLst>
          <pc:docMk/>
          <pc:sldMk cId="1323159729" sldId="277"/>
        </pc:sldMkLst>
      </pc:sldChg>
      <pc:sldChg chg="new">
        <pc:chgData name="Olalla Sanz Garcia" userId="S::olalla.s254419@cesurformacion.com::cc104b0f-299d-48da-9870-93444b441587" providerId="AD" clId="Web-{70A613CA-2E43-48F3-A58B-ED92F2DEEFDA}" dt="2022-06-16T15:01:27.387" v="203"/>
        <pc:sldMkLst>
          <pc:docMk/>
          <pc:sldMk cId="3220643440" sldId="278"/>
        </pc:sldMkLst>
      </pc:sldChg>
      <pc:sldChg chg="new">
        <pc:chgData name="Olalla Sanz Garcia" userId="S::olalla.s254419@cesurformacion.com::cc104b0f-299d-48da-9870-93444b441587" providerId="AD" clId="Web-{70A613CA-2E43-48F3-A58B-ED92F2DEEFDA}" dt="2022-06-16T15:01:27.450" v="204"/>
        <pc:sldMkLst>
          <pc:docMk/>
          <pc:sldMk cId="686602164" sldId="279"/>
        </pc:sldMkLst>
      </pc:sldChg>
      <pc:sldChg chg="new">
        <pc:chgData name="Olalla Sanz Garcia" userId="S::olalla.s254419@cesurformacion.com::cc104b0f-299d-48da-9870-93444b441587" providerId="AD" clId="Web-{70A613CA-2E43-48F3-A58B-ED92F2DEEFDA}" dt="2022-06-16T15:01:27.809" v="205"/>
        <pc:sldMkLst>
          <pc:docMk/>
          <pc:sldMk cId="2394365864" sldId="280"/>
        </pc:sldMkLst>
      </pc:sldChg>
      <pc:sldChg chg="new">
        <pc:chgData name="Olalla Sanz Garcia" userId="S::olalla.s254419@cesurformacion.com::cc104b0f-299d-48da-9870-93444b441587" providerId="AD" clId="Web-{70A613CA-2E43-48F3-A58B-ED92F2DEEFDA}" dt="2022-06-16T15:01:28.544" v="206"/>
        <pc:sldMkLst>
          <pc:docMk/>
          <pc:sldMk cId="207231598" sldId="281"/>
        </pc:sldMkLst>
      </pc:sldChg>
      <pc:sldChg chg="new">
        <pc:chgData name="Olalla Sanz Garcia" userId="S::olalla.s254419@cesurformacion.com::cc104b0f-299d-48da-9870-93444b441587" providerId="AD" clId="Web-{70A613CA-2E43-48F3-A58B-ED92F2DEEFDA}" dt="2022-06-16T15:01:28.981" v="207"/>
        <pc:sldMkLst>
          <pc:docMk/>
          <pc:sldMk cId="13494973" sldId="282"/>
        </pc:sldMkLst>
      </pc:sldChg>
      <pc:sldChg chg="new">
        <pc:chgData name="Olalla Sanz Garcia" userId="S::olalla.s254419@cesurformacion.com::cc104b0f-299d-48da-9870-93444b441587" providerId="AD" clId="Web-{70A613CA-2E43-48F3-A58B-ED92F2DEEFDA}" dt="2022-06-16T15:01:29.434" v="208"/>
        <pc:sldMkLst>
          <pc:docMk/>
          <pc:sldMk cId="1470683048" sldId="283"/>
        </pc:sldMkLst>
      </pc:sldChg>
      <pc:sldChg chg="new">
        <pc:chgData name="Olalla Sanz Garcia" userId="S::olalla.s254419@cesurformacion.com::cc104b0f-299d-48da-9870-93444b441587" providerId="AD" clId="Web-{70A613CA-2E43-48F3-A58B-ED92F2DEEFDA}" dt="2022-06-16T15:01:29.841" v="209"/>
        <pc:sldMkLst>
          <pc:docMk/>
          <pc:sldMk cId="3392809280" sldId="284"/>
        </pc:sldMkLst>
      </pc:sldChg>
      <pc:sldChg chg="new">
        <pc:chgData name="Olalla Sanz Garcia" userId="S::olalla.s254419@cesurformacion.com::cc104b0f-299d-48da-9870-93444b441587" providerId="AD" clId="Web-{70A613CA-2E43-48F3-A58B-ED92F2DEEFDA}" dt="2022-06-16T15:01:29.903" v="210"/>
        <pc:sldMkLst>
          <pc:docMk/>
          <pc:sldMk cId="375217841" sldId="285"/>
        </pc:sldMkLst>
      </pc:sldChg>
      <pc:sldChg chg="new">
        <pc:chgData name="Olalla Sanz Garcia" userId="S::olalla.s254419@cesurformacion.com::cc104b0f-299d-48da-9870-93444b441587" providerId="AD" clId="Web-{70A613CA-2E43-48F3-A58B-ED92F2DEEFDA}" dt="2022-06-16T15:01:30.294" v="211"/>
        <pc:sldMkLst>
          <pc:docMk/>
          <pc:sldMk cId="4007995475" sldId="286"/>
        </pc:sldMkLst>
      </pc:sldChg>
      <pc:sldChg chg="new">
        <pc:chgData name="Olalla Sanz Garcia" userId="S::olalla.s254419@cesurformacion.com::cc104b0f-299d-48da-9870-93444b441587" providerId="AD" clId="Web-{70A613CA-2E43-48F3-A58B-ED92F2DEEFDA}" dt="2022-06-16T15:01:30.653" v="212"/>
        <pc:sldMkLst>
          <pc:docMk/>
          <pc:sldMk cId="946853154" sldId="287"/>
        </pc:sldMkLst>
      </pc:sldChg>
      <pc:sldChg chg="new">
        <pc:chgData name="Olalla Sanz Garcia" userId="S::olalla.s254419@cesurformacion.com::cc104b0f-299d-48da-9870-93444b441587" providerId="AD" clId="Web-{70A613CA-2E43-48F3-A58B-ED92F2DEEFDA}" dt="2022-06-16T15:01:31.419" v="213"/>
        <pc:sldMkLst>
          <pc:docMk/>
          <pc:sldMk cId="1465741059" sldId="288"/>
        </pc:sldMkLst>
      </pc:sldChg>
      <pc:sldChg chg="new">
        <pc:chgData name="Olalla Sanz Garcia" userId="S::olalla.s254419@cesurformacion.com::cc104b0f-299d-48da-9870-93444b441587" providerId="AD" clId="Web-{70A613CA-2E43-48F3-A58B-ED92F2DEEFDA}" dt="2022-06-16T15:01:31.841" v="214"/>
        <pc:sldMkLst>
          <pc:docMk/>
          <pc:sldMk cId="3090103342" sldId="289"/>
        </pc:sldMkLst>
      </pc:sldChg>
    </pc:docChg>
  </pc:docChgLst>
  <pc:docChgLst>
    <pc:chgData name="Pablo Díez Gómez" userId="S::pablo.s278006@cesurformacion.com::182e9834-0eb4-420c-9528-e6ee7cc36116" providerId="AD" clId="Web-{A0A05E63-26BB-408C-9315-F86124125C88}"/>
    <pc:docChg chg="modSld">
      <pc:chgData name="Pablo Díez Gómez" userId="S::pablo.s278006@cesurformacion.com::182e9834-0eb4-420c-9528-e6ee7cc36116" providerId="AD" clId="Web-{A0A05E63-26BB-408C-9315-F86124125C88}" dt="2022-06-17T13:55:43.409" v="1" actId="20577"/>
      <pc:docMkLst>
        <pc:docMk/>
      </pc:docMkLst>
      <pc:sldChg chg="modSp">
        <pc:chgData name="Pablo Díez Gómez" userId="S::pablo.s278006@cesurformacion.com::182e9834-0eb4-420c-9528-e6ee7cc36116" providerId="AD" clId="Web-{A0A05E63-26BB-408C-9315-F86124125C88}" dt="2022-06-17T13:55:43.409" v="1" actId="20577"/>
        <pc:sldMkLst>
          <pc:docMk/>
          <pc:sldMk cId="2800718335" sldId="256"/>
        </pc:sldMkLst>
        <pc:spChg chg="mod">
          <ac:chgData name="Pablo Díez Gómez" userId="S::pablo.s278006@cesurformacion.com::182e9834-0eb4-420c-9528-e6ee7cc36116" providerId="AD" clId="Web-{A0A05E63-26BB-408C-9315-F86124125C88}" dt="2022-06-17T13:55:43.409" v="1" actId="20577"/>
          <ac:spMkLst>
            <pc:docMk/>
            <pc:sldMk cId="2800718335" sldId="256"/>
            <ac:spMk id="3" creationId="{00000000-0000-0000-0000-000000000000}"/>
          </ac:spMkLst>
        </pc:spChg>
      </pc:sldChg>
    </pc:docChg>
  </pc:docChgLst>
  <pc:docChgLst>
    <pc:chgData name="Olalla Sanz Garcia" userId="S::olalla.s254419@cesurformacion.com::cc104b0f-299d-48da-9870-93444b441587" providerId="AD" clId="Web-{38ABE760-306A-4831-A14D-1F3E26F90C8F}"/>
    <pc:docChg chg="sldOrd">
      <pc:chgData name="Olalla Sanz Garcia" userId="S::olalla.s254419@cesurformacion.com::cc104b0f-299d-48da-9870-93444b441587" providerId="AD" clId="Web-{38ABE760-306A-4831-A14D-1F3E26F90C8F}" dt="2022-06-17T14:03:37.150" v="1"/>
      <pc:docMkLst>
        <pc:docMk/>
      </pc:docMkLst>
      <pc:sldChg chg="ord">
        <pc:chgData name="Olalla Sanz Garcia" userId="S::olalla.s254419@cesurformacion.com::cc104b0f-299d-48da-9870-93444b441587" providerId="AD" clId="Web-{38ABE760-306A-4831-A14D-1F3E26F90C8F}" dt="2022-06-17T14:03:37.150" v="1"/>
        <pc:sldMkLst>
          <pc:docMk/>
          <pc:sldMk cId="288439353" sldId="261"/>
        </pc:sldMkLst>
      </pc:sldChg>
    </pc:docChg>
  </pc:docChgLst>
  <pc:docChgLst>
    <pc:chgData name="Iván Pérez Ruiz" userId="S::ivan.s264140@cesurformacion.com::98412f9b-143f-4031-83c1-fdc0814102be" providerId="AD" clId="Web-{7C43A990-F71B-4012-98F7-11FC77669ED6}"/>
    <pc:docChg chg="modSld sldOrd">
      <pc:chgData name="Iván Pérez Ruiz" userId="S::ivan.s264140@cesurformacion.com::98412f9b-143f-4031-83c1-fdc0814102be" providerId="AD" clId="Web-{7C43A990-F71B-4012-98F7-11FC77669ED6}" dt="2022-06-16T16:56:13.812" v="564"/>
      <pc:docMkLst>
        <pc:docMk/>
      </pc:docMkLst>
      <pc:sldChg chg="ord">
        <pc:chgData name="Iván Pérez Ruiz" userId="S::ivan.s264140@cesurformacion.com::98412f9b-143f-4031-83c1-fdc0814102be" providerId="AD" clId="Web-{7C43A990-F71B-4012-98F7-11FC77669ED6}" dt="2022-06-16T16:39:53.046" v="6"/>
        <pc:sldMkLst>
          <pc:docMk/>
          <pc:sldMk cId="1442865915" sldId="266"/>
        </pc:sldMkLst>
      </pc:sldChg>
      <pc:sldChg chg="addSp delSp modSp">
        <pc:chgData name="Iván Pérez Ruiz" userId="S::ivan.s264140@cesurformacion.com::98412f9b-143f-4031-83c1-fdc0814102be" providerId="AD" clId="Web-{7C43A990-F71B-4012-98F7-11FC77669ED6}" dt="2022-06-16T16:39:19.841" v="5" actId="14100"/>
        <pc:sldMkLst>
          <pc:docMk/>
          <pc:sldMk cId="2937506401" sldId="269"/>
        </pc:sldMkLst>
        <pc:picChg chg="del">
          <ac:chgData name="Iván Pérez Ruiz" userId="S::ivan.s264140@cesurformacion.com::98412f9b-143f-4031-83c1-fdc0814102be" providerId="AD" clId="Web-{7C43A990-F71B-4012-98F7-11FC77669ED6}" dt="2022-06-16T16:39:06.512" v="0"/>
          <ac:picMkLst>
            <pc:docMk/>
            <pc:sldMk cId="2937506401" sldId="269"/>
            <ac:picMk id="5" creationId="{CF52E95F-90FF-914E-A4B8-57981963B363}"/>
          </ac:picMkLst>
        </pc:picChg>
        <pc:picChg chg="add mod">
          <ac:chgData name="Iván Pérez Ruiz" userId="S::ivan.s264140@cesurformacion.com::98412f9b-143f-4031-83c1-fdc0814102be" providerId="AD" clId="Web-{7C43A990-F71B-4012-98F7-11FC77669ED6}" dt="2022-06-16T16:39:19.841" v="5" actId="14100"/>
          <ac:picMkLst>
            <pc:docMk/>
            <pc:sldMk cId="2937506401" sldId="269"/>
            <ac:picMk id="6" creationId="{0470013C-7AE8-AA7F-3A93-8FD5226EFBBB}"/>
          </ac:picMkLst>
        </pc:picChg>
      </pc:sldChg>
      <pc:sldChg chg="addSp modSp">
        <pc:chgData name="Iván Pérez Ruiz" userId="S::ivan.s264140@cesurformacion.com::98412f9b-143f-4031-83c1-fdc0814102be" providerId="AD" clId="Web-{7C43A990-F71B-4012-98F7-11FC77669ED6}" dt="2022-06-16T16:45:31.207" v="212" actId="14100"/>
        <pc:sldMkLst>
          <pc:docMk/>
          <pc:sldMk cId="208289769" sldId="273"/>
        </pc:sldMkLst>
        <pc:spChg chg="mod">
          <ac:chgData name="Iván Pérez Ruiz" userId="S::ivan.s264140@cesurformacion.com::98412f9b-143f-4031-83c1-fdc0814102be" providerId="AD" clId="Web-{7C43A990-F71B-4012-98F7-11FC77669ED6}" dt="2022-06-16T16:41:00.112" v="21" actId="20577"/>
          <ac:spMkLst>
            <pc:docMk/>
            <pc:sldMk cId="208289769" sldId="273"/>
            <ac:spMk id="2" creationId="{6BA4048F-72EB-6F05-D439-84D6ECE7BC7C}"/>
          </ac:spMkLst>
        </pc:spChg>
        <pc:spChg chg="add mod">
          <ac:chgData name="Iván Pérez Ruiz" userId="S::ivan.s264140@cesurformacion.com::98412f9b-143f-4031-83c1-fdc0814102be" providerId="AD" clId="Web-{7C43A990-F71B-4012-98F7-11FC77669ED6}" dt="2022-06-16T16:45:14.878" v="208" actId="1076"/>
          <ac:spMkLst>
            <pc:docMk/>
            <pc:sldMk cId="208289769" sldId="273"/>
            <ac:spMk id="3" creationId="{E50D2CD2-9DCB-6ABE-9AAD-B2F2E9616674}"/>
          </ac:spMkLst>
        </pc:spChg>
        <pc:spChg chg="mod">
          <ac:chgData name="Iván Pérez Ruiz" userId="S::ivan.s264140@cesurformacion.com::98412f9b-143f-4031-83c1-fdc0814102be" providerId="AD" clId="Web-{7C43A990-F71B-4012-98F7-11FC77669ED6}" dt="2022-06-16T16:41:41.130" v="24" actId="1076"/>
          <ac:spMkLst>
            <pc:docMk/>
            <pc:sldMk cId="208289769" sldId="273"/>
            <ac:spMk id="8" creationId="{81F89EE8-2C3C-3F8D-0CBC-D1633266B74D}"/>
          </ac:spMkLst>
        </pc:spChg>
        <pc:picChg chg="add mod">
          <ac:chgData name="Iván Pérez Ruiz" userId="S::ivan.s264140@cesurformacion.com::98412f9b-143f-4031-83c1-fdc0814102be" providerId="AD" clId="Web-{7C43A990-F71B-4012-98F7-11FC77669ED6}" dt="2022-06-16T16:45:31.207" v="212" actId="14100"/>
          <ac:picMkLst>
            <pc:docMk/>
            <pc:sldMk cId="208289769" sldId="273"/>
            <ac:picMk id="4" creationId="{57D6839B-CE1B-878B-105B-21C5D8F8E0FF}"/>
          </ac:picMkLst>
        </pc:picChg>
        <pc:picChg chg="mod">
          <ac:chgData name="Iván Pérez Ruiz" userId="S::ivan.s264140@cesurformacion.com::98412f9b-143f-4031-83c1-fdc0814102be" providerId="AD" clId="Web-{7C43A990-F71B-4012-98F7-11FC77669ED6}" dt="2022-06-16T16:41:38.505" v="23" actId="1076"/>
          <ac:picMkLst>
            <pc:docMk/>
            <pc:sldMk cId="208289769" sldId="273"/>
            <ac:picMk id="7" creationId="{CA7964E1-B46A-8433-5563-A06264642639}"/>
          </ac:picMkLst>
        </pc:picChg>
        <pc:picChg chg="mod">
          <ac:chgData name="Iván Pérez Ruiz" userId="S::ivan.s264140@cesurformacion.com::98412f9b-143f-4031-83c1-fdc0814102be" providerId="AD" clId="Web-{7C43A990-F71B-4012-98F7-11FC77669ED6}" dt="2022-06-16T16:41:45.396" v="25" actId="1076"/>
          <ac:picMkLst>
            <pc:docMk/>
            <pc:sldMk cId="208289769" sldId="273"/>
            <ac:picMk id="9" creationId="{B6DB02F7-BB21-C190-DA2B-235D6A11459B}"/>
          </ac:picMkLst>
        </pc:picChg>
      </pc:sldChg>
      <pc:sldChg chg="addSp delSp modSp">
        <pc:chgData name="Iván Pérez Ruiz" userId="S::ivan.s264140@cesurformacion.com::98412f9b-143f-4031-83c1-fdc0814102be" providerId="AD" clId="Web-{7C43A990-F71B-4012-98F7-11FC77669ED6}" dt="2022-06-16T16:50:36.307" v="444" actId="20577"/>
        <pc:sldMkLst>
          <pc:docMk/>
          <pc:sldMk cId="3488233709" sldId="274"/>
        </pc:sldMkLst>
        <pc:spChg chg="del mod">
          <ac:chgData name="Iván Pérez Ruiz" userId="S::ivan.s264140@cesurformacion.com::98412f9b-143f-4031-83c1-fdc0814102be" providerId="AD" clId="Web-{7C43A990-F71B-4012-98F7-11FC77669ED6}" dt="2022-06-16T16:45:09.627" v="206"/>
          <ac:spMkLst>
            <pc:docMk/>
            <pc:sldMk cId="3488233709" sldId="274"/>
            <ac:spMk id="2" creationId="{77A44CC5-1BBE-402B-EC7B-185CB4A1A05F}"/>
          </ac:spMkLst>
        </pc:spChg>
        <pc:spChg chg="mod">
          <ac:chgData name="Iván Pérez Ruiz" userId="S::ivan.s264140@cesurformacion.com::98412f9b-143f-4031-83c1-fdc0814102be" providerId="AD" clId="Web-{7C43A990-F71B-4012-98F7-11FC77669ED6}" dt="2022-06-16T16:50:36.307" v="444" actId="20577"/>
          <ac:spMkLst>
            <pc:docMk/>
            <pc:sldMk cId="3488233709" sldId="274"/>
            <ac:spMk id="3" creationId="{0ADA7010-2791-7BF1-2320-635EA4680949}"/>
          </ac:spMkLst>
        </pc:spChg>
        <pc:spChg chg="add del mod">
          <ac:chgData name="Iván Pérez Ruiz" userId="S::ivan.s264140@cesurformacion.com::98412f9b-143f-4031-83c1-fdc0814102be" providerId="AD" clId="Web-{7C43A990-F71B-4012-98F7-11FC77669ED6}" dt="2022-06-16T16:45:37.426" v="213"/>
          <ac:spMkLst>
            <pc:docMk/>
            <pc:sldMk cId="3488233709" sldId="274"/>
            <ac:spMk id="7" creationId="{9AE8FBD0-BE3A-9C29-01DB-D900CAB100BB}"/>
          </ac:spMkLst>
        </pc:spChg>
        <pc:picChg chg="del mod">
          <ac:chgData name="Iván Pérez Ruiz" userId="S::ivan.s264140@cesurformacion.com::98412f9b-143f-4031-83c1-fdc0814102be" providerId="AD" clId="Web-{7C43A990-F71B-4012-98F7-11FC77669ED6}" dt="2022-06-16T16:45:22.659" v="209"/>
          <ac:picMkLst>
            <pc:docMk/>
            <pc:sldMk cId="3488233709" sldId="274"/>
            <ac:picMk id="5" creationId="{4984578A-EF1B-059C-478A-9E3BDCFFAE99}"/>
          </ac:picMkLst>
        </pc:picChg>
        <pc:picChg chg="del mod">
          <ac:chgData name="Iván Pérez Ruiz" userId="S::ivan.s264140@cesurformacion.com::98412f9b-143f-4031-83c1-fdc0814102be" providerId="AD" clId="Web-{7C43A990-F71B-4012-98F7-11FC77669ED6}" dt="2022-06-16T16:47:07.447" v="386"/>
          <ac:picMkLst>
            <pc:docMk/>
            <pc:sldMk cId="3488233709" sldId="274"/>
            <ac:picMk id="6" creationId="{368BF878-F558-FFC5-1A6A-7EE1C1C3EAF2}"/>
          </ac:picMkLst>
        </pc:picChg>
        <pc:picChg chg="add mod modCrop">
          <ac:chgData name="Iván Pérez Ruiz" userId="S::ivan.s264140@cesurformacion.com::98412f9b-143f-4031-83c1-fdc0814102be" providerId="AD" clId="Web-{7C43A990-F71B-4012-98F7-11FC77669ED6}" dt="2022-06-16T16:48:42.640" v="394"/>
          <ac:picMkLst>
            <pc:docMk/>
            <pc:sldMk cId="3488233709" sldId="274"/>
            <ac:picMk id="8" creationId="{FF75C19C-E5E3-AD7A-5B00-88B8F149C55F}"/>
          </ac:picMkLst>
        </pc:picChg>
      </pc:sldChg>
      <pc:sldChg chg="addSp modSp">
        <pc:chgData name="Iván Pérez Ruiz" userId="S::ivan.s264140@cesurformacion.com::98412f9b-143f-4031-83c1-fdc0814102be" providerId="AD" clId="Web-{7C43A990-F71B-4012-98F7-11FC77669ED6}" dt="2022-06-16T16:55:19.965" v="560" actId="20577"/>
        <pc:sldMkLst>
          <pc:docMk/>
          <pc:sldMk cId="2584847398" sldId="275"/>
        </pc:sldMkLst>
        <pc:spChg chg="mod">
          <ac:chgData name="Iván Pérez Ruiz" userId="S::ivan.s264140@cesurformacion.com::98412f9b-143f-4031-83c1-fdc0814102be" providerId="AD" clId="Web-{7C43A990-F71B-4012-98F7-11FC77669ED6}" dt="2022-06-16T16:51:17.138" v="505" actId="20577"/>
          <ac:spMkLst>
            <pc:docMk/>
            <pc:sldMk cId="2584847398" sldId="275"/>
            <ac:spMk id="2" creationId="{31F46481-5579-1E38-8777-F19C1054A54C}"/>
          </ac:spMkLst>
        </pc:spChg>
        <pc:spChg chg="mod">
          <ac:chgData name="Iván Pérez Ruiz" userId="S::ivan.s264140@cesurformacion.com::98412f9b-143f-4031-83c1-fdc0814102be" providerId="AD" clId="Web-{7C43A990-F71B-4012-98F7-11FC77669ED6}" dt="2022-06-16T16:52:43.674" v="548" actId="20577"/>
          <ac:spMkLst>
            <pc:docMk/>
            <pc:sldMk cId="2584847398" sldId="275"/>
            <ac:spMk id="3" creationId="{CB64FF34-E4D6-30F2-D8DE-892A8E696B6F}"/>
          </ac:spMkLst>
        </pc:spChg>
        <pc:spChg chg="add">
          <ac:chgData name="Iván Pérez Ruiz" userId="S::ivan.s264140@cesurformacion.com::98412f9b-143f-4031-83c1-fdc0814102be" providerId="AD" clId="Web-{7C43A990-F71B-4012-98F7-11FC77669ED6}" dt="2022-06-16T16:52:54.253" v="551"/>
          <ac:spMkLst>
            <pc:docMk/>
            <pc:sldMk cId="2584847398" sldId="275"/>
            <ac:spMk id="7" creationId="{4F3D33F4-2F57-530C-227B-A4485A2B0182}"/>
          </ac:spMkLst>
        </pc:spChg>
        <pc:spChg chg="add mod">
          <ac:chgData name="Iván Pérez Ruiz" userId="S::ivan.s264140@cesurformacion.com::98412f9b-143f-4031-83c1-fdc0814102be" providerId="AD" clId="Web-{7C43A990-F71B-4012-98F7-11FC77669ED6}" dt="2022-06-16T16:55:19.965" v="560" actId="20577"/>
          <ac:spMkLst>
            <pc:docMk/>
            <pc:sldMk cId="2584847398" sldId="275"/>
            <ac:spMk id="9" creationId="{5DE4C8D1-C050-AFF0-2CAF-1CA7967B2BCA}"/>
          </ac:spMkLst>
        </pc:spChg>
        <pc:picChg chg="mod">
          <ac:chgData name="Iván Pérez Ruiz" userId="S::ivan.s264140@cesurformacion.com::98412f9b-143f-4031-83c1-fdc0814102be" providerId="AD" clId="Web-{7C43A990-F71B-4012-98F7-11FC77669ED6}" dt="2022-06-16T16:52:36.205" v="542" actId="1076"/>
          <ac:picMkLst>
            <pc:docMk/>
            <pc:sldMk cId="2584847398" sldId="275"/>
            <ac:picMk id="4" creationId="{C4DFF63E-567B-4FA7-FC96-499E48E1644A}"/>
          </ac:picMkLst>
        </pc:picChg>
        <pc:picChg chg="mod">
          <ac:chgData name="Iván Pérez Ruiz" userId="S::ivan.s264140@cesurformacion.com::98412f9b-143f-4031-83c1-fdc0814102be" providerId="AD" clId="Web-{7C43A990-F71B-4012-98F7-11FC77669ED6}" dt="2022-06-16T16:52:51.440" v="550" actId="1076"/>
          <ac:picMkLst>
            <pc:docMk/>
            <pc:sldMk cId="2584847398" sldId="275"/>
            <ac:picMk id="5" creationId="{B8F7AB20-6658-C698-62DB-B509A962C281}"/>
          </ac:picMkLst>
        </pc:picChg>
        <pc:picChg chg="mod">
          <ac:chgData name="Iván Pérez Ruiz" userId="S::ivan.s264140@cesurformacion.com::98412f9b-143f-4031-83c1-fdc0814102be" providerId="AD" clId="Web-{7C43A990-F71B-4012-98F7-11FC77669ED6}" dt="2022-06-16T16:55:03.714" v="556" actId="1076"/>
          <ac:picMkLst>
            <pc:docMk/>
            <pc:sldMk cId="2584847398" sldId="275"/>
            <ac:picMk id="6" creationId="{042CC8EC-896C-8885-E5A9-16D2B9CE17D3}"/>
          </ac:picMkLst>
        </pc:picChg>
      </pc:sldChg>
      <pc:sldChg chg="addSp delSp modSp mod setBg addAnim delAnim setClrOvrMap">
        <pc:chgData name="Iván Pérez Ruiz" userId="S::ivan.s264140@cesurformacion.com::98412f9b-143f-4031-83c1-fdc0814102be" providerId="AD" clId="Web-{7C43A990-F71B-4012-98F7-11FC77669ED6}" dt="2022-06-16T16:56:13.812" v="564"/>
        <pc:sldMkLst>
          <pc:docMk/>
          <pc:sldMk cId="2049059699" sldId="290"/>
        </pc:sldMkLst>
        <pc:spChg chg="mod">
          <ac:chgData name="Iván Pérez Ruiz" userId="S::ivan.s264140@cesurformacion.com::98412f9b-143f-4031-83c1-fdc0814102be" providerId="AD" clId="Web-{7C43A990-F71B-4012-98F7-11FC77669ED6}" dt="2022-06-16T16:56:13.812" v="564"/>
          <ac:spMkLst>
            <pc:docMk/>
            <pc:sldMk cId="2049059699" sldId="290"/>
            <ac:spMk id="2" creationId="{1E94999D-F766-7685-D361-7A53D5829343}"/>
          </ac:spMkLst>
        </pc:spChg>
        <pc:spChg chg="add del">
          <ac:chgData name="Iván Pérez Ruiz" userId="S::ivan.s264140@cesurformacion.com::98412f9b-143f-4031-83c1-fdc0814102be" providerId="AD" clId="Web-{7C43A990-F71B-4012-98F7-11FC77669ED6}" dt="2022-06-16T16:56:13.812" v="564"/>
          <ac:spMkLst>
            <pc:docMk/>
            <pc:sldMk cId="2049059699" sldId="290"/>
            <ac:spMk id="31" creationId="{87CC2527-562A-4F69-B487-4371E5B243E7}"/>
          </ac:spMkLst>
        </pc:spChg>
        <pc:spChg chg="add del">
          <ac:chgData name="Iván Pérez Ruiz" userId="S::ivan.s264140@cesurformacion.com::98412f9b-143f-4031-83c1-fdc0814102be" providerId="AD" clId="Web-{7C43A990-F71B-4012-98F7-11FC77669ED6}" dt="2022-06-16T16:56:13.812" v="564"/>
          <ac:spMkLst>
            <pc:docMk/>
            <pc:sldMk cId="2049059699" sldId="290"/>
            <ac:spMk id="37" creationId="{E49CC64F-7275-4E33-961B-0C5CDC439875}"/>
          </ac:spMkLst>
        </pc:spChg>
        <pc:picChg chg="mod ord">
          <ac:chgData name="Iván Pérez Ruiz" userId="S::ivan.s264140@cesurformacion.com::98412f9b-143f-4031-83c1-fdc0814102be" providerId="AD" clId="Web-{7C43A990-F71B-4012-98F7-11FC77669ED6}" dt="2022-06-16T16:56:13.812" v="564"/>
          <ac:picMkLst>
            <pc:docMk/>
            <pc:sldMk cId="2049059699" sldId="290"/>
            <ac:picMk id="12" creationId="{43DA0F9B-C384-16D6-CC23-2E410AD089AC}"/>
          </ac:picMkLst>
        </pc:picChg>
        <pc:cxnChg chg="add del">
          <ac:chgData name="Iván Pérez Ruiz" userId="S::ivan.s264140@cesurformacion.com::98412f9b-143f-4031-83c1-fdc0814102be" providerId="AD" clId="Web-{7C43A990-F71B-4012-98F7-11FC77669ED6}" dt="2022-06-16T16:56:13.812" v="564"/>
          <ac:cxnSpMkLst>
            <pc:docMk/>
            <pc:sldMk cId="2049059699" sldId="290"/>
            <ac:cxnSpMk id="32" creationId="{BCDAEC91-5BCE-4B55-9CC0-43EF94CB734B}"/>
          </ac:cxnSpMkLst>
        </pc:cxnChg>
      </pc:sldChg>
    </pc:docChg>
  </pc:docChgLst>
  <pc:docChgLst>
    <pc:chgData name="Iván Pérez Ruiz" userId="S::ivan.s264140@cesurformacion.com::98412f9b-143f-4031-83c1-fdc0814102be" providerId="AD" clId="Web-{2041E0EA-4508-443E-8A2F-18F024E8E082}"/>
    <pc:docChg chg="addSld delSld modSld sldOrd">
      <pc:chgData name="Iván Pérez Ruiz" userId="S::ivan.s264140@cesurformacion.com::98412f9b-143f-4031-83c1-fdc0814102be" providerId="AD" clId="Web-{2041E0EA-4508-443E-8A2F-18F024E8E082}" dt="2022-06-16T16:32:13.826" v="1292"/>
      <pc:docMkLst>
        <pc:docMk/>
      </pc:docMkLst>
      <pc:sldChg chg="del">
        <pc:chgData name="Iván Pérez Ruiz" userId="S::ivan.s264140@cesurformacion.com::98412f9b-143f-4031-83c1-fdc0814102be" providerId="AD" clId="Web-{2041E0EA-4508-443E-8A2F-18F024E8E082}" dt="2022-06-16T15:32:48.263" v="53"/>
        <pc:sldMkLst>
          <pc:docMk/>
          <pc:sldMk cId="4078363801" sldId="257"/>
        </pc:sldMkLst>
      </pc:sldChg>
      <pc:sldChg chg="addSp delSp modSp">
        <pc:chgData name="Iván Pérez Ruiz" userId="S::ivan.s264140@cesurformacion.com::98412f9b-143f-4031-83c1-fdc0814102be" providerId="AD" clId="Web-{2041E0EA-4508-443E-8A2F-18F024E8E082}" dt="2022-06-16T15:36:31.284" v="130" actId="1076"/>
        <pc:sldMkLst>
          <pc:docMk/>
          <pc:sldMk cId="3752455125" sldId="258"/>
        </pc:sldMkLst>
        <pc:spChg chg="del mod">
          <ac:chgData name="Iván Pérez Ruiz" userId="S::ivan.s264140@cesurformacion.com::98412f9b-143f-4031-83c1-fdc0814102be" providerId="AD" clId="Web-{2041E0EA-4508-443E-8A2F-18F024E8E082}" dt="2022-06-16T15:33:03.904" v="55"/>
          <ac:spMkLst>
            <pc:docMk/>
            <pc:sldMk cId="3752455125" sldId="258"/>
            <ac:spMk id="2" creationId="{00000000-0000-0000-0000-000000000000}"/>
          </ac:spMkLst>
        </pc:spChg>
        <pc:spChg chg="add del mod">
          <ac:chgData name="Iván Pérez Ruiz" userId="S::ivan.s264140@cesurformacion.com::98412f9b-143f-4031-83c1-fdc0814102be" providerId="AD" clId="Web-{2041E0EA-4508-443E-8A2F-18F024E8E082}" dt="2022-06-16T15:33:32.842" v="72"/>
          <ac:spMkLst>
            <pc:docMk/>
            <pc:sldMk cId="3752455125" sldId="258"/>
            <ac:spMk id="6" creationId="{F69DD01F-720C-EEC2-8414-546851A6B331}"/>
          </ac:spMkLst>
        </pc:spChg>
        <pc:spChg chg="add mod">
          <ac:chgData name="Iván Pérez Ruiz" userId="S::ivan.s264140@cesurformacion.com::98412f9b-143f-4031-83c1-fdc0814102be" providerId="AD" clId="Web-{2041E0EA-4508-443E-8A2F-18F024E8E082}" dt="2022-06-16T15:36:31.284" v="130" actId="1076"/>
          <ac:spMkLst>
            <pc:docMk/>
            <pc:sldMk cId="3752455125" sldId="258"/>
            <ac:spMk id="7" creationId="{E7625A0A-7131-F20A-DCD4-281D1CE81923}"/>
          </ac:spMkLst>
        </pc:spChg>
        <pc:spChg chg="add mod">
          <ac:chgData name="Iván Pérez Ruiz" userId="S::ivan.s264140@cesurformacion.com::98412f9b-143f-4031-83c1-fdc0814102be" providerId="AD" clId="Web-{2041E0EA-4508-443E-8A2F-18F024E8E082}" dt="2022-06-16T15:36:22.831" v="121"/>
          <ac:spMkLst>
            <pc:docMk/>
            <pc:sldMk cId="3752455125" sldId="258"/>
            <ac:spMk id="8" creationId="{CACF80CF-5CC2-F62B-F62E-BA7FC6DF8403}"/>
          </ac:spMkLst>
        </pc:spChg>
        <pc:spChg chg="add del mod">
          <ac:chgData name="Iván Pérez Ruiz" userId="S::ivan.s264140@cesurformacion.com::98412f9b-143f-4031-83c1-fdc0814102be" providerId="AD" clId="Web-{2041E0EA-4508-443E-8A2F-18F024E8E082}" dt="2022-06-16T15:34:21.078" v="87"/>
          <ac:spMkLst>
            <pc:docMk/>
            <pc:sldMk cId="3752455125" sldId="258"/>
            <ac:spMk id="9" creationId="{B6ECD1D9-3988-9ADA-FB16-820B88B53EDB}"/>
          </ac:spMkLst>
        </pc:spChg>
        <pc:spChg chg="add mod">
          <ac:chgData name="Iván Pérez Ruiz" userId="S::ivan.s264140@cesurformacion.com::98412f9b-143f-4031-83c1-fdc0814102be" providerId="AD" clId="Web-{2041E0EA-4508-443E-8A2F-18F024E8E082}" dt="2022-06-16T15:36:16.612" v="117" actId="20577"/>
          <ac:spMkLst>
            <pc:docMk/>
            <pc:sldMk cId="3752455125" sldId="258"/>
            <ac:spMk id="10" creationId="{7AADE6A9-2A76-2800-C77F-6709C962F428}"/>
          </ac:spMkLst>
        </pc:spChg>
        <pc:spChg chg="add">
          <ac:chgData name="Iván Pérez Ruiz" userId="S::ivan.s264140@cesurformacion.com::98412f9b-143f-4031-83c1-fdc0814102be" providerId="AD" clId="Web-{2041E0EA-4508-443E-8A2F-18F024E8E082}" dt="2022-06-16T15:35:46.205" v="99"/>
          <ac:spMkLst>
            <pc:docMk/>
            <pc:sldMk cId="3752455125" sldId="258"/>
            <ac:spMk id="12" creationId="{AD4D5ED5-8580-45C5-E79E-30ED4B31514C}"/>
          </ac:spMkLst>
        </pc:spChg>
        <pc:spChg chg="add mod">
          <ac:chgData name="Iván Pérez Ruiz" userId="S::ivan.s264140@cesurformacion.com::98412f9b-143f-4031-83c1-fdc0814102be" providerId="AD" clId="Web-{2041E0EA-4508-443E-8A2F-18F024E8E082}" dt="2022-06-16T15:36:08.455" v="113" actId="20577"/>
          <ac:spMkLst>
            <pc:docMk/>
            <pc:sldMk cId="3752455125" sldId="258"/>
            <ac:spMk id="13" creationId="{6A49C1ED-53D5-4ABF-08C6-13540A1CBD7F}"/>
          </ac:spMkLst>
        </pc:spChg>
        <pc:picChg chg="mod">
          <ac:chgData name="Iván Pérez Ruiz" userId="S::ivan.s264140@cesurformacion.com::98412f9b-143f-4031-83c1-fdc0814102be" providerId="AD" clId="Web-{2041E0EA-4508-443E-8A2F-18F024E8E082}" dt="2022-06-16T15:33:37.858" v="74" actId="1076"/>
          <ac:picMkLst>
            <pc:docMk/>
            <pc:sldMk cId="3752455125" sldId="258"/>
            <ac:picMk id="4" creationId="{00000000-0000-0000-0000-000000000000}"/>
          </ac:picMkLst>
        </pc:picChg>
        <pc:picChg chg="mod">
          <ac:chgData name="Iván Pérez Ruiz" userId="S::ivan.s264140@cesurformacion.com::98412f9b-143f-4031-83c1-fdc0814102be" providerId="AD" clId="Web-{2041E0EA-4508-443E-8A2F-18F024E8E082}" dt="2022-06-16T15:33:54.015" v="78" actId="1076"/>
          <ac:picMkLst>
            <pc:docMk/>
            <pc:sldMk cId="3752455125" sldId="258"/>
            <ac:picMk id="5" creationId="{00000000-0000-0000-0000-000000000000}"/>
          </ac:picMkLst>
        </pc:picChg>
        <pc:picChg chg="add mod">
          <ac:chgData name="Iván Pérez Ruiz" userId="S::ivan.s264140@cesurformacion.com::98412f9b-143f-4031-83c1-fdc0814102be" providerId="AD" clId="Web-{2041E0EA-4508-443E-8A2F-18F024E8E082}" dt="2022-06-16T15:35:57.143" v="104" actId="1076"/>
          <ac:picMkLst>
            <pc:docMk/>
            <pc:sldMk cId="3752455125" sldId="258"/>
            <ac:picMk id="11" creationId="{ABB34B2B-6976-D01E-738B-61C1ACD09730}"/>
          </ac:picMkLst>
        </pc:picChg>
      </pc:sldChg>
      <pc:sldChg chg="addSp delSp modSp del">
        <pc:chgData name="Iván Pérez Ruiz" userId="S::ivan.s264140@cesurformacion.com::98412f9b-143f-4031-83c1-fdc0814102be" providerId="AD" clId="Web-{2041E0EA-4508-443E-8A2F-18F024E8E082}" dt="2022-06-16T15:34:53.391" v="98"/>
        <pc:sldMkLst>
          <pc:docMk/>
          <pc:sldMk cId="3917216569" sldId="259"/>
        </pc:sldMkLst>
        <pc:spChg chg="add mod">
          <ac:chgData name="Iván Pérez Ruiz" userId="S::ivan.s264140@cesurformacion.com::98412f9b-143f-4031-83c1-fdc0814102be" providerId="AD" clId="Web-{2041E0EA-4508-443E-8A2F-18F024E8E082}" dt="2022-06-16T15:34:31.234" v="91"/>
          <ac:spMkLst>
            <pc:docMk/>
            <pc:sldMk cId="3917216569" sldId="259"/>
            <ac:spMk id="5" creationId="{0CE298B8-A6D2-371C-84B1-954658A5AFBA}"/>
          </ac:spMkLst>
        </pc:spChg>
        <pc:picChg chg="del">
          <ac:chgData name="Iván Pérez Ruiz" userId="S::ivan.s264140@cesurformacion.com::98412f9b-143f-4031-83c1-fdc0814102be" providerId="AD" clId="Web-{2041E0EA-4508-443E-8A2F-18F024E8E082}" dt="2022-06-16T15:34:31.234" v="91"/>
          <ac:picMkLst>
            <pc:docMk/>
            <pc:sldMk cId="3917216569" sldId="259"/>
            <ac:picMk id="4" creationId="{00000000-0000-0000-0000-000000000000}"/>
          </ac:picMkLst>
        </pc:picChg>
      </pc:sldChg>
      <pc:sldChg chg="addSp modSp ord">
        <pc:chgData name="Iván Pérez Ruiz" userId="S::ivan.s264140@cesurformacion.com::98412f9b-143f-4031-83c1-fdc0814102be" providerId="AD" clId="Web-{2041E0EA-4508-443E-8A2F-18F024E8E082}" dt="2022-06-16T16:03:04.388" v="792" actId="14100"/>
        <pc:sldMkLst>
          <pc:docMk/>
          <pc:sldMk cId="4225945311" sldId="260"/>
        </pc:sldMkLst>
        <pc:spChg chg="mod">
          <ac:chgData name="Iván Pérez Ruiz" userId="S::ivan.s264140@cesurformacion.com::98412f9b-143f-4031-83c1-fdc0814102be" providerId="AD" clId="Web-{2041E0EA-4508-443E-8A2F-18F024E8E082}" dt="2022-06-16T15:37:49.099" v="153" actId="20577"/>
          <ac:spMkLst>
            <pc:docMk/>
            <pc:sldMk cId="4225945311" sldId="260"/>
            <ac:spMk id="2" creationId="{00000000-0000-0000-0000-000000000000}"/>
          </ac:spMkLst>
        </pc:spChg>
        <pc:spChg chg="add mod">
          <ac:chgData name="Iván Pérez Ruiz" userId="S::ivan.s264140@cesurformacion.com::98412f9b-143f-4031-83c1-fdc0814102be" providerId="AD" clId="Web-{2041E0EA-4508-443E-8A2F-18F024E8E082}" dt="2022-06-16T16:03:04.388" v="792" actId="14100"/>
          <ac:spMkLst>
            <pc:docMk/>
            <pc:sldMk cId="4225945311" sldId="260"/>
            <ac:spMk id="3" creationId="{0213038B-93AF-5CC3-FFAE-86398D68727C}"/>
          </ac:spMkLst>
        </pc:spChg>
        <pc:spChg chg="add mod">
          <ac:chgData name="Iván Pérez Ruiz" userId="S::ivan.s264140@cesurformacion.com::98412f9b-143f-4031-83c1-fdc0814102be" providerId="AD" clId="Web-{2041E0EA-4508-443E-8A2F-18F024E8E082}" dt="2022-06-16T16:02:47.622" v="787" actId="1076"/>
          <ac:spMkLst>
            <pc:docMk/>
            <pc:sldMk cId="4225945311" sldId="260"/>
            <ac:spMk id="9" creationId="{5841C6FD-1E6C-FE54-4DC3-DF9F4BD4D1B8}"/>
          </ac:spMkLst>
        </pc:spChg>
        <pc:picChg chg="mod">
          <ac:chgData name="Iván Pérez Ruiz" userId="S::ivan.s264140@cesurformacion.com::98412f9b-143f-4031-83c1-fdc0814102be" providerId="AD" clId="Web-{2041E0EA-4508-443E-8A2F-18F024E8E082}" dt="2022-06-16T15:31:27.729" v="31" actId="14100"/>
          <ac:picMkLst>
            <pc:docMk/>
            <pc:sldMk cId="4225945311" sldId="260"/>
            <ac:picMk id="4" creationId="{00000000-0000-0000-0000-000000000000}"/>
          </ac:picMkLst>
        </pc:picChg>
        <pc:picChg chg="add mod">
          <ac:chgData name="Iván Pérez Ruiz" userId="S::ivan.s264140@cesurformacion.com::98412f9b-143f-4031-83c1-fdc0814102be" providerId="AD" clId="Web-{2041E0EA-4508-443E-8A2F-18F024E8E082}" dt="2022-06-16T15:31:04.916" v="25" actId="1076"/>
          <ac:picMkLst>
            <pc:docMk/>
            <pc:sldMk cId="4225945311" sldId="260"/>
            <ac:picMk id="6" creationId="{92EE8D2D-0AA8-391A-697F-FF5F7DDA01ED}"/>
          </ac:picMkLst>
        </pc:picChg>
        <pc:picChg chg="add mod">
          <ac:chgData name="Iván Pérez Ruiz" userId="S::ivan.s264140@cesurformacion.com::98412f9b-143f-4031-83c1-fdc0814102be" providerId="AD" clId="Web-{2041E0EA-4508-443E-8A2F-18F024E8E082}" dt="2022-06-16T15:32:37.794" v="52" actId="1076"/>
          <ac:picMkLst>
            <pc:docMk/>
            <pc:sldMk cId="4225945311" sldId="260"/>
            <ac:picMk id="8" creationId="{53BC0C83-0D5A-6F73-87BC-407D0A16DC56}"/>
          </ac:picMkLst>
        </pc:picChg>
      </pc:sldChg>
      <pc:sldChg chg="addSp delSp modSp mod setBg">
        <pc:chgData name="Iván Pérez Ruiz" userId="S::ivan.s264140@cesurformacion.com::98412f9b-143f-4031-83c1-fdc0814102be" providerId="AD" clId="Web-{2041E0EA-4508-443E-8A2F-18F024E8E082}" dt="2022-06-16T16:07:19.882" v="899" actId="1076"/>
        <pc:sldMkLst>
          <pc:docMk/>
          <pc:sldMk cId="288439353" sldId="261"/>
        </pc:sldMkLst>
        <pc:spChg chg="mod">
          <ac:chgData name="Iván Pérez Ruiz" userId="S::ivan.s264140@cesurformacion.com::98412f9b-143f-4031-83c1-fdc0814102be" providerId="AD" clId="Web-{2041E0EA-4508-443E-8A2F-18F024E8E082}" dt="2022-06-16T16:07:19.882" v="899" actId="1076"/>
          <ac:spMkLst>
            <pc:docMk/>
            <pc:sldMk cId="288439353" sldId="261"/>
            <ac:spMk id="2" creationId="{00000000-0000-0000-0000-000000000000}"/>
          </ac:spMkLst>
        </pc:spChg>
        <pc:spChg chg="del mod">
          <ac:chgData name="Iván Pérez Ruiz" userId="S::ivan.s264140@cesurformacion.com::98412f9b-143f-4031-83c1-fdc0814102be" providerId="AD" clId="Web-{2041E0EA-4508-443E-8A2F-18F024E8E082}" dt="2022-06-16T16:06:48.034" v="891"/>
          <ac:spMkLst>
            <pc:docMk/>
            <pc:sldMk cId="288439353" sldId="261"/>
            <ac:spMk id="5" creationId="{F36233E7-AD65-5B44-FD9D-6F51B9FFD08D}"/>
          </ac:spMkLst>
        </pc:spChg>
        <pc:spChg chg="add mod">
          <ac:chgData name="Iván Pérez Ruiz" userId="S::ivan.s264140@cesurformacion.com::98412f9b-143f-4031-83c1-fdc0814102be" providerId="AD" clId="Web-{2041E0EA-4508-443E-8A2F-18F024E8E082}" dt="2022-06-16T16:05:14.204" v="844" actId="1076"/>
          <ac:spMkLst>
            <pc:docMk/>
            <pc:sldMk cId="288439353" sldId="261"/>
            <ac:spMk id="7" creationId="{370BEDAB-7A6A-A0A5-9B38-33F1D9B36828}"/>
          </ac:spMkLst>
        </pc:spChg>
        <pc:spChg chg="add mod">
          <ac:chgData name="Iván Pérez Ruiz" userId="S::ivan.s264140@cesurformacion.com::98412f9b-143f-4031-83c1-fdc0814102be" providerId="AD" clId="Web-{2041E0EA-4508-443E-8A2F-18F024E8E082}" dt="2022-06-16T16:06:53.081" v="893" actId="20577"/>
          <ac:spMkLst>
            <pc:docMk/>
            <pc:sldMk cId="288439353" sldId="261"/>
            <ac:spMk id="8" creationId="{4D73597E-1C1F-19B2-60F7-F061A49E3D18}"/>
          </ac:spMkLst>
        </pc:spChg>
        <pc:spChg chg="add del">
          <ac:chgData name="Iván Pérez Ruiz" userId="S::ivan.s264140@cesurformacion.com::98412f9b-143f-4031-83c1-fdc0814102be" providerId="AD" clId="Web-{2041E0EA-4508-443E-8A2F-18F024E8E082}" dt="2022-06-16T15:59:11.054" v="554"/>
          <ac:spMkLst>
            <pc:docMk/>
            <pc:sldMk cId="288439353" sldId="261"/>
            <ac:spMk id="9" creationId="{2F336B47-1954-3A4C-5805-472173535877}"/>
          </ac:spMkLst>
        </pc:spChg>
        <pc:spChg chg="add del">
          <ac:chgData name="Iván Pérez Ruiz" userId="S::ivan.s264140@cesurformacion.com::98412f9b-143f-4031-83c1-fdc0814102be" providerId="AD" clId="Web-{2041E0EA-4508-443E-8A2F-18F024E8E082}" dt="2022-06-16T15:44:51.031" v="216"/>
          <ac:spMkLst>
            <pc:docMk/>
            <pc:sldMk cId="288439353" sldId="261"/>
            <ac:spMk id="11" creationId="{D47F22ED-3A55-4EDE-A5A8-163D82B09265}"/>
          </ac:spMkLst>
        </pc:spChg>
        <pc:spChg chg="add del">
          <ac:chgData name="Iván Pérez Ruiz" userId="S::ivan.s264140@cesurformacion.com::98412f9b-143f-4031-83c1-fdc0814102be" providerId="AD" clId="Web-{2041E0EA-4508-443E-8A2F-18F024E8E082}" dt="2022-06-16T15:44:51.031" v="216"/>
          <ac:spMkLst>
            <pc:docMk/>
            <pc:sldMk cId="288439353" sldId="261"/>
            <ac:spMk id="13" creationId="{5184EE59-3061-456B-9FB5-98A8E0E74B02}"/>
          </ac:spMkLst>
        </pc:spChg>
        <pc:spChg chg="add del">
          <ac:chgData name="Iván Pérez Ruiz" userId="S::ivan.s264140@cesurformacion.com::98412f9b-143f-4031-83c1-fdc0814102be" providerId="AD" clId="Web-{2041E0EA-4508-443E-8A2F-18F024E8E082}" dt="2022-06-16T15:44:51.031" v="216"/>
          <ac:spMkLst>
            <pc:docMk/>
            <pc:sldMk cId="288439353" sldId="261"/>
            <ac:spMk id="15" creationId="{F7E07B5E-9FB5-4C91-8BE4-6167EB58D0A7}"/>
          </ac:spMkLst>
        </pc:spChg>
        <pc:spChg chg="add del">
          <ac:chgData name="Iván Pérez Ruiz" userId="S::ivan.s264140@cesurformacion.com::98412f9b-143f-4031-83c1-fdc0814102be" providerId="AD" clId="Web-{2041E0EA-4508-443E-8A2F-18F024E8E082}" dt="2022-06-16T15:44:51.031" v="216"/>
          <ac:spMkLst>
            <pc:docMk/>
            <pc:sldMk cId="288439353" sldId="261"/>
            <ac:spMk id="17" creationId="{37524947-EB09-4DD9-973B-9F75BBCD7269}"/>
          </ac:spMkLst>
        </pc:spChg>
        <pc:spChg chg="add del">
          <ac:chgData name="Iván Pérez Ruiz" userId="S::ivan.s264140@cesurformacion.com::98412f9b-143f-4031-83c1-fdc0814102be" providerId="AD" clId="Web-{2041E0EA-4508-443E-8A2F-18F024E8E082}" dt="2022-06-16T15:44:51.031" v="216"/>
          <ac:spMkLst>
            <pc:docMk/>
            <pc:sldMk cId="288439353" sldId="261"/>
            <ac:spMk id="19" creationId="{D30C8E25-2DD1-45C6-9F04-0F0CBF666021}"/>
          </ac:spMkLst>
        </pc:spChg>
        <pc:spChg chg="add del">
          <ac:chgData name="Iván Pérez Ruiz" userId="S::ivan.s264140@cesurformacion.com::98412f9b-143f-4031-83c1-fdc0814102be" providerId="AD" clId="Web-{2041E0EA-4508-443E-8A2F-18F024E8E082}" dt="2022-06-16T15:44:51.031" v="216"/>
          <ac:spMkLst>
            <pc:docMk/>
            <pc:sldMk cId="288439353" sldId="261"/>
            <ac:spMk id="21" creationId="{BC57EA3C-C239-4132-A618-5CBE9F896B2F}"/>
          </ac:spMkLst>
        </pc:spChg>
        <pc:picChg chg="mod ord">
          <ac:chgData name="Iván Pérez Ruiz" userId="S::ivan.s264140@cesurformacion.com::98412f9b-143f-4031-83c1-fdc0814102be" providerId="AD" clId="Web-{2041E0EA-4508-443E-8A2F-18F024E8E082}" dt="2022-06-16T16:07:04.269" v="896" actId="14100"/>
          <ac:picMkLst>
            <pc:docMk/>
            <pc:sldMk cId="288439353" sldId="261"/>
            <ac:picMk id="3" creationId="{7695CE1F-BFD6-0B16-7837-281E6C0E6CD1}"/>
          </ac:picMkLst>
        </pc:picChg>
        <pc:picChg chg="mod ord">
          <ac:chgData name="Iván Pérez Ruiz" userId="S::ivan.s264140@cesurformacion.com::98412f9b-143f-4031-83c1-fdc0814102be" providerId="AD" clId="Web-{2041E0EA-4508-443E-8A2F-18F024E8E082}" dt="2022-06-16T16:05:28.595" v="846" actId="14100"/>
          <ac:picMkLst>
            <pc:docMk/>
            <pc:sldMk cId="288439353" sldId="261"/>
            <ac:picMk id="4" creationId="{00000000-0000-0000-0000-000000000000}"/>
          </ac:picMkLst>
        </pc:picChg>
        <pc:picChg chg="add del mod">
          <ac:chgData name="Iván Pérez Ruiz" userId="S::ivan.s264140@cesurformacion.com::98412f9b-143f-4031-83c1-fdc0814102be" providerId="AD" clId="Web-{2041E0EA-4508-443E-8A2F-18F024E8E082}" dt="2022-06-16T15:44:59.782" v="219"/>
          <ac:picMkLst>
            <pc:docMk/>
            <pc:sldMk cId="288439353" sldId="261"/>
            <ac:picMk id="6" creationId="{CA9A46D8-72F3-43A1-CEB0-6CCB6C26715D}"/>
          </ac:picMkLst>
        </pc:picChg>
      </pc:sldChg>
      <pc:sldChg chg="del">
        <pc:chgData name="Iván Pérez Ruiz" userId="S::ivan.s264140@cesurformacion.com::98412f9b-143f-4031-83c1-fdc0814102be" providerId="AD" clId="Web-{2041E0EA-4508-443E-8A2F-18F024E8E082}" dt="2022-06-16T15:55:20.235" v="540"/>
        <pc:sldMkLst>
          <pc:docMk/>
          <pc:sldMk cId="1894878597" sldId="262"/>
        </pc:sldMkLst>
      </pc:sldChg>
      <pc:sldChg chg="addSp modSp">
        <pc:chgData name="Iván Pérez Ruiz" userId="S::ivan.s264140@cesurformacion.com::98412f9b-143f-4031-83c1-fdc0814102be" providerId="AD" clId="Web-{2041E0EA-4508-443E-8A2F-18F024E8E082}" dt="2022-06-16T16:09:31.197" v="950" actId="1076"/>
        <pc:sldMkLst>
          <pc:docMk/>
          <pc:sldMk cId="1055027389" sldId="263"/>
        </pc:sldMkLst>
        <pc:spChg chg="mod">
          <ac:chgData name="Iván Pérez Ruiz" userId="S::ivan.s264140@cesurformacion.com::98412f9b-143f-4031-83c1-fdc0814102be" providerId="AD" clId="Web-{2041E0EA-4508-443E-8A2F-18F024E8E082}" dt="2022-06-16T16:08:37.665" v="910" actId="20577"/>
          <ac:spMkLst>
            <pc:docMk/>
            <pc:sldMk cId="1055027389" sldId="263"/>
            <ac:spMk id="2" creationId="{00000000-0000-0000-0000-000000000000}"/>
          </ac:spMkLst>
        </pc:spChg>
        <pc:spChg chg="add mod">
          <ac:chgData name="Iván Pérez Ruiz" userId="S::ivan.s264140@cesurformacion.com::98412f9b-143f-4031-83c1-fdc0814102be" providerId="AD" clId="Web-{2041E0EA-4508-443E-8A2F-18F024E8E082}" dt="2022-06-16T16:09:28.463" v="949" actId="14100"/>
          <ac:spMkLst>
            <pc:docMk/>
            <pc:sldMk cId="1055027389" sldId="263"/>
            <ac:spMk id="3" creationId="{F50DE7B8-7019-BAE9-4BCB-3DF1BE95A2F4}"/>
          </ac:spMkLst>
        </pc:spChg>
        <pc:picChg chg="mod">
          <ac:chgData name="Iván Pérez Ruiz" userId="S::ivan.s264140@cesurformacion.com::98412f9b-143f-4031-83c1-fdc0814102be" providerId="AD" clId="Web-{2041E0EA-4508-443E-8A2F-18F024E8E082}" dt="2022-06-16T16:08:48.587" v="915" actId="1076"/>
          <ac:picMkLst>
            <pc:docMk/>
            <pc:sldMk cId="1055027389" sldId="263"/>
            <ac:picMk id="4" creationId="{00000000-0000-0000-0000-000000000000}"/>
          </ac:picMkLst>
        </pc:picChg>
        <pc:picChg chg="mod">
          <ac:chgData name="Iván Pérez Ruiz" userId="S::ivan.s264140@cesurformacion.com::98412f9b-143f-4031-83c1-fdc0814102be" providerId="AD" clId="Web-{2041E0EA-4508-443E-8A2F-18F024E8E082}" dt="2022-06-16T16:09:31.197" v="950" actId="1076"/>
          <ac:picMkLst>
            <pc:docMk/>
            <pc:sldMk cId="1055027389" sldId="263"/>
            <ac:picMk id="5" creationId="{566C553C-9ACC-69FF-91F5-321DAD6BAC9F}"/>
          </ac:picMkLst>
        </pc:picChg>
      </pc:sldChg>
      <pc:sldChg chg="modSp mod setBg">
        <pc:chgData name="Iván Pérez Ruiz" userId="S::ivan.s264140@cesurformacion.com::98412f9b-143f-4031-83c1-fdc0814102be" providerId="AD" clId="Web-{2041E0EA-4508-443E-8A2F-18F024E8E082}" dt="2022-06-16T16:22:26.077" v="1000" actId="1076"/>
        <pc:sldMkLst>
          <pc:docMk/>
          <pc:sldMk cId="141305639" sldId="264"/>
        </pc:sldMkLst>
        <pc:spChg chg="mod">
          <ac:chgData name="Iván Pérez Ruiz" userId="S::ivan.s264140@cesurformacion.com::98412f9b-143f-4031-83c1-fdc0814102be" providerId="AD" clId="Web-{2041E0EA-4508-443E-8A2F-18F024E8E082}" dt="2022-06-16T16:10:57.246" v="955" actId="20577"/>
          <ac:spMkLst>
            <pc:docMk/>
            <pc:sldMk cId="141305639" sldId="264"/>
            <ac:spMk id="2" creationId="{00000000-0000-0000-0000-000000000000}"/>
          </ac:spMkLst>
        </pc:spChg>
        <pc:picChg chg="mod">
          <ac:chgData name="Iván Pérez Ruiz" userId="S::ivan.s264140@cesurformacion.com::98412f9b-143f-4031-83c1-fdc0814102be" providerId="AD" clId="Web-{2041E0EA-4508-443E-8A2F-18F024E8E082}" dt="2022-06-16T16:22:26.077" v="1000" actId="1076"/>
          <ac:picMkLst>
            <pc:docMk/>
            <pc:sldMk cId="141305639" sldId="264"/>
            <ac:picMk id="4" creationId="{3108AFFB-20C5-EBD9-4315-F9A5C9FCF2BA}"/>
          </ac:picMkLst>
        </pc:picChg>
      </pc:sldChg>
      <pc:sldChg chg="modSp">
        <pc:chgData name="Iván Pérez Ruiz" userId="S::ivan.s264140@cesurformacion.com::98412f9b-143f-4031-83c1-fdc0814102be" providerId="AD" clId="Web-{2041E0EA-4508-443E-8A2F-18F024E8E082}" dt="2022-06-16T16:18:34.321" v="997" actId="1076"/>
        <pc:sldMkLst>
          <pc:docMk/>
          <pc:sldMk cId="1079046824" sldId="265"/>
        </pc:sldMkLst>
        <pc:spChg chg="mod">
          <ac:chgData name="Iván Pérez Ruiz" userId="S::ivan.s264140@cesurformacion.com::98412f9b-143f-4031-83c1-fdc0814102be" providerId="AD" clId="Web-{2041E0EA-4508-443E-8A2F-18F024E8E082}" dt="2022-06-16T16:11:52.467" v="986" actId="1076"/>
          <ac:spMkLst>
            <pc:docMk/>
            <pc:sldMk cId="1079046824" sldId="265"/>
            <ac:spMk id="2" creationId="{00000000-0000-0000-0000-000000000000}"/>
          </ac:spMkLst>
        </pc:spChg>
        <pc:picChg chg="mod">
          <ac:chgData name="Iván Pérez Ruiz" userId="S::ivan.s264140@cesurformacion.com::98412f9b-143f-4031-83c1-fdc0814102be" providerId="AD" clId="Web-{2041E0EA-4508-443E-8A2F-18F024E8E082}" dt="2022-06-16T16:18:34.321" v="997" actId="1076"/>
          <ac:picMkLst>
            <pc:docMk/>
            <pc:sldMk cId="1079046824" sldId="265"/>
            <ac:picMk id="4" creationId="{82110214-01CB-9B8D-5294-33DAC20061CB}"/>
          </ac:picMkLst>
        </pc:picChg>
      </pc:sldChg>
      <pc:sldChg chg="modSp ord">
        <pc:chgData name="Iván Pérez Ruiz" userId="S::ivan.s264140@cesurformacion.com::98412f9b-143f-4031-83c1-fdc0814102be" providerId="AD" clId="Web-{2041E0EA-4508-443E-8A2F-18F024E8E082}" dt="2022-06-16T16:27:52.913" v="1142"/>
        <pc:sldMkLst>
          <pc:docMk/>
          <pc:sldMk cId="1442865915" sldId="266"/>
        </pc:sldMkLst>
        <pc:picChg chg="mod">
          <ac:chgData name="Iván Pérez Ruiz" userId="S::ivan.s264140@cesurformacion.com::98412f9b-143f-4031-83c1-fdc0814102be" providerId="AD" clId="Web-{2041E0EA-4508-443E-8A2F-18F024E8E082}" dt="2022-06-16T15:37:56.771" v="154" actId="1076"/>
          <ac:picMkLst>
            <pc:docMk/>
            <pc:sldMk cId="1442865915" sldId="266"/>
            <ac:picMk id="6" creationId="{00000000-0000-0000-0000-000000000000}"/>
          </ac:picMkLst>
        </pc:picChg>
      </pc:sldChg>
      <pc:sldChg chg="modSp">
        <pc:chgData name="Iván Pérez Ruiz" userId="S::ivan.s264140@cesurformacion.com::98412f9b-143f-4031-83c1-fdc0814102be" providerId="AD" clId="Web-{2041E0EA-4508-443E-8A2F-18F024E8E082}" dt="2022-06-16T16:24:21.283" v="1007" actId="1076"/>
        <pc:sldMkLst>
          <pc:docMk/>
          <pc:sldMk cId="2558772539" sldId="267"/>
        </pc:sldMkLst>
        <pc:spChg chg="mod">
          <ac:chgData name="Iván Pérez Ruiz" userId="S::ivan.s264140@cesurformacion.com::98412f9b-143f-4031-83c1-fdc0814102be" providerId="AD" clId="Web-{2041E0EA-4508-443E-8A2F-18F024E8E082}" dt="2022-06-16T16:24:18.752" v="1006" actId="14100"/>
          <ac:spMkLst>
            <pc:docMk/>
            <pc:sldMk cId="2558772539" sldId="267"/>
            <ac:spMk id="2" creationId="{1DAB3F5B-947E-B044-9E2F-748FA77BE883}"/>
          </ac:spMkLst>
        </pc:spChg>
        <pc:picChg chg="mod">
          <ac:chgData name="Iván Pérez Ruiz" userId="S::ivan.s264140@cesurformacion.com::98412f9b-143f-4031-83c1-fdc0814102be" providerId="AD" clId="Web-{2041E0EA-4508-443E-8A2F-18F024E8E082}" dt="2022-06-16T16:24:21.283" v="1007" actId="1076"/>
          <ac:picMkLst>
            <pc:docMk/>
            <pc:sldMk cId="2558772539" sldId="267"/>
            <ac:picMk id="4" creationId="{29456CA9-AE31-C05F-2730-905C143B32A7}"/>
          </ac:picMkLst>
        </pc:picChg>
      </pc:sldChg>
      <pc:sldChg chg="modSp">
        <pc:chgData name="Iván Pérez Ruiz" userId="S::ivan.s264140@cesurformacion.com::98412f9b-143f-4031-83c1-fdc0814102be" providerId="AD" clId="Web-{2041E0EA-4508-443E-8A2F-18F024E8E082}" dt="2022-06-16T16:24:41.799" v="1014" actId="1076"/>
        <pc:sldMkLst>
          <pc:docMk/>
          <pc:sldMk cId="1561361712" sldId="268"/>
        </pc:sldMkLst>
        <pc:spChg chg="mod">
          <ac:chgData name="Iván Pérez Ruiz" userId="S::ivan.s264140@cesurformacion.com::98412f9b-143f-4031-83c1-fdc0814102be" providerId="AD" clId="Web-{2041E0EA-4508-443E-8A2F-18F024E8E082}" dt="2022-06-16T16:24:35.846" v="1012" actId="20577"/>
          <ac:spMkLst>
            <pc:docMk/>
            <pc:sldMk cId="1561361712" sldId="268"/>
            <ac:spMk id="2" creationId="{39B939AC-67A3-C276-8B6D-E9CBD75ECA09}"/>
          </ac:spMkLst>
        </pc:spChg>
        <pc:picChg chg="mod">
          <ac:chgData name="Iván Pérez Ruiz" userId="S::ivan.s264140@cesurformacion.com::98412f9b-143f-4031-83c1-fdc0814102be" providerId="AD" clId="Web-{2041E0EA-4508-443E-8A2F-18F024E8E082}" dt="2022-06-16T16:24:41.799" v="1014" actId="1076"/>
          <ac:picMkLst>
            <pc:docMk/>
            <pc:sldMk cId="1561361712" sldId="268"/>
            <ac:picMk id="4" creationId="{99628E4D-A45D-36C1-F021-BA915904561E}"/>
          </ac:picMkLst>
        </pc:picChg>
        <pc:picChg chg="mod">
          <ac:chgData name="Iván Pérez Ruiz" userId="S::ivan.s264140@cesurformacion.com::98412f9b-143f-4031-83c1-fdc0814102be" providerId="AD" clId="Web-{2041E0EA-4508-443E-8A2F-18F024E8E082}" dt="2022-06-16T16:24:39.502" v="1013" actId="1076"/>
          <ac:picMkLst>
            <pc:docMk/>
            <pc:sldMk cId="1561361712" sldId="268"/>
            <ac:picMk id="5" creationId="{89EFFA3B-500B-2D22-64C4-153FB240D3DB}"/>
          </ac:picMkLst>
        </pc:picChg>
      </pc:sldChg>
      <pc:sldChg chg="addSp modSp">
        <pc:chgData name="Iván Pérez Ruiz" userId="S::ivan.s264140@cesurformacion.com::98412f9b-143f-4031-83c1-fdc0814102be" providerId="AD" clId="Web-{2041E0EA-4508-443E-8A2F-18F024E8E082}" dt="2022-06-16T16:32:09.435" v="1291" actId="14100"/>
        <pc:sldMkLst>
          <pc:docMk/>
          <pc:sldMk cId="2937506401" sldId="269"/>
        </pc:sldMkLst>
        <pc:spChg chg="mod">
          <ac:chgData name="Iván Pérez Ruiz" userId="S::ivan.s264140@cesurformacion.com::98412f9b-143f-4031-83c1-fdc0814102be" providerId="AD" clId="Web-{2041E0EA-4508-443E-8A2F-18F024E8E082}" dt="2022-06-16T16:31:36.138" v="1279" actId="1076"/>
          <ac:spMkLst>
            <pc:docMk/>
            <pc:sldMk cId="2937506401" sldId="269"/>
            <ac:spMk id="2" creationId="{59845771-C9AE-018B-843D-A511F7D28AD2}"/>
          </ac:spMkLst>
        </pc:spChg>
        <pc:spChg chg="add mod">
          <ac:chgData name="Iván Pérez Ruiz" userId="S::ivan.s264140@cesurformacion.com::98412f9b-143f-4031-83c1-fdc0814102be" providerId="AD" clId="Web-{2041E0EA-4508-443E-8A2F-18F024E8E082}" dt="2022-06-16T16:32:04.857" v="1289" actId="1076"/>
          <ac:spMkLst>
            <pc:docMk/>
            <pc:sldMk cId="2937506401" sldId="269"/>
            <ac:spMk id="3" creationId="{20CA0A76-890B-5F75-28FE-2FC4975B7B25}"/>
          </ac:spMkLst>
        </pc:spChg>
        <pc:picChg chg="mod">
          <ac:chgData name="Iván Pérez Ruiz" userId="S::ivan.s264140@cesurformacion.com::98412f9b-143f-4031-83c1-fdc0814102be" providerId="AD" clId="Web-{2041E0EA-4508-443E-8A2F-18F024E8E082}" dt="2022-06-16T16:32:01.763" v="1288" actId="14100"/>
          <ac:picMkLst>
            <pc:docMk/>
            <pc:sldMk cId="2937506401" sldId="269"/>
            <ac:picMk id="4" creationId="{A1D19466-8DB7-C5F0-F50E-B8CFD1ECE941}"/>
          </ac:picMkLst>
        </pc:picChg>
        <pc:picChg chg="add mod">
          <ac:chgData name="Iván Pérez Ruiz" userId="S::ivan.s264140@cesurformacion.com::98412f9b-143f-4031-83c1-fdc0814102be" providerId="AD" clId="Web-{2041E0EA-4508-443E-8A2F-18F024E8E082}" dt="2022-06-16T16:32:09.435" v="1291" actId="14100"/>
          <ac:picMkLst>
            <pc:docMk/>
            <pc:sldMk cId="2937506401" sldId="269"/>
            <ac:picMk id="5" creationId="{CF52E95F-90FF-914E-A4B8-57981963B363}"/>
          </ac:picMkLst>
        </pc:picChg>
      </pc:sldChg>
      <pc:sldChg chg="del">
        <pc:chgData name="Iván Pérez Ruiz" userId="S::ivan.s264140@cesurformacion.com::98412f9b-143f-4031-83c1-fdc0814102be" providerId="AD" clId="Web-{2041E0EA-4508-443E-8A2F-18F024E8E082}" dt="2022-06-16T16:29:16.681" v="1144"/>
        <pc:sldMkLst>
          <pc:docMk/>
          <pc:sldMk cId="3526939844" sldId="270"/>
        </pc:sldMkLst>
      </pc:sldChg>
      <pc:sldChg chg="addSp delSp modSp del">
        <pc:chgData name="Iván Pérez Ruiz" userId="S::ivan.s264140@cesurformacion.com::98412f9b-143f-4031-83c1-fdc0814102be" providerId="AD" clId="Web-{2041E0EA-4508-443E-8A2F-18F024E8E082}" dt="2022-06-16T16:32:13.826" v="1292"/>
        <pc:sldMkLst>
          <pc:docMk/>
          <pc:sldMk cId="2423145958" sldId="271"/>
        </pc:sldMkLst>
        <pc:spChg chg="del mod">
          <ac:chgData name="Iván Pérez Ruiz" userId="S::ivan.s264140@cesurformacion.com::98412f9b-143f-4031-83c1-fdc0814102be" providerId="AD" clId="Web-{2041E0EA-4508-443E-8A2F-18F024E8E082}" dt="2022-06-16T16:31:42.044" v="1281"/>
          <ac:spMkLst>
            <pc:docMk/>
            <pc:sldMk cId="2423145958" sldId="271"/>
            <ac:spMk id="2" creationId="{FE5E6D52-71BD-E40B-2641-C322477B53CE}"/>
          </ac:spMkLst>
        </pc:spChg>
        <pc:spChg chg="add mod">
          <ac:chgData name="Iván Pérez Ruiz" userId="S::ivan.s264140@cesurformacion.com::98412f9b-143f-4031-83c1-fdc0814102be" providerId="AD" clId="Web-{2041E0EA-4508-443E-8A2F-18F024E8E082}" dt="2022-06-16T16:31:42.044" v="1281"/>
          <ac:spMkLst>
            <pc:docMk/>
            <pc:sldMk cId="2423145958" sldId="271"/>
            <ac:spMk id="6" creationId="{8281B7CC-412E-2287-AC8D-0383C41CD735}"/>
          </ac:spMkLst>
        </pc:spChg>
        <pc:spChg chg="add mod">
          <ac:chgData name="Iván Pérez Ruiz" userId="S::ivan.s264140@cesurformacion.com::98412f9b-143f-4031-83c1-fdc0814102be" providerId="AD" clId="Web-{2041E0EA-4508-443E-8A2F-18F024E8E082}" dt="2022-06-16T16:31:51.654" v="1284"/>
          <ac:spMkLst>
            <pc:docMk/>
            <pc:sldMk cId="2423145958" sldId="271"/>
            <ac:spMk id="8" creationId="{FDD160CA-260F-0188-177B-5E16CF008A40}"/>
          </ac:spMkLst>
        </pc:spChg>
        <pc:picChg chg="del">
          <ac:chgData name="Iván Pérez Ruiz" userId="S::ivan.s264140@cesurformacion.com::98412f9b-143f-4031-83c1-fdc0814102be" providerId="AD" clId="Web-{2041E0EA-4508-443E-8A2F-18F024E8E082}" dt="2022-06-16T16:31:51.654" v="1284"/>
          <ac:picMkLst>
            <pc:docMk/>
            <pc:sldMk cId="2423145958" sldId="271"/>
            <ac:picMk id="4" creationId="{F436791B-63E1-16BB-96D7-73DEE23D569C}"/>
          </ac:picMkLst>
        </pc:picChg>
      </pc:sldChg>
      <pc:sldChg chg="addSp delSp modSp new mod setBg addAnim delAnim setClrOvrMap">
        <pc:chgData name="Iván Pérez Ruiz" userId="S::ivan.s264140@cesurformacion.com::98412f9b-143f-4031-83c1-fdc0814102be" providerId="AD" clId="Web-{2041E0EA-4508-443E-8A2F-18F024E8E082}" dt="2022-06-16T15:50:08.852" v="365" actId="14100"/>
        <pc:sldMkLst>
          <pc:docMk/>
          <pc:sldMk cId="2049059699" sldId="290"/>
        </pc:sldMkLst>
        <pc:spChg chg="mod ord">
          <ac:chgData name="Iván Pérez Ruiz" userId="S::ivan.s264140@cesurformacion.com::98412f9b-143f-4031-83c1-fdc0814102be" providerId="AD" clId="Web-{2041E0EA-4508-443E-8A2F-18F024E8E082}" dt="2022-06-16T15:47:32.739" v="283" actId="20577"/>
          <ac:spMkLst>
            <pc:docMk/>
            <pc:sldMk cId="2049059699" sldId="290"/>
            <ac:spMk id="2" creationId="{1E94999D-F766-7685-D361-7A53D5829343}"/>
          </ac:spMkLst>
        </pc:spChg>
        <pc:spChg chg="del">
          <ac:chgData name="Iván Pérez Ruiz" userId="S::ivan.s264140@cesurformacion.com::98412f9b-143f-4031-83c1-fdc0814102be" providerId="AD" clId="Web-{2041E0EA-4508-443E-8A2F-18F024E8E082}" dt="2022-06-16T15:45:32.564" v="254"/>
          <ac:spMkLst>
            <pc:docMk/>
            <pc:sldMk cId="2049059699" sldId="290"/>
            <ac:spMk id="3" creationId="{0CFD6D83-DC44-37C9-9E4D-BF506E3EB2AB}"/>
          </ac:spMkLst>
        </pc:spChg>
        <pc:spChg chg="add del mod">
          <ac:chgData name="Iván Pérez Ruiz" userId="S::ivan.s264140@cesurformacion.com::98412f9b-143f-4031-83c1-fdc0814102be" providerId="AD" clId="Web-{2041E0EA-4508-443E-8A2F-18F024E8E082}" dt="2022-06-16T15:45:52.377" v="262"/>
          <ac:spMkLst>
            <pc:docMk/>
            <pc:sldMk cId="2049059699" sldId="290"/>
            <ac:spMk id="6" creationId="{B1C93368-D351-D250-1523-300BF004F013}"/>
          </ac:spMkLst>
        </pc:spChg>
        <pc:spChg chg="add del">
          <ac:chgData name="Iván Pérez Ruiz" userId="S::ivan.s264140@cesurformacion.com::98412f9b-143f-4031-83c1-fdc0814102be" providerId="AD" clId="Web-{2041E0EA-4508-443E-8A2F-18F024E8E082}" dt="2022-06-16T15:46:55.566" v="272"/>
          <ac:spMkLst>
            <pc:docMk/>
            <pc:sldMk cId="2049059699" sldId="290"/>
            <ac:spMk id="9" creationId="{16C5FA50-8D52-4617-AF91-5C7B1C8352F1}"/>
          </ac:spMkLst>
        </pc:spChg>
        <pc:spChg chg="add del mod">
          <ac:chgData name="Iván Pérez Ruiz" userId="S::ivan.s264140@cesurformacion.com::98412f9b-143f-4031-83c1-fdc0814102be" providerId="AD" clId="Web-{2041E0EA-4508-443E-8A2F-18F024E8E082}" dt="2022-06-16T15:46:27.956" v="266"/>
          <ac:spMkLst>
            <pc:docMk/>
            <pc:sldMk cId="2049059699" sldId="290"/>
            <ac:spMk id="10" creationId="{CB853C91-24C8-4AAB-39D9-0120E7AA8D45}"/>
          </ac:spMkLst>
        </pc:spChg>
        <pc:spChg chg="add del">
          <ac:chgData name="Iván Pérez Ruiz" userId="S::ivan.s264140@cesurformacion.com::98412f9b-143f-4031-83c1-fdc0814102be" providerId="AD" clId="Web-{2041E0EA-4508-443E-8A2F-18F024E8E082}" dt="2022-06-16T15:46:55.566" v="272"/>
          <ac:spMkLst>
            <pc:docMk/>
            <pc:sldMk cId="2049059699" sldId="290"/>
            <ac:spMk id="11" creationId="{E223798C-12AD-4B0C-A50C-D676347D67CF}"/>
          </ac:spMkLst>
        </pc:spChg>
        <pc:spChg chg="add del">
          <ac:chgData name="Iván Pérez Ruiz" userId="S::ivan.s264140@cesurformacion.com::98412f9b-143f-4031-83c1-fdc0814102be" providerId="AD" clId="Web-{2041E0EA-4508-443E-8A2F-18F024E8E082}" dt="2022-06-16T15:47:03.379" v="273"/>
          <ac:spMkLst>
            <pc:docMk/>
            <pc:sldMk cId="2049059699" sldId="290"/>
            <ac:spMk id="16" creationId="{2B257DC4-F183-C47B-8B14-DD46618085A1}"/>
          </ac:spMkLst>
        </pc:spChg>
        <pc:spChg chg="add del">
          <ac:chgData name="Iván Pérez Ruiz" userId="S::ivan.s264140@cesurformacion.com::98412f9b-143f-4031-83c1-fdc0814102be" providerId="AD" clId="Web-{2041E0EA-4508-443E-8A2F-18F024E8E082}" dt="2022-06-16T15:46:45.534" v="269"/>
          <ac:spMkLst>
            <pc:docMk/>
            <pc:sldMk cId="2049059699" sldId="290"/>
            <ac:spMk id="17" creationId="{A4AC5506-6312-4701-8D3C-40187889A947}"/>
          </ac:spMkLst>
        </pc:spChg>
        <pc:spChg chg="add del">
          <ac:chgData name="Iván Pérez Ruiz" userId="S::ivan.s264140@cesurformacion.com::98412f9b-143f-4031-83c1-fdc0814102be" providerId="AD" clId="Web-{2041E0EA-4508-443E-8A2F-18F024E8E082}" dt="2022-06-16T15:46:55.566" v="271"/>
          <ac:spMkLst>
            <pc:docMk/>
            <pc:sldMk cId="2049059699" sldId="290"/>
            <ac:spMk id="20" creationId="{87CC2527-562A-4F69-B487-4371E5B243E7}"/>
          </ac:spMkLst>
        </pc:spChg>
        <pc:spChg chg="add del">
          <ac:chgData name="Iván Pérez Ruiz" userId="S::ivan.s264140@cesurformacion.com::98412f9b-143f-4031-83c1-fdc0814102be" providerId="AD" clId="Web-{2041E0EA-4508-443E-8A2F-18F024E8E082}" dt="2022-06-16T15:47:27.817" v="282"/>
          <ac:spMkLst>
            <pc:docMk/>
            <pc:sldMk cId="2049059699" sldId="290"/>
            <ac:spMk id="22" creationId="{42A5316D-ED2F-4F89-B4B4-8D9240B1A348}"/>
          </ac:spMkLst>
        </pc:spChg>
        <pc:spChg chg="add del">
          <ac:chgData name="Iván Pérez Ruiz" userId="S::ivan.s264140@cesurformacion.com::98412f9b-143f-4031-83c1-fdc0814102be" providerId="AD" clId="Web-{2041E0EA-4508-443E-8A2F-18F024E8E082}" dt="2022-06-16T15:47:22.535" v="279"/>
          <ac:spMkLst>
            <pc:docMk/>
            <pc:sldMk cId="2049059699" sldId="290"/>
            <ac:spMk id="27" creationId="{71B2258F-86CA-4D4D-8270-BC05FCDEBFB3}"/>
          </ac:spMkLst>
        </pc:spChg>
        <pc:spChg chg="add del">
          <ac:chgData name="Iván Pérez Ruiz" userId="S::ivan.s264140@cesurformacion.com::98412f9b-143f-4031-83c1-fdc0814102be" providerId="AD" clId="Web-{2041E0EA-4508-443E-8A2F-18F024E8E082}" dt="2022-06-16T15:47:27.817" v="281"/>
          <ac:spMkLst>
            <pc:docMk/>
            <pc:sldMk cId="2049059699" sldId="290"/>
            <ac:spMk id="29" creationId="{A4AC5506-6312-4701-8D3C-40187889A947}"/>
          </ac:spMkLst>
        </pc:spChg>
        <pc:spChg chg="add">
          <ac:chgData name="Iván Pérez Ruiz" userId="S::ivan.s264140@cesurformacion.com::98412f9b-143f-4031-83c1-fdc0814102be" providerId="AD" clId="Web-{2041E0EA-4508-443E-8A2F-18F024E8E082}" dt="2022-06-16T15:47:27.817" v="282"/>
          <ac:spMkLst>
            <pc:docMk/>
            <pc:sldMk cId="2049059699" sldId="290"/>
            <ac:spMk id="31" creationId="{87CC2527-562A-4F69-B487-4371E5B243E7}"/>
          </ac:spMkLst>
        </pc:spChg>
        <pc:picChg chg="add del mod ord">
          <ac:chgData name="Iván Pérez Ruiz" userId="S::ivan.s264140@cesurformacion.com::98412f9b-143f-4031-83c1-fdc0814102be" providerId="AD" clId="Web-{2041E0EA-4508-443E-8A2F-18F024E8E082}" dt="2022-06-16T15:45:49.361" v="261"/>
          <ac:picMkLst>
            <pc:docMk/>
            <pc:sldMk cId="2049059699" sldId="290"/>
            <ac:picMk id="4" creationId="{59A860AA-BE2A-2407-8B42-92F5131E2850}"/>
          </ac:picMkLst>
        </pc:picChg>
        <pc:picChg chg="add del mod ord">
          <ac:chgData name="Iván Pérez Ruiz" userId="S::ivan.s264140@cesurformacion.com::98412f9b-143f-4031-83c1-fdc0814102be" providerId="AD" clId="Web-{2041E0EA-4508-443E-8A2F-18F024E8E082}" dt="2022-06-16T15:45:56.096" v="265"/>
          <ac:picMkLst>
            <pc:docMk/>
            <pc:sldMk cId="2049059699" sldId="290"/>
            <ac:picMk id="7" creationId="{AB4CB654-DFD7-3E5C-8923-5C6870554484}"/>
          </ac:picMkLst>
        </pc:picChg>
        <pc:picChg chg="add mod ord">
          <ac:chgData name="Iván Pérez Ruiz" userId="S::ivan.s264140@cesurformacion.com::98412f9b-143f-4031-83c1-fdc0814102be" providerId="AD" clId="Web-{2041E0EA-4508-443E-8A2F-18F024E8E082}" dt="2022-06-16T15:50:08.852" v="365" actId="14100"/>
          <ac:picMkLst>
            <pc:docMk/>
            <pc:sldMk cId="2049059699" sldId="290"/>
            <ac:picMk id="12" creationId="{43DA0F9B-C384-16D6-CC23-2E410AD089AC}"/>
          </ac:picMkLst>
        </pc:picChg>
        <pc:cxnChg chg="add del">
          <ac:chgData name="Iván Pérez Ruiz" userId="S::ivan.s264140@cesurformacion.com::98412f9b-143f-4031-83c1-fdc0814102be" providerId="AD" clId="Web-{2041E0EA-4508-443E-8A2F-18F024E8E082}" dt="2022-06-16T15:46:55.566" v="271"/>
          <ac:cxnSpMkLst>
            <pc:docMk/>
            <pc:sldMk cId="2049059699" sldId="290"/>
            <ac:cxnSpMk id="19" creationId="{BCDAEC91-5BCE-4B55-9CC0-43EF94CB734B}"/>
          </ac:cxnSpMkLst>
        </pc:cxnChg>
        <pc:cxnChg chg="add">
          <ac:chgData name="Iván Pérez Ruiz" userId="S::ivan.s264140@cesurformacion.com::98412f9b-143f-4031-83c1-fdc0814102be" providerId="AD" clId="Web-{2041E0EA-4508-443E-8A2F-18F024E8E082}" dt="2022-06-16T15:47:27.817" v="282"/>
          <ac:cxnSpMkLst>
            <pc:docMk/>
            <pc:sldMk cId="2049059699" sldId="290"/>
            <ac:cxnSpMk id="32" creationId="{BCDAEC91-5BCE-4B55-9CC0-43EF94CB734B}"/>
          </ac:cxnSpMkLst>
        </pc:cxnChg>
      </pc:sldChg>
    </pc:docChg>
  </pc:docChgLst>
  <pc:docChgLst>
    <pc:chgData name="Olalla Sanz Garcia" userId="S::olalla.s254419@cesurformacion.com::cc104b0f-299d-48da-9870-93444b441587" providerId="AD" clId="Web-{B903AC9B-57A1-4CFD-A0CB-F65D784A9195}"/>
    <pc:docChg chg="delSld modSld">
      <pc:chgData name="Olalla Sanz Garcia" userId="S::olalla.s254419@cesurformacion.com::cc104b0f-299d-48da-9870-93444b441587" providerId="AD" clId="Web-{B903AC9B-57A1-4CFD-A0CB-F65D784A9195}" dt="2022-06-16T16:29:10.811" v="11" actId="14100"/>
      <pc:docMkLst>
        <pc:docMk/>
      </pc:docMkLst>
      <pc:sldChg chg="addSp delSp modSp">
        <pc:chgData name="Olalla Sanz Garcia" userId="S::olalla.s254419@cesurformacion.com::cc104b0f-299d-48da-9870-93444b441587" providerId="AD" clId="Web-{B903AC9B-57A1-4CFD-A0CB-F65D784A9195}" dt="2022-06-16T16:29:10.811" v="11" actId="14100"/>
        <pc:sldMkLst>
          <pc:docMk/>
          <pc:sldMk cId="3526939844" sldId="270"/>
        </pc:sldMkLst>
        <pc:picChg chg="add mod">
          <ac:chgData name="Olalla Sanz Garcia" userId="S::olalla.s254419@cesurformacion.com::cc104b0f-299d-48da-9870-93444b441587" providerId="AD" clId="Web-{B903AC9B-57A1-4CFD-A0CB-F65D784A9195}" dt="2022-06-16T16:29:10.811" v="11" actId="14100"/>
          <ac:picMkLst>
            <pc:docMk/>
            <pc:sldMk cId="3526939844" sldId="270"/>
            <ac:picMk id="4" creationId="{7FB70E74-8649-09EA-81F2-5AADB217B1A1}"/>
          </ac:picMkLst>
        </pc:picChg>
        <pc:picChg chg="del">
          <ac:chgData name="Olalla Sanz Garcia" userId="S::olalla.s254419@cesurformacion.com::cc104b0f-299d-48da-9870-93444b441587" providerId="AD" clId="Web-{B903AC9B-57A1-4CFD-A0CB-F65D784A9195}" dt="2022-06-16T16:29:01.092" v="6"/>
          <ac:picMkLst>
            <pc:docMk/>
            <pc:sldMk cId="3526939844" sldId="270"/>
            <ac:picMk id="5" creationId="{9A591E46-2DAF-8258-CD7B-7927977CA3F6}"/>
          </ac:picMkLst>
        </pc:picChg>
      </pc:sldChg>
      <pc:sldChg chg="del">
        <pc:chgData name="Olalla Sanz Garcia" userId="S::olalla.s254419@cesurformacion.com::cc104b0f-299d-48da-9870-93444b441587" providerId="AD" clId="Web-{B903AC9B-57A1-4CFD-A0CB-F65D784A9195}" dt="2022-06-16T16:27:07.511" v="0"/>
        <pc:sldMkLst>
          <pc:docMk/>
          <pc:sldMk cId="1323159729" sldId="277"/>
        </pc:sldMkLst>
      </pc:sldChg>
      <pc:sldChg chg="del">
        <pc:chgData name="Olalla Sanz Garcia" userId="S::olalla.s254419@cesurformacion.com::cc104b0f-299d-48da-9870-93444b441587" providerId="AD" clId="Web-{B903AC9B-57A1-4CFD-A0CB-F65D784A9195}" dt="2022-06-16T16:27:22.261" v="4"/>
        <pc:sldMkLst>
          <pc:docMk/>
          <pc:sldMk cId="2394365864" sldId="280"/>
        </pc:sldMkLst>
      </pc:sldChg>
      <pc:sldChg chg="del">
        <pc:chgData name="Olalla Sanz Garcia" userId="S::olalla.s254419@cesurformacion.com::cc104b0f-299d-48da-9870-93444b441587" providerId="AD" clId="Web-{B903AC9B-57A1-4CFD-A0CB-F65D784A9195}" dt="2022-06-16T16:27:16.230" v="1"/>
        <pc:sldMkLst>
          <pc:docMk/>
          <pc:sldMk cId="207231598" sldId="281"/>
        </pc:sldMkLst>
      </pc:sldChg>
      <pc:sldChg chg="del">
        <pc:chgData name="Olalla Sanz Garcia" userId="S::olalla.s254419@cesurformacion.com::cc104b0f-299d-48da-9870-93444b441587" providerId="AD" clId="Web-{B903AC9B-57A1-4CFD-A0CB-F65D784A9195}" dt="2022-06-16T16:27:17.620" v="2"/>
        <pc:sldMkLst>
          <pc:docMk/>
          <pc:sldMk cId="13494973" sldId="282"/>
        </pc:sldMkLst>
      </pc:sldChg>
      <pc:sldChg chg="del">
        <pc:chgData name="Olalla Sanz Garcia" userId="S::olalla.s254419@cesurformacion.com::cc104b0f-299d-48da-9870-93444b441587" providerId="AD" clId="Web-{B903AC9B-57A1-4CFD-A0CB-F65D784A9195}" dt="2022-06-16T16:27:20.948" v="3"/>
        <pc:sldMkLst>
          <pc:docMk/>
          <pc:sldMk cId="1470683048" sldId="283"/>
        </pc:sldMkLst>
      </pc:sldChg>
      <pc:sldChg chg="del">
        <pc:chgData name="Olalla Sanz Garcia" userId="S::olalla.s254419@cesurformacion.com::cc104b0f-299d-48da-9870-93444b441587" providerId="AD" clId="Web-{B903AC9B-57A1-4CFD-A0CB-F65D784A9195}" dt="2022-06-16T16:27:23.495" v="5"/>
        <pc:sldMkLst>
          <pc:docMk/>
          <pc:sldMk cId="3392809280" sldId="284"/>
        </pc:sldMkLst>
      </pc:sldChg>
    </pc:docChg>
  </pc:docChgLst>
  <pc:docChgLst>
    <pc:chgData name="Olalla Sanz Garcia" userId="S::olalla.s254419@cesurformacion.com::cc104b0f-299d-48da-9870-93444b441587" providerId="AD" clId="Web-{BCFA565F-5E73-438C-9C37-4DCF0516A999}"/>
    <pc:docChg chg="delSld">
      <pc:chgData name="Olalla Sanz Garcia" userId="S::olalla.s254419@cesurformacion.com::cc104b0f-299d-48da-9870-93444b441587" providerId="AD" clId="Web-{BCFA565F-5E73-438C-9C37-4DCF0516A999}" dt="2022-06-16T17:08:26.888" v="3"/>
      <pc:docMkLst>
        <pc:docMk/>
      </pc:docMkLst>
      <pc:sldChg chg="del">
        <pc:chgData name="Olalla Sanz Garcia" userId="S::olalla.s254419@cesurformacion.com::cc104b0f-299d-48da-9870-93444b441587" providerId="AD" clId="Web-{BCFA565F-5E73-438C-9C37-4DCF0516A999}" dt="2022-06-16T17:08:21.450" v="0"/>
        <pc:sldMkLst>
          <pc:docMk/>
          <pc:sldMk cId="3220643440" sldId="278"/>
        </pc:sldMkLst>
      </pc:sldChg>
      <pc:sldChg chg="del">
        <pc:chgData name="Olalla Sanz Garcia" userId="S::olalla.s254419@cesurformacion.com::cc104b0f-299d-48da-9870-93444b441587" providerId="AD" clId="Web-{BCFA565F-5E73-438C-9C37-4DCF0516A999}" dt="2022-06-16T17:08:22.888" v="1"/>
        <pc:sldMkLst>
          <pc:docMk/>
          <pc:sldMk cId="686602164" sldId="279"/>
        </pc:sldMkLst>
      </pc:sldChg>
      <pc:sldChg chg="del">
        <pc:chgData name="Olalla Sanz Garcia" userId="S::olalla.s254419@cesurformacion.com::cc104b0f-299d-48da-9870-93444b441587" providerId="AD" clId="Web-{BCFA565F-5E73-438C-9C37-4DCF0516A999}" dt="2022-06-16T17:08:24.669" v="2"/>
        <pc:sldMkLst>
          <pc:docMk/>
          <pc:sldMk cId="375217841" sldId="285"/>
        </pc:sldMkLst>
      </pc:sldChg>
      <pc:sldChg chg="del">
        <pc:chgData name="Olalla Sanz Garcia" userId="S::olalla.s254419@cesurformacion.com::cc104b0f-299d-48da-9870-93444b441587" providerId="AD" clId="Web-{BCFA565F-5E73-438C-9C37-4DCF0516A999}" dt="2022-06-16T17:08:26.888" v="3"/>
        <pc:sldMkLst>
          <pc:docMk/>
          <pc:sldMk cId="4007995475" sldId="286"/>
        </pc:sldMkLst>
      </pc:sldChg>
    </pc:docChg>
  </pc:docChgLst>
  <pc:docChgLst>
    <pc:chgData name="Iván Pérez Ruiz" userId="S::ivan.s264140@cesurformacion.com::98412f9b-143f-4031-83c1-fdc0814102be" providerId="AD" clId="Web-{425A0DFD-20E7-4BB3-8325-7B83480A9B3F}"/>
    <pc:docChg chg="modSld">
      <pc:chgData name="Iván Pérez Ruiz" userId="S::ivan.s264140@cesurformacion.com::98412f9b-143f-4031-83c1-fdc0814102be" providerId="AD" clId="Web-{425A0DFD-20E7-4BB3-8325-7B83480A9B3F}" dt="2022-06-16T16:34:16.955" v="19"/>
      <pc:docMkLst>
        <pc:docMk/>
      </pc:docMkLst>
      <pc:sldChg chg="modSp">
        <pc:chgData name="Iván Pérez Ruiz" userId="S::ivan.s264140@cesurformacion.com::98412f9b-143f-4031-83c1-fdc0814102be" providerId="AD" clId="Web-{425A0DFD-20E7-4BB3-8325-7B83480A9B3F}" dt="2022-06-16T16:33:04.312" v="1" actId="20577"/>
        <pc:sldMkLst>
          <pc:docMk/>
          <pc:sldMk cId="2937506401" sldId="269"/>
        </pc:sldMkLst>
        <pc:spChg chg="mod">
          <ac:chgData name="Iván Pérez Ruiz" userId="S::ivan.s264140@cesurformacion.com::98412f9b-143f-4031-83c1-fdc0814102be" providerId="AD" clId="Web-{425A0DFD-20E7-4BB3-8325-7B83480A9B3F}" dt="2022-06-16T16:33:04.312" v="1" actId="20577"/>
          <ac:spMkLst>
            <pc:docMk/>
            <pc:sldMk cId="2937506401" sldId="269"/>
            <ac:spMk id="3" creationId="{20CA0A76-890B-5F75-28FE-2FC4975B7B25}"/>
          </ac:spMkLst>
        </pc:spChg>
      </pc:sldChg>
      <pc:sldChg chg="addSp delSp modSp mod setBg">
        <pc:chgData name="Iván Pérez Ruiz" userId="S::ivan.s264140@cesurformacion.com::98412f9b-143f-4031-83c1-fdc0814102be" providerId="AD" clId="Web-{425A0DFD-20E7-4BB3-8325-7B83480A9B3F}" dt="2022-06-16T16:34:16.955" v="19"/>
        <pc:sldMkLst>
          <pc:docMk/>
          <pc:sldMk cId="2657694037" sldId="272"/>
        </pc:sldMkLst>
        <pc:spChg chg="mod ord">
          <ac:chgData name="Iván Pérez Ruiz" userId="S::ivan.s264140@cesurformacion.com::98412f9b-143f-4031-83c1-fdc0814102be" providerId="AD" clId="Web-{425A0DFD-20E7-4BB3-8325-7B83480A9B3F}" dt="2022-06-16T16:34:16.955" v="19"/>
          <ac:spMkLst>
            <pc:docMk/>
            <pc:sldMk cId="2657694037" sldId="272"/>
            <ac:spMk id="2" creationId="{0572F78B-75B7-CA1A-2F20-096D61C4580E}"/>
          </ac:spMkLst>
        </pc:spChg>
        <pc:spChg chg="add del">
          <ac:chgData name="Iván Pérez Ruiz" userId="S::ivan.s264140@cesurformacion.com::98412f9b-143f-4031-83c1-fdc0814102be" providerId="AD" clId="Web-{425A0DFD-20E7-4BB3-8325-7B83480A9B3F}" dt="2022-06-16T16:34:16.955" v="19"/>
          <ac:spMkLst>
            <pc:docMk/>
            <pc:sldMk cId="2657694037" sldId="272"/>
            <ac:spMk id="9" creationId="{37C89E4B-3C9F-44B9-8B86-D9E3D112D8EC}"/>
          </ac:spMkLst>
        </pc:spChg>
        <pc:picChg chg="mod">
          <ac:chgData name="Iván Pérez Ruiz" userId="S::ivan.s264140@cesurformacion.com::98412f9b-143f-4031-83c1-fdc0814102be" providerId="AD" clId="Web-{425A0DFD-20E7-4BB3-8325-7B83480A9B3F}" dt="2022-06-16T16:34:16.955" v="19"/>
          <ac:picMkLst>
            <pc:docMk/>
            <pc:sldMk cId="2657694037" sldId="272"/>
            <ac:picMk id="4" creationId="{E4B764EC-74E0-FAF0-FA72-8DA36FC3CDB9}"/>
          </ac:picMkLst>
        </pc:picChg>
        <pc:cxnChg chg="add del">
          <ac:chgData name="Iván Pérez Ruiz" userId="S::ivan.s264140@cesurformacion.com::98412f9b-143f-4031-83c1-fdc0814102be" providerId="AD" clId="Web-{425A0DFD-20E7-4BB3-8325-7B83480A9B3F}" dt="2022-06-16T16:34:16.955" v="19"/>
          <ac:cxnSpMkLst>
            <pc:docMk/>
            <pc:sldMk cId="2657694037" sldId="272"/>
            <ac:cxnSpMk id="11" creationId="{AA2EAA10-076F-46BD-8F0F-B9A2FB77A85C}"/>
          </ac:cxnSpMkLst>
        </pc:cxnChg>
        <pc:cxnChg chg="add del">
          <ac:chgData name="Iván Pérez Ruiz" userId="S::ivan.s264140@cesurformacion.com::98412f9b-143f-4031-83c1-fdc0814102be" providerId="AD" clId="Web-{425A0DFD-20E7-4BB3-8325-7B83480A9B3F}" dt="2022-06-16T16:34:16.955" v="19"/>
          <ac:cxnSpMkLst>
            <pc:docMk/>
            <pc:sldMk cId="2657694037" sldId="272"/>
            <ac:cxnSpMk id="13" creationId="{D891E407-403B-4764-86C9-33A56D3BCAA3}"/>
          </ac:cxnSpMkLst>
        </pc:cxnChg>
      </pc:sldChg>
    </pc:docChg>
  </pc:docChgLst>
  <pc:docChgLst>
    <pc:chgData name="Olalla Sanz Garcia" userId="S::olalla.s254419@cesurformacion.com::cc104b0f-299d-48da-9870-93444b441587" providerId="AD" clId="Web-{A1C05499-7866-48FD-BA61-8D763B22D7DE}"/>
    <pc:docChg chg="modSld">
      <pc:chgData name="Olalla Sanz Garcia" userId="S::olalla.s254419@cesurformacion.com::cc104b0f-299d-48da-9870-93444b441587" providerId="AD" clId="Web-{A1C05499-7866-48FD-BA61-8D763B22D7DE}" dt="2022-06-16T17:51:47.856" v="26"/>
      <pc:docMkLst>
        <pc:docMk/>
      </pc:docMkLst>
      <pc:sldChg chg="addSp delSp modSp">
        <pc:chgData name="Olalla Sanz Garcia" userId="S::olalla.s254419@cesurformacion.com::cc104b0f-299d-48da-9870-93444b441587" providerId="AD" clId="Web-{A1C05499-7866-48FD-BA61-8D763B22D7DE}" dt="2022-06-16T17:49:16.305" v="20"/>
        <pc:sldMkLst>
          <pc:docMk/>
          <pc:sldMk cId="1561361712" sldId="268"/>
        </pc:sldMkLst>
        <pc:spChg chg="add del mod">
          <ac:chgData name="Olalla Sanz Garcia" userId="S::olalla.s254419@cesurformacion.com::cc104b0f-299d-48da-9870-93444b441587" providerId="AD" clId="Web-{A1C05499-7866-48FD-BA61-8D763B22D7DE}" dt="2022-06-16T17:49:16.305" v="20"/>
          <ac:spMkLst>
            <pc:docMk/>
            <pc:sldMk cId="1561361712" sldId="268"/>
            <ac:spMk id="6" creationId="{F0EA28C8-E1D0-8E91-DC69-DAFC3EB72618}"/>
          </ac:spMkLst>
        </pc:spChg>
        <pc:spChg chg="del">
          <ac:chgData name="Olalla Sanz Garcia" userId="S::olalla.s254419@cesurformacion.com::cc104b0f-299d-48da-9870-93444b441587" providerId="AD" clId="Web-{A1C05499-7866-48FD-BA61-8D763B22D7DE}" dt="2022-06-16T17:49:14.086" v="19"/>
          <ac:spMkLst>
            <pc:docMk/>
            <pc:sldMk cId="1561361712" sldId="268"/>
            <ac:spMk id="7" creationId="{05C59EEA-4055-0DA3-311C-254C1D1F9747}"/>
          </ac:spMkLst>
        </pc:spChg>
      </pc:sldChg>
      <pc:sldChg chg="addSp modSp">
        <pc:chgData name="Olalla Sanz Garcia" userId="S::olalla.s254419@cesurformacion.com::cc104b0f-299d-48da-9870-93444b441587" providerId="AD" clId="Web-{A1C05499-7866-48FD-BA61-8D763B22D7DE}" dt="2022-06-16T17:50:11.572" v="24" actId="1076"/>
        <pc:sldMkLst>
          <pc:docMk/>
          <pc:sldMk cId="2937506401" sldId="269"/>
        </pc:sldMkLst>
        <pc:spChg chg="add mod">
          <ac:chgData name="Olalla Sanz Garcia" userId="S::olalla.s254419@cesurformacion.com::cc104b0f-299d-48da-9870-93444b441587" providerId="AD" clId="Web-{A1C05499-7866-48FD-BA61-8D763B22D7DE}" dt="2022-06-16T17:49:21.071" v="22" actId="1076"/>
          <ac:spMkLst>
            <pc:docMk/>
            <pc:sldMk cId="2937506401" sldId="269"/>
            <ac:spMk id="5" creationId="{C1AB90C0-66B5-8973-EE24-3F445D8F3BF9}"/>
          </ac:spMkLst>
        </pc:spChg>
        <pc:spChg chg="add mod">
          <ac:chgData name="Olalla Sanz Garcia" userId="S::olalla.s254419@cesurformacion.com::cc104b0f-299d-48da-9870-93444b441587" providerId="AD" clId="Web-{A1C05499-7866-48FD-BA61-8D763B22D7DE}" dt="2022-06-16T17:50:11.572" v="24" actId="1076"/>
          <ac:spMkLst>
            <pc:docMk/>
            <pc:sldMk cId="2937506401" sldId="269"/>
            <ac:spMk id="7" creationId="{C1AB90C0-66B5-8973-EE24-3F445D8F3BF9}"/>
          </ac:spMkLst>
        </pc:spChg>
      </pc:sldChg>
      <pc:sldChg chg="addSp delSp modSp">
        <pc:chgData name="Olalla Sanz Garcia" userId="S::olalla.s254419@cesurformacion.com::cc104b0f-299d-48da-9870-93444b441587" providerId="AD" clId="Web-{A1C05499-7866-48FD-BA61-8D763B22D7DE}" dt="2022-06-16T17:51:47.856" v="26"/>
        <pc:sldMkLst>
          <pc:docMk/>
          <pc:sldMk cId="2657694037" sldId="272"/>
        </pc:sldMkLst>
        <pc:picChg chg="add del mod">
          <ac:chgData name="Olalla Sanz Garcia" userId="S::olalla.s254419@cesurformacion.com::cc104b0f-299d-48da-9870-93444b441587" providerId="AD" clId="Web-{A1C05499-7866-48FD-BA61-8D763B22D7DE}" dt="2022-06-16T17:51:47.856" v="26"/>
          <ac:picMkLst>
            <pc:docMk/>
            <pc:sldMk cId="2657694037" sldId="272"/>
            <ac:picMk id="3" creationId="{4A628E72-97A3-C9EA-8CF6-47BC01A9FEC2}"/>
          </ac:picMkLst>
        </pc:picChg>
      </pc:sldChg>
    </pc:docChg>
  </pc:docChgLst>
  <pc:docChgLst>
    <pc:chgData name="Iván Pérez Ruiz" userId="S::ivan.s264140@cesurformacion.com::98412f9b-143f-4031-83c1-fdc0814102be" providerId="AD" clId="Web-{C079908F-0CBF-480C-9B8F-288F81FE5193}"/>
    <pc:docChg chg="modSld">
      <pc:chgData name="Iván Pérez Ruiz" userId="S::ivan.s264140@cesurformacion.com::98412f9b-143f-4031-83c1-fdc0814102be" providerId="AD" clId="Web-{C079908F-0CBF-480C-9B8F-288F81FE5193}" dt="2022-06-16T15:04:53.578" v="16" actId="20577"/>
      <pc:docMkLst>
        <pc:docMk/>
      </pc:docMkLst>
      <pc:sldChg chg="modSp">
        <pc:chgData name="Iván Pérez Ruiz" userId="S::ivan.s264140@cesurformacion.com::98412f9b-143f-4031-83c1-fdc0814102be" providerId="AD" clId="Web-{C079908F-0CBF-480C-9B8F-288F81FE5193}" dt="2022-06-16T15:04:53.578" v="16" actId="20577"/>
        <pc:sldMkLst>
          <pc:docMk/>
          <pc:sldMk cId="4078363801" sldId="257"/>
        </pc:sldMkLst>
        <pc:spChg chg="mod">
          <ac:chgData name="Iván Pérez Ruiz" userId="S::ivan.s264140@cesurformacion.com::98412f9b-143f-4031-83c1-fdc0814102be" providerId="AD" clId="Web-{C079908F-0CBF-480C-9B8F-288F81FE5193}" dt="2022-06-16T15:04:53.578" v="16" actId="20577"/>
          <ac:spMkLst>
            <pc:docMk/>
            <pc:sldMk cId="4078363801" sldId="257"/>
            <ac:spMk id="2" creationId="{00000000-0000-0000-0000-000000000000}"/>
          </ac:spMkLst>
        </pc:spChg>
      </pc:sldChg>
    </pc:docChg>
  </pc:docChgLst>
  <pc:docChgLst>
    <pc:chgData name="Pablo Díez Gómez" userId="S::pablo.s278006@cesurformacion.com::182e9834-0eb4-420c-9528-e6ee7cc36116" providerId="AD" clId="Web-{EE9FA303-3B21-487F-A087-01C6AD516F98}"/>
    <pc:docChg chg="addSld delSld modSld">
      <pc:chgData name="Pablo Díez Gómez" userId="S::pablo.s278006@cesurformacion.com::182e9834-0eb4-420c-9528-e6ee7cc36116" providerId="AD" clId="Web-{EE9FA303-3B21-487F-A087-01C6AD516F98}" dt="2022-06-16T19:06:14.269" v="13" actId="1076"/>
      <pc:docMkLst>
        <pc:docMk/>
      </pc:docMkLst>
      <pc:sldChg chg="modSp">
        <pc:chgData name="Pablo Díez Gómez" userId="S::pablo.s278006@cesurformacion.com::182e9834-0eb4-420c-9528-e6ee7cc36116" providerId="AD" clId="Web-{EE9FA303-3B21-487F-A087-01C6AD516F98}" dt="2022-06-16T18:54:36.453" v="0" actId="14100"/>
        <pc:sldMkLst>
          <pc:docMk/>
          <pc:sldMk cId="1300261533" sldId="311"/>
        </pc:sldMkLst>
        <pc:picChg chg="mod">
          <ac:chgData name="Pablo Díez Gómez" userId="S::pablo.s278006@cesurformacion.com::182e9834-0eb4-420c-9528-e6ee7cc36116" providerId="AD" clId="Web-{EE9FA303-3B21-487F-A087-01C6AD516F98}" dt="2022-06-16T18:54:36.453" v="0" actId="14100"/>
          <ac:picMkLst>
            <pc:docMk/>
            <pc:sldMk cId="1300261533" sldId="311"/>
            <ac:picMk id="8" creationId="{74DA0BAA-D69C-CD3D-CD50-BA996BFAEBC4}"/>
          </ac:picMkLst>
        </pc:picChg>
      </pc:sldChg>
      <pc:sldChg chg="modSp">
        <pc:chgData name="Pablo Díez Gómez" userId="S::pablo.s278006@cesurformacion.com::182e9834-0eb4-420c-9528-e6ee7cc36116" providerId="AD" clId="Web-{EE9FA303-3B21-487F-A087-01C6AD516F98}" dt="2022-06-16T19:06:14.269" v="13" actId="1076"/>
        <pc:sldMkLst>
          <pc:docMk/>
          <pc:sldMk cId="3006790266" sldId="312"/>
        </pc:sldMkLst>
        <pc:picChg chg="mod">
          <ac:chgData name="Pablo Díez Gómez" userId="S::pablo.s278006@cesurformacion.com::182e9834-0eb4-420c-9528-e6ee7cc36116" providerId="AD" clId="Web-{EE9FA303-3B21-487F-A087-01C6AD516F98}" dt="2022-06-16T19:06:14.269" v="13" actId="1076"/>
          <ac:picMkLst>
            <pc:docMk/>
            <pc:sldMk cId="3006790266" sldId="312"/>
            <ac:picMk id="7" creationId="{F04AB7F8-EF22-94AA-D51D-AF0A7A339C06}"/>
          </ac:picMkLst>
        </pc:picChg>
      </pc:sldChg>
      <pc:sldChg chg="del">
        <pc:chgData name="Pablo Díez Gómez" userId="S::pablo.s278006@cesurformacion.com::182e9834-0eb4-420c-9528-e6ee7cc36116" providerId="AD" clId="Web-{EE9FA303-3B21-487F-A087-01C6AD516F98}" dt="2022-06-16T18:55:05.516" v="3"/>
        <pc:sldMkLst>
          <pc:docMk/>
          <pc:sldMk cId="3160095084" sldId="315"/>
        </pc:sldMkLst>
      </pc:sldChg>
      <pc:sldChg chg="addSp delSp modSp new">
        <pc:chgData name="Pablo Díez Gómez" userId="S::pablo.s278006@cesurformacion.com::182e9834-0eb4-420c-9528-e6ee7cc36116" providerId="AD" clId="Web-{EE9FA303-3B21-487F-A087-01C6AD516F98}" dt="2022-06-16T18:55:35.970" v="12" actId="1076"/>
        <pc:sldMkLst>
          <pc:docMk/>
          <pc:sldMk cId="53981251" sldId="316"/>
        </pc:sldMkLst>
        <pc:spChg chg="mod">
          <ac:chgData name="Pablo Díez Gómez" userId="S::pablo.s278006@cesurformacion.com::182e9834-0eb4-420c-9528-e6ee7cc36116" providerId="AD" clId="Web-{EE9FA303-3B21-487F-A087-01C6AD516F98}" dt="2022-06-16T18:55:24.376" v="8" actId="20577"/>
          <ac:spMkLst>
            <pc:docMk/>
            <pc:sldMk cId="53981251" sldId="316"/>
            <ac:spMk id="2" creationId="{335760B6-1566-BE0D-BAD4-3C8B0C4EB94C}"/>
          </ac:spMkLst>
        </pc:spChg>
        <pc:spChg chg="del">
          <ac:chgData name="Pablo Díez Gómez" userId="S::pablo.s278006@cesurformacion.com::182e9834-0eb4-420c-9528-e6ee7cc36116" providerId="AD" clId="Web-{EE9FA303-3B21-487F-A087-01C6AD516F98}" dt="2022-06-16T18:55:07.954" v="4"/>
          <ac:spMkLst>
            <pc:docMk/>
            <pc:sldMk cId="53981251" sldId="316"/>
            <ac:spMk id="3" creationId="{98C0391A-9A27-C211-DCB1-D5C57BE8DAA3}"/>
          </ac:spMkLst>
        </pc:spChg>
        <pc:picChg chg="add mod">
          <ac:chgData name="Pablo Díez Gómez" userId="S::pablo.s278006@cesurformacion.com::182e9834-0eb4-420c-9528-e6ee7cc36116" providerId="AD" clId="Web-{EE9FA303-3B21-487F-A087-01C6AD516F98}" dt="2022-06-16T18:55:35.970" v="12" actId="1076"/>
          <ac:picMkLst>
            <pc:docMk/>
            <pc:sldMk cId="53981251" sldId="316"/>
            <ac:picMk id="5" creationId="{10B52E21-7445-77CC-5627-2C90B31B1B1B}"/>
          </ac:picMkLst>
        </pc:picChg>
      </pc:sldChg>
    </pc:docChg>
  </pc:docChgLst>
  <pc:docChgLst>
    <pc:chgData name="Olalla Sanz Garcia" userId="S::olalla.s254419@cesurformacion.com::cc104b0f-299d-48da-9870-93444b441587" providerId="AD" clId="Web-{64A0E41E-364B-47C7-AFCA-ADCB75AB05DD}"/>
    <pc:docChg chg="modSld">
      <pc:chgData name="Olalla Sanz Garcia" userId="S::olalla.s254419@cesurformacion.com::cc104b0f-299d-48da-9870-93444b441587" providerId="AD" clId="Web-{64A0E41E-364B-47C7-AFCA-ADCB75AB05DD}" dt="2022-06-16T17:26:47.863" v="22" actId="1076"/>
      <pc:docMkLst>
        <pc:docMk/>
      </pc:docMkLst>
      <pc:sldChg chg="addSp delSp modSp">
        <pc:chgData name="Olalla Sanz Garcia" userId="S::olalla.s254419@cesurformacion.com::cc104b0f-299d-48da-9870-93444b441587" providerId="AD" clId="Web-{64A0E41E-364B-47C7-AFCA-ADCB75AB05DD}" dt="2022-06-16T17:26:47.863" v="22" actId="1076"/>
        <pc:sldMkLst>
          <pc:docMk/>
          <pc:sldMk cId="1442865915" sldId="266"/>
        </pc:sldMkLst>
        <pc:spChg chg="mod">
          <ac:chgData name="Olalla Sanz Garcia" userId="S::olalla.s254419@cesurformacion.com::cc104b0f-299d-48da-9870-93444b441587" providerId="AD" clId="Web-{64A0E41E-364B-47C7-AFCA-ADCB75AB05DD}" dt="2022-06-16T17:26:30.378" v="17" actId="20577"/>
          <ac:spMkLst>
            <pc:docMk/>
            <pc:sldMk cId="1442865915" sldId="266"/>
            <ac:spMk id="2" creationId="{00000000-0000-0000-0000-000000000000}"/>
          </ac:spMkLst>
        </pc:spChg>
        <pc:spChg chg="mod">
          <ac:chgData name="Olalla Sanz Garcia" userId="S::olalla.s254419@cesurformacion.com::cc104b0f-299d-48da-9870-93444b441587" providerId="AD" clId="Web-{64A0E41E-364B-47C7-AFCA-ADCB75AB05DD}" dt="2022-06-16T17:26:21.425" v="13" actId="20577"/>
          <ac:spMkLst>
            <pc:docMk/>
            <pc:sldMk cId="1442865915" sldId="266"/>
            <ac:spMk id="3" creationId="{00000000-0000-0000-0000-000000000000}"/>
          </ac:spMkLst>
        </pc:spChg>
        <pc:picChg chg="add del mod">
          <ac:chgData name="Olalla Sanz Garcia" userId="S::olalla.s254419@cesurformacion.com::cc104b0f-299d-48da-9870-93444b441587" providerId="AD" clId="Web-{64A0E41E-364B-47C7-AFCA-ADCB75AB05DD}" dt="2022-06-16T17:25:43.784" v="5"/>
          <ac:picMkLst>
            <pc:docMk/>
            <pc:sldMk cId="1442865915" sldId="266"/>
            <ac:picMk id="4" creationId="{6FCDDF0C-5439-E2EA-A5C1-04A659156F89}"/>
          </ac:picMkLst>
        </pc:picChg>
        <pc:picChg chg="add mod">
          <ac:chgData name="Olalla Sanz Garcia" userId="S::olalla.s254419@cesurformacion.com::cc104b0f-299d-48da-9870-93444b441587" providerId="AD" clId="Web-{64A0E41E-364B-47C7-AFCA-ADCB75AB05DD}" dt="2022-06-16T17:26:45.347" v="21" actId="14100"/>
          <ac:picMkLst>
            <pc:docMk/>
            <pc:sldMk cId="1442865915" sldId="266"/>
            <ac:picMk id="5" creationId="{4852E080-428D-DF5A-FDF2-14BCF9C7DFCD}"/>
          </ac:picMkLst>
        </pc:picChg>
        <pc:picChg chg="del">
          <ac:chgData name="Olalla Sanz Garcia" userId="S::olalla.s254419@cesurformacion.com::cc104b0f-299d-48da-9870-93444b441587" providerId="AD" clId="Web-{64A0E41E-364B-47C7-AFCA-ADCB75AB05DD}" dt="2022-06-16T17:25:30.768" v="0"/>
          <ac:picMkLst>
            <pc:docMk/>
            <pc:sldMk cId="1442865915" sldId="266"/>
            <ac:picMk id="6" creationId="{00000000-0000-0000-0000-000000000000}"/>
          </ac:picMkLst>
        </pc:picChg>
        <pc:picChg chg="mod">
          <ac:chgData name="Olalla Sanz Garcia" userId="S::olalla.s254419@cesurformacion.com::cc104b0f-299d-48da-9870-93444b441587" providerId="AD" clId="Web-{64A0E41E-364B-47C7-AFCA-ADCB75AB05DD}" dt="2022-06-16T17:26:47.863" v="22" actId="1076"/>
          <ac:picMkLst>
            <pc:docMk/>
            <pc:sldMk cId="1442865915" sldId="266"/>
            <ac:picMk id="7" creationId="{00000000-0000-0000-0000-000000000000}"/>
          </ac:picMkLst>
        </pc:picChg>
      </pc:sldChg>
    </pc:docChg>
  </pc:docChgLst>
  <pc:docChgLst>
    <pc:chgData name="Pablo Díez Gómez" userId="S::pablo.s278006@cesurformacion.com::182e9834-0eb4-420c-9528-e6ee7cc36116" providerId="AD" clId="Web-{D8618AAF-BE93-4EF4-9E7F-680B93A35086}"/>
    <pc:docChg chg="modSld">
      <pc:chgData name="Pablo Díez Gómez" userId="S::pablo.s278006@cesurformacion.com::182e9834-0eb4-420c-9528-e6ee7cc36116" providerId="AD" clId="Web-{D8618AAF-BE93-4EF4-9E7F-680B93A35086}" dt="2022-06-16T19:16:47.112" v="16" actId="20577"/>
      <pc:docMkLst>
        <pc:docMk/>
      </pc:docMkLst>
      <pc:sldChg chg="modSp">
        <pc:chgData name="Pablo Díez Gómez" userId="S::pablo.s278006@cesurformacion.com::182e9834-0eb4-420c-9528-e6ee7cc36116" providerId="AD" clId="Web-{D8618AAF-BE93-4EF4-9E7F-680B93A35086}" dt="2022-06-16T19:15:15.422" v="3" actId="20577"/>
        <pc:sldMkLst>
          <pc:docMk/>
          <pc:sldMk cId="288439353" sldId="261"/>
        </pc:sldMkLst>
        <pc:spChg chg="mod">
          <ac:chgData name="Pablo Díez Gómez" userId="S::pablo.s278006@cesurformacion.com::182e9834-0eb4-420c-9528-e6ee7cc36116" providerId="AD" clId="Web-{D8618AAF-BE93-4EF4-9E7F-680B93A35086}" dt="2022-06-16T19:15:15.422" v="3" actId="20577"/>
          <ac:spMkLst>
            <pc:docMk/>
            <pc:sldMk cId="288439353" sldId="261"/>
            <ac:spMk id="8" creationId="{4D73597E-1C1F-19B2-60F7-F061A49E3D18}"/>
          </ac:spMkLst>
        </pc:spChg>
      </pc:sldChg>
      <pc:sldChg chg="modSp">
        <pc:chgData name="Pablo Díez Gómez" userId="S::pablo.s278006@cesurformacion.com::182e9834-0eb4-420c-9528-e6ee7cc36116" providerId="AD" clId="Web-{D8618AAF-BE93-4EF4-9E7F-680B93A35086}" dt="2022-06-16T19:16:38.627" v="14" actId="20577"/>
        <pc:sldMkLst>
          <pc:docMk/>
          <pc:sldMk cId="450324946" sldId="296"/>
        </pc:sldMkLst>
        <pc:spChg chg="mod">
          <ac:chgData name="Pablo Díez Gómez" userId="S::pablo.s278006@cesurformacion.com::182e9834-0eb4-420c-9528-e6ee7cc36116" providerId="AD" clId="Web-{D8618AAF-BE93-4EF4-9E7F-680B93A35086}" dt="2022-06-16T19:16:38.627" v="14" actId="20577"/>
          <ac:spMkLst>
            <pc:docMk/>
            <pc:sldMk cId="450324946" sldId="296"/>
            <ac:spMk id="8" creationId="{E27E89FE-F77F-86A9-3E8F-81FB11A7906F}"/>
          </ac:spMkLst>
        </pc:spChg>
      </pc:sldChg>
      <pc:sldChg chg="modSp">
        <pc:chgData name="Pablo Díez Gómez" userId="S::pablo.s278006@cesurformacion.com::182e9834-0eb4-420c-9528-e6ee7cc36116" providerId="AD" clId="Web-{D8618AAF-BE93-4EF4-9E7F-680B93A35086}" dt="2022-06-16T19:16:47.112" v="16" actId="20577"/>
        <pc:sldMkLst>
          <pc:docMk/>
          <pc:sldMk cId="3587021940" sldId="297"/>
        </pc:sldMkLst>
        <pc:spChg chg="mod">
          <ac:chgData name="Pablo Díez Gómez" userId="S::pablo.s278006@cesurformacion.com::182e9834-0eb4-420c-9528-e6ee7cc36116" providerId="AD" clId="Web-{D8618AAF-BE93-4EF4-9E7F-680B93A35086}" dt="2022-06-16T19:16:47.112" v="16" actId="20577"/>
          <ac:spMkLst>
            <pc:docMk/>
            <pc:sldMk cId="3587021940" sldId="297"/>
            <ac:spMk id="6" creationId="{BFB224BA-14CF-7D8F-2658-07ECCB57150D}"/>
          </ac:spMkLst>
        </pc:spChg>
      </pc:sldChg>
    </pc:docChg>
  </pc:docChgLst>
  <pc:docChgLst>
    <pc:chgData name="Olalla Sanz Garcia" userId="S::olalla.s254419@cesurformacion.com::cc104b0f-299d-48da-9870-93444b441587" providerId="AD" clId="Web-{F22013FE-29B1-4EE2-8FFE-A40277C794CC}"/>
    <pc:docChg chg="modSld">
      <pc:chgData name="Olalla Sanz Garcia" userId="S::olalla.s254419@cesurformacion.com::cc104b0f-299d-48da-9870-93444b441587" providerId="AD" clId="Web-{F22013FE-29B1-4EE2-8FFE-A40277C794CC}" dt="2022-06-16T16:01:53.662" v="224" actId="1076"/>
      <pc:docMkLst>
        <pc:docMk/>
      </pc:docMkLst>
      <pc:sldChg chg="addSp modSp">
        <pc:chgData name="Olalla Sanz Garcia" userId="S::olalla.s254419@cesurformacion.com::cc104b0f-299d-48da-9870-93444b441587" providerId="AD" clId="Web-{F22013FE-29B1-4EE2-8FFE-A40277C794CC}" dt="2022-06-16T16:01:53.662" v="224" actId="1076"/>
        <pc:sldMkLst>
          <pc:docMk/>
          <pc:sldMk cId="2584847398" sldId="275"/>
        </pc:sldMkLst>
        <pc:spChg chg="mod">
          <ac:chgData name="Olalla Sanz Garcia" userId="S::olalla.s254419@cesurformacion.com::cc104b0f-299d-48da-9870-93444b441587" providerId="AD" clId="Web-{F22013FE-29B1-4EE2-8FFE-A40277C794CC}" dt="2022-06-16T16:01:01.286" v="186" actId="20577"/>
          <ac:spMkLst>
            <pc:docMk/>
            <pc:sldMk cId="2584847398" sldId="275"/>
            <ac:spMk id="2" creationId="{31F46481-5579-1E38-8777-F19C1054A54C}"/>
          </ac:spMkLst>
        </pc:spChg>
        <pc:spChg chg="mod">
          <ac:chgData name="Olalla Sanz Garcia" userId="S::olalla.s254419@cesurformacion.com::cc104b0f-299d-48da-9870-93444b441587" providerId="AD" clId="Web-{F22013FE-29B1-4EE2-8FFE-A40277C794CC}" dt="2022-06-16T16:01:48.709" v="220" actId="20577"/>
          <ac:spMkLst>
            <pc:docMk/>
            <pc:sldMk cId="2584847398" sldId="275"/>
            <ac:spMk id="3" creationId="{CB64FF34-E4D6-30F2-D8DE-892A8E696B6F}"/>
          </ac:spMkLst>
        </pc:spChg>
        <pc:picChg chg="add mod">
          <ac:chgData name="Olalla Sanz Garcia" userId="S::olalla.s254419@cesurformacion.com::cc104b0f-299d-48da-9870-93444b441587" providerId="AD" clId="Web-{F22013FE-29B1-4EE2-8FFE-A40277C794CC}" dt="2022-06-16T15:58:56.893" v="14" actId="1076"/>
          <ac:picMkLst>
            <pc:docMk/>
            <pc:sldMk cId="2584847398" sldId="275"/>
            <ac:picMk id="4" creationId="{C4DFF63E-567B-4FA7-FC96-499E48E1644A}"/>
          </ac:picMkLst>
        </pc:picChg>
        <pc:picChg chg="add mod">
          <ac:chgData name="Olalla Sanz Garcia" userId="S::olalla.s254419@cesurformacion.com::cc104b0f-299d-48da-9870-93444b441587" providerId="AD" clId="Web-{F22013FE-29B1-4EE2-8FFE-A40277C794CC}" dt="2022-06-16T16:01:34.396" v="194" actId="1076"/>
          <ac:picMkLst>
            <pc:docMk/>
            <pc:sldMk cId="2584847398" sldId="275"/>
            <ac:picMk id="5" creationId="{B8F7AB20-6658-C698-62DB-B509A962C281}"/>
          </ac:picMkLst>
        </pc:picChg>
        <pc:picChg chg="add mod">
          <ac:chgData name="Olalla Sanz Garcia" userId="S::olalla.s254419@cesurformacion.com::cc104b0f-299d-48da-9870-93444b441587" providerId="AD" clId="Web-{F22013FE-29B1-4EE2-8FFE-A40277C794CC}" dt="2022-06-16T16:01:53.662" v="224" actId="1076"/>
          <ac:picMkLst>
            <pc:docMk/>
            <pc:sldMk cId="2584847398" sldId="275"/>
            <ac:picMk id="6" creationId="{042CC8EC-896C-8885-E5A9-16D2B9CE17D3}"/>
          </ac:picMkLst>
        </pc:picChg>
      </pc:sldChg>
    </pc:docChg>
  </pc:docChgLst>
  <pc:docChgLst>
    <pc:chgData name="Pablo Díez Gómez" userId="S::pablo.s278006@cesurformacion.com::182e9834-0eb4-420c-9528-e6ee7cc36116" providerId="AD" clId="Web-{78142A6C-15D8-4827-9D90-1A31404660CA}"/>
    <pc:docChg chg="addSld delSld modSld sldOrd">
      <pc:chgData name="Pablo Díez Gómez" userId="S::pablo.s278006@cesurformacion.com::182e9834-0eb4-420c-9528-e6ee7cc36116" providerId="AD" clId="Web-{78142A6C-15D8-4827-9D90-1A31404660CA}" dt="2022-06-16T18:31:00.475" v="1340"/>
      <pc:docMkLst>
        <pc:docMk/>
      </pc:docMkLst>
      <pc:sldChg chg="addSp delSp modSp add del">
        <pc:chgData name="Pablo Díez Gómez" userId="S::pablo.s278006@cesurformacion.com::182e9834-0eb4-420c-9528-e6ee7cc36116" providerId="AD" clId="Web-{78142A6C-15D8-4827-9D90-1A31404660CA}" dt="2022-06-16T17:58:23.849" v="1246"/>
        <pc:sldMkLst>
          <pc:docMk/>
          <pc:sldMk cId="946853154" sldId="287"/>
        </pc:sldMkLst>
        <pc:spChg chg="mod">
          <ac:chgData name="Pablo Díez Gómez" userId="S::pablo.s278006@cesurformacion.com::182e9834-0eb4-420c-9528-e6ee7cc36116" providerId="AD" clId="Web-{78142A6C-15D8-4827-9D90-1A31404660CA}" dt="2022-06-16T16:20:47.204" v="426" actId="20577"/>
          <ac:spMkLst>
            <pc:docMk/>
            <pc:sldMk cId="946853154" sldId="287"/>
            <ac:spMk id="2" creationId="{2B5E72D3-B451-42C6-E565-E2C5292B9461}"/>
          </ac:spMkLst>
        </pc:spChg>
        <pc:spChg chg="del">
          <ac:chgData name="Pablo Díez Gómez" userId="S::pablo.s278006@cesurformacion.com::182e9834-0eb4-420c-9528-e6ee7cc36116" providerId="AD" clId="Web-{78142A6C-15D8-4827-9D90-1A31404660CA}" dt="2022-06-16T16:00:31.496" v="0"/>
          <ac:spMkLst>
            <pc:docMk/>
            <pc:sldMk cId="946853154" sldId="287"/>
            <ac:spMk id="3" creationId="{2FF4CD1D-9850-3895-8637-69AD1CCEF229}"/>
          </ac:spMkLst>
        </pc:spChg>
        <pc:spChg chg="add del mod">
          <ac:chgData name="Pablo Díez Gómez" userId="S::pablo.s278006@cesurformacion.com::182e9834-0eb4-420c-9528-e6ee7cc36116" providerId="AD" clId="Web-{78142A6C-15D8-4827-9D90-1A31404660CA}" dt="2022-06-16T16:00:38.528" v="2"/>
          <ac:spMkLst>
            <pc:docMk/>
            <pc:sldMk cId="946853154" sldId="287"/>
            <ac:spMk id="6" creationId="{2BCD6B48-9B23-2E5A-CBB8-54EB67E3F0CE}"/>
          </ac:spMkLst>
        </pc:spChg>
        <pc:spChg chg="add del mod">
          <ac:chgData name="Pablo Díez Gómez" userId="S::pablo.s278006@cesurformacion.com::182e9834-0eb4-420c-9528-e6ee7cc36116" providerId="AD" clId="Web-{78142A6C-15D8-4827-9D90-1A31404660CA}" dt="2022-06-16T16:09:50.115" v="23"/>
          <ac:spMkLst>
            <pc:docMk/>
            <pc:sldMk cId="946853154" sldId="287"/>
            <ac:spMk id="11" creationId="{8B0C2E62-E8C2-2605-DBEC-586C39DDEC98}"/>
          </ac:spMkLst>
        </pc:spChg>
        <pc:picChg chg="add del mod ord">
          <ac:chgData name="Pablo Díez Gómez" userId="S::pablo.s278006@cesurformacion.com::182e9834-0eb4-420c-9528-e6ee7cc36116" providerId="AD" clId="Web-{78142A6C-15D8-4827-9D90-1A31404660CA}" dt="2022-06-16T16:00:33.137" v="1"/>
          <ac:picMkLst>
            <pc:docMk/>
            <pc:sldMk cId="946853154" sldId="287"/>
            <ac:picMk id="4" creationId="{341EB0D6-6910-C038-D678-362605C309B8}"/>
          </ac:picMkLst>
        </pc:picChg>
        <pc:picChg chg="add del mod ord">
          <ac:chgData name="Pablo Díez Gómez" userId="S::pablo.s278006@cesurformacion.com::182e9834-0eb4-420c-9528-e6ee7cc36116" providerId="AD" clId="Web-{78142A6C-15D8-4827-9D90-1A31404660CA}" dt="2022-06-16T16:01:45.841" v="22"/>
          <ac:picMkLst>
            <pc:docMk/>
            <pc:sldMk cId="946853154" sldId="287"/>
            <ac:picMk id="7" creationId="{F8087B9D-A25D-A2A2-C114-52ACE9679509}"/>
          </ac:picMkLst>
        </pc:picChg>
        <pc:picChg chg="add del mod">
          <ac:chgData name="Pablo Díez Gómez" userId="S::pablo.s278006@cesurformacion.com::182e9834-0eb4-420c-9528-e6ee7cc36116" providerId="AD" clId="Web-{78142A6C-15D8-4827-9D90-1A31404660CA}" dt="2022-06-16T16:00:47.356" v="6"/>
          <ac:picMkLst>
            <pc:docMk/>
            <pc:sldMk cId="946853154" sldId="287"/>
            <ac:picMk id="8" creationId="{D84CDFE1-F4A5-2FC0-A37A-A56A36B9F772}"/>
          </ac:picMkLst>
        </pc:picChg>
        <pc:picChg chg="add del mod">
          <ac:chgData name="Pablo Díez Gómez" userId="S::pablo.s278006@cesurformacion.com::182e9834-0eb4-420c-9528-e6ee7cc36116" providerId="AD" clId="Web-{78142A6C-15D8-4827-9D90-1A31404660CA}" dt="2022-06-16T16:01:45.091" v="21"/>
          <ac:picMkLst>
            <pc:docMk/>
            <pc:sldMk cId="946853154" sldId="287"/>
            <ac:picMk id="9" creationId="{9419CC79-E1A0-24B4-ED07-FC329EE7B7DB}"/>
          </ac:picMkLst>
        </pc:picChg>
        <pc:picChg chg="add mod ord">
          <ac:chgData name="Pablo Díez Gómez" userId="S::pablo.s278006@cesurformacion.com::182e9834-0eb4-420c-9528-e6ee7cc36116" providerId="AD" clId="Web-{78142A6C-15D8-4827-9D90-1A31404660CA}" dt="2022-06-16T16:10:03.193" v="29" actId="1076"/>
          <ac:picMkLst>
            <pc:docMk/>
            <pc:sldMk cId="946853154" sldId="287"/>
            <ac:picMk id="12" creationId="{B3304FD7-72BA-035A-3F95-5D4BE04D5B46}"/>
          </ac:picMkLst>
        </pc:picChg>
      </pc:sldChg>
      <pc:sldChg chg="addSp delSp modSp">
        <pc:chgData name="Pablo Díez Gómez" userId="S::pablo.s278006@cesurformacion.com::182e9834-0eb4-420c-9528-e6ee7cc36116" providerId="AD" clId="Web-{78142A6C-15D8-4827-9D90-1A31404660CA}" dt="2022-06-16T17:37:34.235" v="1120" actId="20577"/>
        <pc:sldMkLst>
          <pc:docMk/>
          <pc:sldMk cId="1465741059" sldId="288"/>
        </pc:sldMkLst>
        <pc:spChg chg="mod">
          <ac:chgData name="Pablo Díez Gómez" userId="S::pablo.s278006@cesurformacion.com::182e9834-0eb4-420c-9528-e6ee7cc36116" providerId="AD" clId="Web-{78142A6C-15D8-4827-9D90-1A31404660CA}" dt="2022-06-16T17:37:34.235" v="1120" actId="20577"/>
          <ac:spMkLst>
            <pc:docMk/>
            <pc:sldMk cId="1465741059" sldId="288"/>
            <ac:spMk id="2" creationId="{605B9AFF-0913-B087-9248-C10CAC1A4AC9}"/>
          </ac:spMkLst>
        </pc:spChg>
        <pc:spChg chg="del">
          <ac:chgData name="Pablo Díez Gómez" userId="S::pablo.s278006@cesurformacion.com::182e9834-0eb4-420c-9528-e6ee7cc36116" providerId="AD" clId="Web-{78142A6C-15D8-4827-9D90-1A31404660CA}" dt="2022-06-16T16:10:27.662" v="30"/>
          <ac:spMkLst>
            <pc:docMk/>
            <pc:sldMk cId="1465741059" sldId="288"/>
            <ac:spMk id="3" creationId="{21C776F7-8603-06A6-4100-9E83EC450641}"/>
          </ac:spMkLst>
        </pc:spChg>
        <pc:spChg chg="add del mod">
          <ac:chgData name="Pablo Díez Gómez" userId="S::pablo.s278006@cesurformacion.com::182e9834-0eb4-420c-9528-e6ee7cc36116" providerId="AD" clId="Web-{78142A6C-15D8-4827-9D90-1A31404660CA}" dt="2022-06-16T16:13:48.931" v="80"/>
          <ac:spMkLst>
            <pc:docMk/>
            <pc:sldMk cId="1465741059" sldId="288"/>
            <ac:spMk id="8" creationId="{C805032A-B167-DB32-AAD2-C63258754324}"/>
          </ac:spMkLst>
        </pc:spChg>
        <pc:picChg chg="add del mod ord">
          <ac:chgData name="Pablo Díez Gómez" userId="S::pablo.s278006@cesurformacion.com::182e9834-0eb4-420c-9528-e6ee7cc36116" providerId="AD" clId="Web-{78142A6C-15D8-4827-9D90-1A31404660CA}" dt="2022-06-16T16:13:48.931" v="80"/>
          <ac:picMkLst>
            <pc:docMk/>
            <pc:sldMk cId="1465741059" sldId="288"/>
            <ac:picMk id="4" creationId="{6AF27EC1-AA65-7BF4-171D-7FD0020912A2}"/>
          </ac:picMkLst>
        </pc:picChg>
        <pc:picChg chg="add del mod">
          <ac:chgData name="Pablo Díez Gómez" userId="S::pablo.s278006@cesurformacion.com::182e9834-0eb4-420c-9528-e6ee7cc36116" providerId="AD" clId="Web-{78142A6C-15D8-4827-9D90-1A31404660CA}" dt="2022-06-16T16:10:52.538" v="43"/>
          <ac:picMkLst>
            <pc:docMk/>
            <pc:sldMk cId="1465741059" sldId="288"/>
            <ac:picMk id="5" creationId="{0BE77E21-6DE8-446F-A35E-86D3F3D308AE}"/>
          </ac:picMkLst>
        </pc:picChg>
        <pc:picChg chg="add del mod">
          <ac:chgData name="Pablo Díez Gómez" userId="S::pablo.s278006@cesurformacion.com::182e9834-0eb4-420c-9528-e6ee7cc36116" providerId="AD" clId="Web-{78142A6C-15D8-4827-9D90-1A31404660CA}" dt="2022-06-16T16:13:47.853" v="79"/>
          <ac:picMkLst>
            <pc:docMk/>
            <pc:sldMk cId="1465741059" sldId="288"/>
            <ac:picMk id="6" creationId="{30E88F7D-CEFF-3B75-D5BD-4EED72F3A02D}"/>
          </ac:picMkLst>
        </pc:picChg>
      </pc:sldChg>
      <pc:sldChg chg="addSp delSp modSp">
        <pc:chgData name="Pablo Díez Gómez" userId="S::pablo.s278006@cesurformacion.com::182e9834-0eb4-420c-9528-e6ee7cc36116" providerId="AD" clId="Web-{78142A6C-15D8-4827-9D90-1A31404660CA}" dt="2022-06-16T17:40:58.754" v="1154" actId="1076"/>
        <pc:sldMkLst>
          <pc:docMk/>
          <pc:sldMk cId="3090103342" sldId="289"/>
        </pc:sldMkLst>
        <pc:spChg chg="mod">
          <ac:chgData name="Pablo Díez Gómez" userId="S::pablo.s278006@cesurformacion.com::182e9834-0eb4-420c-9528-e6ee7cc36116" providerId="AD" clId="Web-{78142A6C-15D8-4827-9D90-1A31404660CA}" dt="2022-06-16T17:37:42.563" v="1121" actId="20577"/>
          <ac:spMkLst>
            <pc:docMk/>
            <pc:sldMk cId="3090103342" sldId="289"/>
            <ac:spMk id="2" creationId="{13F1FE3C-F069-3516-15EC-DF133563CE62}"/>
          </ac:spMkLst>
        </pc:spChg>
        <pc:spChg chg="del">
          <ac:chgData name="Pablo Díez Gómez" userId="S::pablo.s278006@cesurformacion.com::182e9834-0eb4-420c-9528-e6ee7cc36116" providerId="AD" clId="Web-{78142A6C-15D8-4827-9D90-1A31404660CA}" dt="2022-06-16T16:11:55.242" v="51"/>
          <ac:spMkLst>
            <pc:docMk/>
            <pc:sldMk cId="3090103342" sldId="289"/>
            <ac:spMk id="3" creationId="{A337BE67-2C5E-5B44-7CE8-1B06F3D1FA2B}"/>
          </ac:spMkLst>
        </pc:spChg>
        <pc:spChg chg="add del mod">
          <ac:chgData name="Pablo Díez Gómez" userId="S::pablo.s278006@cesurformacion.com::182e9834-0eb4-420c-9528-e6ee7cc36116" providerId="AD" clId="Web-{78142A6C-15D8-4827-9D90-1A31404660CA}" dt="2022-06-16T16:13:46.916" v="78"/>
          <ac:spMkLst>
            <pc:docMk/>
            <pc:sldMk cId="3090103342" sldId="289"/>
            <ac:spMk id="6" creationId="{7A0A8078-BBB5-33FD-33E0-6B25ABA1FDC0}"/>
          </ac:spMkLst>
        </pc:spChg>
        <pc:picChg chg="add del mod ord">
          <ac:chgData name="Pablo Díez Gómez" userId="S::pablo.s278006@cesurformacion.com::182e9834-0eb4-420c-9528-e6ee7cc36116" providerId="AD" clId="Web-{78142A6C-15D8-4827-9D90-1A31404660CA}" dt="2022-06-16T17:40:58.754" v="1154" actId="1076"/>
          <ac:picMkLst>
            <pc:docMk/>
            <pc:sldMk cId="3090103342" sldId="289"/>
            <ac:picMk id="4" creationId="{FD398B79-AC57-EEEE-8C0A-D6A3C93D723D}"/>
          </ac:picMkLst>
        </pc:picChg>
      </pc:sldChg>
      <pc:sldChg chg="addSp delSp modSp new">
        <pc:chgData name="Pablo Díez Gómez" userId="S::pablo.s278006@cesurformacion.com::182e9834-0eb4-420c-9528-e6ee7cc36116" providerId="AD" clId="Web-{78142A6C-15D8-4827-9D90-1A31404660CA}" dt="2022-06-16T17:37:47.782" v="1122" actId="20577"/>
        <pc:sldMkLst>
          <pc:docMk/>
          <pc:sldMk cId="1734808497" sldId="291"/>
        </pc:sldMkLst>
        <pc:spChg chg="add del mod">
          <ac:chgData name="Pablo Díez Gómez" userId="S::pablo.s278006@cesurformacion.com::182e9834-0eb4-420c-9528-e6ee7cc36116" providerId="AD" clId="Web-{78142A6C-15D8-4827-9D90-1A31404660CA}" dt="2022-06-16T17:37:47.782" v="1122" actId="20577"/>
          <ac:spMkLst>
            <pc:docMk/>
            <pc:sldMk cId="1734808497" sldId="291"/>
            <ac:spMk id="2" creationId="{31CDB020-F8C8-B469-B546-DDD17FEF98E3}"/>
          </ac:spMkLst>
        </pc:spChg>
        <pc:spChg chg="del">
          <ac:chgData name="Pablo Díez Gómez" userId="S::pablo.s278006@cesurformacion.com::182e9834-0eb4-420c-9528-e6ee7cc36116" providerId="AD" clId="Web-{78142A6C-15D8-4827-9D90-1A31404660CA}" dt="2022-06-16T16:12:18.617" v="54"/>
          <ac:spMkLst>
            <pc:docMk/>
            <pc:sldMk cId="1734808497" sldId="291"/>
            <ac:spMk id="3" creationId="{28C4E81B-A7B7-20D0-FEC7-62EF5302B249}"/>
          </ac:spMkLst>
        </pc:spChg>
        <pc:spChg chg="add del mod">
          <ac:chgData name="Pablo Díez Gómez" userId="S::pablo.s278006@cesurformacion.com::182e9834-0eb4-420c-9528-e6ee7cc36116" providerId="AD" clId="Web-{78142A6C-15D8-4827-9D90-1A31404660CA}" dt="2022-06-16T16:13:42.338" v="74"/>
          <ac:spMkLst>
            <pc:docMk/>
            <pc:sldMk cId="1734808497" sldId="291"/>
            <ac:spMk id="7" creationId="{24304CD9-A0EA-56DA-BFF5-38C20681AB38}"/>
          </ac:spMkLst>
        </pc:spChg>
        <pc:picChg chg="add del mod ord">
          <ac:chgData name="Pablo Díez Gómez" userId="S::pablo.s278006@cesurformacion.com::182e9834-0eb4-420c-9528-e6ee7cc36116" providerId="AD" clId="Web-{78142A6C-15D8-4827-9D90-1A31404660CA}" dt="2022-06-16T16:40:46.661" v="826" actId="1076"/>
          <ac:picMkLst>
            <pc:docMk/>
            <pc:sldMk cId="1734808497" sldId="291"/>
            <ac:picMk id="4" creationId="{5B10B7F5-4763-A45F-E914-3391ACDE4A5E}"/>
          </ac:picMkLst>
        </pc:picChg>
        <pc:picChg chg="add del mod">
          <ac:chgData name="Pablo Díez Gómez" userId="S::pablo.s278006@cesurformacion.com::182e9834-0eb4-420c-9528-e6ee7cc36116" providerId="AD" clId="Web-{78142A6C-15D8-4827-9D90-1A31404660CA}" dt="2022-06-16T16:40:49.099" v="827" actId="1076"/>
          <ac:picMkLst>
            <pc:docMk/>
            <pc:sldMk cId="1734808497" sldId="291"/>
            <ac:picMk id="5" creationId="{EBFDF783-F449-3525-A042-29D8979C193F}"/>
          </ac:picMkLst>
        </pc:picChg>
        <pc:picChg chg="add mod">
          <ac:chgData name="Pablo Díez Gómez" userId="S::pablo.s278006@cesurformacion.com::182e9834-0eb4-420c-9528-e6ee7cc36116" providerId="AD" clId="Web-{78142A6C-15D8-4827-9D90-1A31404660CA}" dt="2022-06-16T16:40:52.693" v="828" actId="1076"/>
          <ac:picMkLst>
            <pc:docMk/>
            <pc:sldMk cId="1734808497" sldId="291"/>
            <ac:picMk id="9" creationId="{2FC5484A-2FF1-18B4-2548-A313471612E3}"/>
          </ac:picMkLst>
        </pc:picChg>
      </pc:sldChg>
      <pc:sldChg chg="addSp delSp modSp new">
        <pc:chgData name="Pablo Díez Gómez" userId="S::pablo.s278006@cesurformacion.com::182e9834-0eb4-420c-9528-e6ee7cc36116" providerId="AD" clId="Web-{78142A6C-15D8-4827-9D90-1A31404660CA}" dt="2022-06-16T16:17:56.998" v="346" actId="20577"/>
        <pc:sldMkLst>
          <pc:docMk/>
          <pc:sldMk cId="243249772" sldId="292"/>
        </pc:sldMkLst>
        <pc:spChg chg="mod">
          <ac:chgData name="Pablo Díez Gómez" userId="S::pablo.s278006@cesurformacion.com::182e9834-0eb4-420c-9528-e6ee7cc36116" providerId="AD" clId="Web-{78142A6C-15D8-4827-9D90-1A31404660CA}" dt="2022-06-16T16:17:56.998" v="346" actId="20577"/>
          <ac:spMkLst>
            <pc:docMk/>
            <pc:sldMk cId="243249772" sldId="292"/>
            <ac:spMk id="2" creationId="{43A33BA5-F481-EE62-5369-B10DFEEAF08F}"/>
          </ac:spMkLst>
        </pc:spChg>
        <pc:spChg chg="del">
          <ac:chgData name="Pablo Díez Gómez" userId="S::pablo.s278006@cesurformacion.com::182e9834-0eb4-420c-9528-e6ee7cc36116" providerId="AD" clId="Web-{78142A6C-15D8-4827-9D90-1A31404660CA}" dt="2022-06-16T16:16:04.902" v="229"/>
          <ac:spMkLst>
            <pc:docMk/>
            <pc:sldMk cId="243249772" sldId="292"/>
            <ac:spMk id="3" creationId="{0FF26567-2BDE-09FC-F9BC-F22B8A3B3143}"/>
          </ac:spMkLst>
        </pc:spChg>
        <pc:picChg chg="add mod ord">
          <ac:chgData name="Pablo Díez Gómez" userId="S::pablo.s278006@cesurformacion.com::182e9834-0eb4-420c-9528-e6ee7cc36116" providerId="AD" clId="Web-{78142A6C-15D8-4827-9D90-1A31404660CA}" dt="2022-06-16T16:16:27.200" v="260" actId="1076"/>
          <ac:picMkLst>
            <pc:docMk/>
            <pc:sldMk cId="243249772" sldId="292"/>
            <ac:picMk id="4" creationId="{514B1BEF-4943-89F0-D186-32306AB40F08}"/>
          </ac:picMkLst>
        </pc:picChg>
      </pc:sldChg>
      <pc:sldChg chg="addSp delSp modSp new">
        <pc:chgData name="Pablo Díez Gómez" userId="S::pablo.s278006@cesurformacion.com::182e9834-0eb4-420c-9528-e6ee7cc36116" providerId="AD" clId="Web-{78142A6C-15D8-4827-9D90-1A31404660CA}" dt="2022-06-16T17:38:06.095" v="1126" actId="1076"/>
        <pc:sldMkLst>
          <pc:docMk/>
          <pc:sldMk cId="3175834788" sldId="293"/>
        </pc:sldMkLst>
        <pc:spChg chg="mod">
          <ac:chgData name="Pablo Díez Gómez" userId="S::pablo.s278006@cesurformacion.com::182e9834-0eb4-420c-9528-e6ee7cc36116" providerId="AD" clId="Web-{78142A6C-15D8-4827-9D90-1A31404660CA}" dt="2022-06-16T17:37:55.547" v="1123" actId="20577"/>
          <ac:spMkLst>
            <pc:docMk/>
            <pc:sldMk cId="3175834788" sldId="293"/>
            <ac:spMk id="2" creationId="{5D81BCF4-F19D-C1FD-ADC4-0F4328ABA52E}"/>
          </ac:spMkLst>
        </pc:spChg>
        <pc:spChg chg="del mod">
          <ac:chgData name="Pablo Díez Gómez" userId="S::pablo.s278006@cesurformacion.com::182e9834-0eb4-420c-9528-e6ee7cc36116" providerId="AD" clId="Web-{78142A6C-15D8-4827-9D90-1A31404660CA}" dt="2022-06-16T16:19:18.781" v="391"/>
          <ac:spMkLst>
            <pc:docMk/>
            <pc:sldMk cId="3175834788" sldId="293"/>
            <ac:spMk id="3" creationId="{6A66BB04-34E1-153F-39D3-24A4114924C6}"/>
          </ac:spMkLst>
        </pc:spChg>
        <pc:spChg chg="del">
          <ac:chgData name="Pablo Díez Gómez" userId="S::pablo.s278006@cesurformacion.com::182e9834-0eb4-420c-9528-e6ee7cc36116" providerId="AD" clId="Web-{78142A6C-15D8-4827-9D90-1A31404660CA}" dt="2022-06-16T16:18:25.999" v="347"/>
          <ac:spMkLst>
            <pc:docMk/>
            <pc:sldMk cId="3175834788" sldId="293"/>
            <ac:spMk id="3" creationId="{9F528512-248D-631D-A42F-E95F163B6793}"/>
          </ac:spMkLst>
        </pc:spChg>
        <pc:spChg chg="mod">
          <ac:chgData name="Pablo Díez Gómez" userId="S::pablo.s278006@cesurformacion.com::182e9834-0eb4-420c-9528-e6ee7cc36116" providerId="AD" clId="Web-{78142A6C-15D8-4827-9D90-1A31404660CA}" dt="2022-06-16T17:38:06.095" v="1126" actId="1076"/>
          <ac:spMkLst>
            <pc:docMk/>
            <pc:sldMk cId="3175834788" sldId="293"/>
            <ac:spMk id="5" creationId="{43C1ADF2-30B2-5053-3781-31E39BE6FFC7}"/>
          </ac:spMkLst>
        </pc:spChg>
        <pc:spChg chg="add del mod">
          <ac:chgData name="Pablo Díez Gómez" userId="S::pablo.s278006@cesurformacion.com::182e9834-0eb4-420c-9528-e6ee7cc36116" providerId="AD" clId="Web-{78142A6C-15D8-4827-9D90-1A31404660CA}" dt="2022-06-16T16:18:34.374" v="349"/>
          <ac:spMkLst>
            <pc:docMk/>
            <pc:sldMk cId="3175834788" sldId="293"/>
            <ac:spMk id="6" creationId="{B21B7707-B5B0-380B-AE3B-37ADE64E2475}"/>
          </ac:spMkLst>
        </pc:spChg>
        <pc:spChg chg="add del mod">
          <ac:chgData name="Pablo Díez Gómez" userId="S::pablo.s278006@cesurformacion.com::182e9834-0eb4-420c-9528-e6ee7cc36116" providerId="AD" clId="Web-{78142A6C-15D8-4827-9D90-1A31404660CA}" dt="2022-06-16T16:31:23.777" v="576"/>
          <ac:spMkLst>
            <pc:docMk/>
            <pc:sldMk cId="3175834788" sldId="293"/>
            <ac:spMk id="9" creationId="{3ED34EEF-62D3-4AE1-7878-78F1EBCBEE2D}"/>
          </ac:spMkLst>
        </pc:spChg>
        <pc:picChg chg="mod">
          <ac:chgData name="Pablo Díez Gómez" userId="S::pablo.s278006@cesurformacion.com::182e9834-0eb4-420c-9528-e6ee7cc36116" providerId="AD" clId="Web-{78142A6C-15D8-4827-9D90-1A31404660CA}" dt="2022-06-16T16:19:37.406" v="397" actId="1076"/>
          <ac:picMkLst>
            <pc:docMk/>
            <pc:sldMk cId="3175834788" sldId="293"/>
            <ac:picMk id="4" creationId="{A973B131-B853-1A84-2955-95E487BF9FBA}"/>
          </ac:picMkLst>
        </pc:picChg>
        <pc:picChg chg="add del mod ord">
          <ac:chgData name="Pablo Díez Gómez" userId="S::pablo.s278006@cesurformacion.com::182e9834-0eb4-420c-9528-e6ee7cc36116" providerId="AD" clId="Web-{78142A6C-15D8-4827-9D90-1A31404660CA}" dt="2022-06-16T16:18:31.092" v="348"/>
          <ac:picMkLst>
            <pc:docMk/>
            <pc:sldMk cId="3175834788" sldId="293"/>
            <ac:picMk id="4" creationId="{FAAB6CD3-9FE9-35A3-263F-74EF62AAD198}"/>
          </ac:picMkLst>
        </pc:picChg>
        <pc:picChg chg="add del mod ord">
          <ac:chgData name="Pablo Díez Gómez" userId="S::pablo.s278006@cesurformacion.com::182e9834-0eb4-420c-9528-e6ee7cc36116" providerId="AD" clId="Web-{78142A6C-15D8-4827-9D90-1A31404660CA}" dt="2022-06-16T16:31:05.636" v="575"/>
          <ac:picMkLst>
            <pc:docMk/>
            <pc:sldMk cId="3175834788" sldId="293"/>
            <ac:picMk id="7" creationId="{F98A6DA7-65FD-1C3E-0D58-A03A65270C2E}"/>
          </ac:picMkLst>
        </pc:picChg>
        <pc:picChg chg="add mod ord">
          <ac:chgData name="Pablo Díez Gómez" userId="S::pablo.s278006@cesurformacion.com::182e9834-0eb4-420c-9528-e6ee7cc36116" providerId="AD" clId="Web-{78142A6C-15D8-4827-9D90-1A31404660CA}" dt="2022-06-16T16:31:39.715" v="583" actId="1076"/>
          <ac:picMkLst>
            <pc:docMk/>
            <pc:sldMk cId="3175834788" sldId="293"/>
            <ac:picMk id="10" creationId="{3B1B22E4-439D-E595-ED88-7FADADB688AC}"/>
          </ac:picMkLst>
        </pc:picChg>
      </pc:sldChg>
      <pc:sldChg chg="addSp delSp modSp new del">
        <pc:chgData name="Pablo Díez Gómez" userId="S::pablo.s278006@cesurformacion.com::182e9834-0eb4-420c-9528-e6ee7cc36116" providerId="AD" clId="Web-{78142A6C-15D8-4827-9D90-1A31404660CA}" dt="2022-06-16T16:49:46.123" v="907"/>
        <pc:sldMkLst>
          <pc:docMk/>
          <pc:sldMk cId="311925763" sldId="294"/>
        </pc:sldMkLst>
        <pc:spChg chg="mod">
          <ac:chgData name="Pablo Díez Gómez" userId="S::pablo.s278006@cesurformacion.com::182e9834-0eb4-420c-9528-e6ee7cc36116" providerId="AD" clId="Web-{78142A6C-15D8-4827-9D90-1A31404660CA}" dt="2022-06-16T16:23:44.879" v="468" actId="20577"/>
          <ac:spMkLst>
            <pc:docMk/>
            <pc:sldMk cId="311925763" sldId="294"/>
            <ac:spMk id="2" creationId="{584B2FC8-67BB-6770-41DA-6AAA422F57A7}"/>
          </ac:spMkLst>
        </pc:spChg>
        <pc:spChg chg="del">
          <ac:chgData name="Pablo Díez Gómez" userId="S::pablo.s278006@cesurformacion.com::182e9834-0eb4-420c-9528-e6ee7cc36116" providerId="AD" clId="Web-{78142A6C-15D8-4827-9D90-1A31404660CA}" dt="2022-06-16T16:21:00.782" v="427"/>
          <ac:spMkLst>
            <pc:docMk/>
            <pc:sldMk cId="311925763" sldId="294"/>
            <ac:spMk id="3" creationId="{A4A62ACD-8F71-66D1-C4D1-5B475F9219D7}"/>
          </ac:spMkLst>
        </pc:spChg>
        <pc:spChg chg="add del mod">
          <ac:chgData name="Pablo Díez Gómez" userId="S::pablo.s278006@cesurformacion.com::182e9834-0eb4-420c-9528-e6ee7cc36116" providerId="AD" clId="Web-{78142A6C-15D8-4827-9D90-1A31404660CA}" dt="2022-06-16T16:22:34.612" v="438"/>
          <ac:spMkLst>
            <pc:docMk/>
            <pc:sldMk cId="311925763" sldId="294"/>
            <ac:spMk id="7" creationId="{C4C9D0B8-6321-FACF-06C6-6A966365C318}"/>
          </ac:spMkLst>
        </pc:spChg>
        <pc:picChg chg="add del mod ord">
          <ac:chgData name="Pablo Díez Gómez" userId="S::pablo.s278006@cesurformacion.com::182e9834-0eb4-420c-9528-e6ee7cc36116" providerId="AD" clId="Web-{78142A6C-15D8-4827-9D90-1A31404660CA}" dt="2022-06-16T16:22:30.971" v="437"/>
          <ac:picMkLst>
            <pc:docMk/>
            <pc:sldMk cId="311925763" sldId="294"/>
            <ac:picMk id="4" creationId="{449CCBB2-4A74-ED96-1354-75DFBE40F99A}"/>
          </ac:picMkLst>
        </pc:picChg>
        <pc:picChg chg="add mod">
          <ac:chgData name="Pablo Díez Gómez" userId="S::pablo.s278006@cesurformacion.com::182e9834-0eb4-420c-9528-e6ee7cc36116" providerId="AD" clId="Web-{78142A6C-15D8-4827-9D90-1A31404660CA}" dt="2022-06-16T16:22:47.487" v="447" actId="14100"/>
          <ac:picMkLst>
            <pc:docMk/>
            <pc:sldMk cId="311925763" sldId="294"/>
            <ac:picMk id="5" creationId="{1BDC577D-A91E-3BE9-AD8D-DD383F02881F}"/>
          </ac:picMkLst>
        </pc:picChg>
        <pc:picChg chg="add mod ord">
          <ac:chgData name="Pablo Díez Gómez" userId="S::pablo.s278006@cesurformacion.com::182e9834-0eb4-420c-9528-e6ee7cc36116" providerId="AD" clId="Web-{78142A6C-15D8-4827-9D90-1A31404660CA}" dt="2022-06-16T16:23:03.675" v="450" actId="1076"/>
          <ac:picMkLst>
            <pc:docMk/>
            <pc:sldMk cId="311925763" sldId="294"/>
            <ac:picMk id="8" creationId="{D47C8332-8812-13E8-1225-09D7946852C3}"/>
          </ac:picMkLst>
        </pc:picChg>
      </pc:sldChg>
      <pc:sldChg chg="addSp delSp modSp new ord">
        <pc:chgData name="Pablo Díez Gómez" userId="S::pablo.s278006@cesurformacion.com::182e9834-0eb4-420c-9528-e6ee7cc36116" providerId="AD" clId="Web-{78142A6C-15D8-4827-9D90-1A31404660CA}" dt="2022-06-16T16:24:35.708" v="487" actId="1076"/>
        <pc:sldMkLst>
          <pc:docMk/>
          <pc:sldMk cId="2524543362" sldId="295"/>
        </pc:sldMkLst>
        <pc:spChg chg="mod">
          <ac:chgData name="Pablo Díez Gómez" userId="S::pablo.s278006@cesurformacion.com::182e9834-0eb4-420c-9528-e6ee7cc36116" providerId="AD" clId="Web-{78142A6C-15D8-4827-9D90-1A31404660CA}" dt="2022-06-16T16:24:33.973" v="485" actId="20577"/>
          <ac:spMkLst>
            <pc:docMk/>
            <pc:sldMk cId="2524543362" sldId="295"/>
            <ac:spMk id="2" creationId="{181DBFBA-373A-7A8D-88EA-93BDBD6C9799}"/>
          </ac:spMkLst>
        </pc:spChg>
        <pc:spChg chg="del">
          <ac:chgData name="Pablo Díez Gómez" userId="S::pablo.s278006@cesurformacion.com::182e9834-0eb4-420c-9528-e6ee7cc36116" providerId="AD" clId="Web-{78142A6C-15D8-4827-9D90-1A31404660CA}" dt="2022-06-16T16:24:34.052" v="486"/>
          <ac:spMkLst>
            <pc:docMk/>
            <pc:sldMk cId="2524543362" sldId="295"/>
            <ac:spMk id="3" creationId="{BFA96632-8038-D595-3B7B-490879CF9522}"/>
          </ac:spMkLst>
        </pc:spChg>
        <pc:picChg chg="add mod ord">
          <ac:chgData name="Pablo Díez Gómez" userId="S::pablo.s278006@cesurformacion.com::182e9834-0eb4-420c-9528-e6ee7cc36116" providerId="AD" clId="Web-{78142A6C-15D8-4827-9D90-1A31404660CA}" dt="2022-06-16T16:24:35.708" v="487" actId="1076"/>
          <ac:picMkLst>
            <pc:docMk/>
            <pc:sldMk cId="2524543362" sldId="295"/>
            <ac:picMk id="4" creationId="{47BC0FB5-7249-F53A-47FD-91829E0A8D38}"/>
          </ac:picMkLst>
        </pc:picChg>
      </pc:sldChg>
      <pc:sldChg chg="addSp delSp modSp new">
        <pc:chgData name="Pablo Díez Gómez" userId="S::pablo.s278006@cesurformacion.com::182e9834-0eb4-420c-9528-e6ee7cc36116" providerId="AD" clId="Web-{78142A6C-15D8-4827-9D90-1A31404660CA}" dt="2022-06-16T17:38:27.954" v="1128" actId="20577"/>
        <pc:sldMkLst>
          <pc:docMk/>
          <pc:sldMk cId="450324946" sldId="296"/>
        </pc:sldMkLst>
        <pc:spChg chg="mod">
          <ac:chgData name="Pablo Díez Gómez" userId="S::pablo.s278006@cesurformacion.com::182e9834-0eb4-420c-9528-e6ee7cc36116" providerId="AD" clId="Web-{78142A6C-15D8-4827-9D90-1A31404660CA}" dt="2022-06-16T17:38:27.954" v="1128" actId="20577"/>
          <ac:spMkLst>
            <pc:docMk/>
            <pc:sldMk cId="450324946" sldId="296"/>
            <ac:spMk id="2" creationId="{AC025CD1-58F0-C406-63FD-9ACF9427F641}"/>
          </ac:spMkLst>
        </pc:spChg>
        <pc:spChg chg="del">
          <ac:chgData name="Pablo Díez Gómez" userId="S::pablo.s278006@cesurformacion.com::182e9834-0eb4-420c-9528-e6ee7cc36116" providerId="AD" clId="Web-{78142A6C-15D8-4827-9D90-1A31404660CA}" dt="2022-06-16T16:25:01.693" v="489"/>
          <ac:spMkLst>
            <pc:docMk/>
            <pc:sldMk cId="450324946" sldId="296"/>
            <ac:spMk id="3" creationId="{BC217B22-FF85-4966-7116-33FCA86DDEAA}"/>
          </ac:spMkLst>
        </pc:spChg>
        <pc:picChg chg="add mod ord">
          <ac:chgData name="Pablo Díez Gómez" userId="S::pablo.s278006@cesurformacion.com::182e9834-0eb4-420c-9528-e6ee7cc36116" providerId="AD" clId="Web-{78142A6C-15D8-4827-9D90-1A31404660CA}" dt="2022-06-16T16:27:06.304" v="527" actId="1076"/>
          <ac:picMkLst>
            <pc:docMk/>
            <pc:sldMk cId="450324946" sldId="296"/>
            <ac:picMk id="4" creationId="{46D8E3BC-11F0-B636-CF8B-9DE03E58294A}"/>
          </ac:picMkLst>
        </pc:picChg>
        <pc:picChg chg="add del mod">
          <ac:chgData name="Pablo Díez Gómez" userId="S::pablo.s278006@cesurformacion.com::182e9834-0eb4-420c-9528-e6ee7cc36116" providerId="AD" clId="Web-{78142A6C-15D8-4827-9D90-1A31404660CA}" dt="2022-06-16T16:26:26.241" v="518"/>
          <ac:picMkLst>
            <pc:docMk/>
            <pc:sldMk cId="450324946" sldId="296"/>
            <ac:picMk id="5" creationId="{FF0EAAD5-2E67-D827-31E7-7F1623938B21}"/>
          </ac:picMkLst>
        </pc:picChg>
        <pc:picChg chg="add mod">
          <ac:chgData name="Pablo Díez Gómez" userId="S::pablo.s278006@cesurformacion.com::182e9834-0eb4-420c-9528-e6ee7cc36116" providerId="AD" clId="Web-{78142A6C-15D8-4827-9D90-1A31404660CA}" dt="2022-06-16T16:27:30.898" v="538" actId="14100"/>
          <ac:picMkLst>
            <pc:docMk/>
            <pc:sldMk cId="450324946" sldId="296"/>
            <ac:picMk id="6" creationId="{4390FC6D-E43C-AAD6-F85E-2594246C5201}"/>
          </ac:picMkLst>
        </pc:picChg>
        <pc:picChg chg="add mod">
          <ac:chgData name="Pablo Díez Gómez" userId="S::pablo.s278006@cesurformacion.com::182e9834-0eb4-420c-9528-e6ee7cc36116" providerId="AD" clId="Web-{78142A6C-15D8-4827-9D90-1A31404660CA}" dt="2022-06-16T16:27:26.976" v="537" actId="1076"/>
          <ac:picMkLst>
            <pc:docMk/>
            <pc:sldMk cId="450324946" sldId="296"/>
            <ac:picMk id="7" creationId="{F5FE06BE-355F-AAFD-BE59-A7EE337D71A5}"/>
          </ac:picMkLst>
        </pc:picChg>
      </pc:sldChg>
      <pc:sldChg chg="addSp delSp modSp new">
        <pc:chgData name="Pablo Díez Gómez" userId="S::pablo.s278006@cesurformacion.com::182e9834-0eb4-420c-9528-e6ee7cc36116" providerId="AD" clId="Web-{78142A6C-15D8-4827-9D90-1A31404660CA}" dt="2022-06-16T17:38:35.564" v="1129" actId="20577"/>
        <pc:sldMkLst>
          <pc:docMk/>
          <pc:sldMk cId="3587021940" sldId="297"/>
        </pc:sldMkLst>
        <pc:spChg chg="mod">
          <ac:chgData name="Pablo Díez Gómez" userId="S::pablo.s278006@cesurformacion.com::182e9834-0eb4-420c-9528-e6ee7cc36116" providerId="AD" clId="Web-{78142A6C-15D8-4827-9D90-1A31404660CA}" dt="2022-06-16T17:38:35.564" v="1129" actId="20577"/>
          <ac:spMkLst>
            <pc:docMk/>
            <pc:sldMk cId="3587021940" sldId="297"/>
            <ac:spMk id="2" creationId="{3EC33D09-90C2-B975-1320-2E82D27398D9}"/>
          </ac:spMkLst>
        </pc:spChg>
        <pc:spChg chg="del">
          <ac:chgData name="Pablo Díez Gómez" userId="S::pablo.s278006@cesurformacion.com::182e9834-0eb4-420c-9528-e6ee7cc36116" providerId="AD" clId="Web-{78142A6C-15D8-4827-9D90-1A31404660CA}" dt="2022-06-16T16:27:59.117" v="547"/>
          <ac:spMkLst>
            <pc:docMk/>
            <pc:sldMk cId="3587021940" sldId="297"/>
            <ac:spMk id="3" creationId="{87D48B61-02A2-1ADE-8C77-394BFAF55C9D}"/>
          </ac:spMkLst>
        </pc:spChg>
        <pc:picChg chg="add mod ord">
          <ac:chgData name="Pablo Díez Gómez" userId="S::pablo.s278006@cesurformacion.com::182e9834-0eb4-420c-9528-e6ee7cc36116" providerId="AD" clId="Web-{78142A6C-15D8-4827-9D90-1A31404660CA}" dt="2022-06-16T16:28:43.509" v="559" actId="1076"/>
          <ac:picMkLst>
            <pc:docMk/>
            <pc:sldMk cId="3587021940" sldId="297"/>
            <ac:picMk id="4" creationId="{6925DB83-DDCD-9ED9-1AEC-D01913F589A2}"/>
          </ac:picMkLst>
        </pc:picChg>
        <pc:picChg chg="add mod">
          <ac:chgData name="Pablo Díez Gómez" userId="S::pablo.s278006@cesurformacion.com::182e9834-0eb4-420c-9528-e6ee7cc36116" providerId="AD" clId="Web-{78142A6C-15D8-4827-9D90-1A31404660CA}" dt="2022-06-16T16:28:42.384" v="558" actId="1076"/>
          <ac:picMkLst>
            <pc:docMk/>
            <pc:sldMk cId="3587021940" sldId="297"/>
            <ac:picMk id="5" creationId="{11146B6B-5BB7-E8E9-8782-685E8F7F808A}"/>
          </ac:picMkLst>
        </pc:picChg>
      </pc:sldChg>
      <pc:sldChg chg="addSp delSp modSp new">
        <pc:chgData name="Pablo Díez Gómez" userId="S::pablo.s278006@cesurformacion.com::182e9834-0eb4-420c-9528-e6ee7cc36116" providerId="AD" clId="Web-{78142A6C-15D8-4827-9D90-1A31404660CA}" dt="2022-06-16T16:29:20.009" v="571"/>
        <pc:sldMkLst>
          <pc:docMk/>
          <pc:sldMk cId="2814927989" sldId="298"/>
        </pc:sldMkLst>
        <pc:spChg chg="mod">
          <ac:chgData name="Pablo Díez Gómez" userId="S::pablo.s278006@cesurformacion.com::182e9834-0eb4-420c-9528-e6ee7cc36116" providerId="AD" clId="Web-{78142A6C-15D8-4827-9D90-1A31404660CA}" dt="2022-06-16T16:29:19.791" v="570" actId="20577"/>
          <ac:spMkLst>
            <pc:docMk/>
            <pc:sldMk cId="2814927989" sldId="298"/>
            <ac:spMk id="2" creationId="{DB10ABC8-5FCD-F227-B89A-BF1AD0A83F64}"/>
          </ac:spMkLst>
        </pc:spChg>
        <pc:spChg chg="del">
          <ac:chgData name="Pablo Díez Gómez" userId="S::pablo.s278006@cesurformacion.com::182e9834-0eb4-420c-9528-e6ee7cc36116" providerId="AD" clId="Web-{78142A6C-15D8-4827-9D90-1A31404660CA}" dt="2022-06-16T16:29:20.009" v="571"/>
          <ac:spMkLst>
            <pc:docMk/>
            <pc:sldMk cId="2814927989" sldId="298"/>
            <ac:spMk id="3" creationId="{234387AF-9C8D-D8EF-3885-6747E5E5A19F}"/>
          </ac:spMkLst>
        </pc:spChg>
        <pc:picChg chg="add mod ord">
          <ac:chgData name="Pablo Díez Gómez" userId="S::pablo.s278006@cesurformacion.com::182e9834-0eb4-420c-9528-e6ee7cc36116" providerId="AD" clId="Web-{78142A6C-15D8-4827-9D90-1A31404660CA}" dt="2022-06-16T16:29:20.009" v="571"/>
          <ac:picMkLst>
            <pc:docMk/>
            <pc:sldMk cId="2814927989" sldId="298"/>
            <ac:picMk id="4" creationId="{DDE86BC9-CFCE-1D46-77F0-B0C2CFDDDE94}"/>
          </ac:picMkLst>
        </pc:picChg>
      </pc:sldChg>
      <pc:sldChg chg="addSp delSp modSp new del">
        <pc:chgData name="Pablo Díez Gómez" userId="S::pablo.s278006@cesurformacion.com::182e9834-0eb4-420c-9528-e6ee7cc36116" providerId="AD" clId="Web-{78142A6C-15D8-4827-9D90-1A31404660CA}" dt="2022-06-16T16:50:07.827" v="912"/>
        <pc:sldMkLst>
          <pc:docMk/>
          <pc:sldMk cId="3640793922" sldId="299"/>
        </pc:sldMkLst>
        <pc:spChg chg="mod">
          <ac:chgData name="Pablo Díez Gómez" userId="S::pablo.s278006@cesurformacion.com::182e9834-0eb4-420c-9528-e6ee7cc36116" providerId="AD" clId="Web-{78142A6C-15D8-4827-9D90-1A31404660CA}" dt="2022-06-16T16:32:57.341" v="588" actId="20577"/>
          <ac:spMkLst>
            <pc:docMk/>
            <pc:sldMk cId="3640793922" sldId="299"/>
            <ac:spMk id="2" creationId="{134BA343-072B-DC67-158E-5329235F42DA}"/>
          </ac:spMkLst>
        </pc:spChg>
        <pc:spChg chg="del">
          <ac:chgData name="Pablo Díez Gómez" userId="S::pablo.s278006@cesurformacion.com::182e9834-0eb4-420c-9528-e6ee7cc36116" providerId="AD" clId="Web-{78142A6C-15D8-4827-9D90-1A31404660CA}" dt="2022-06-16T16:32:24.075" v="584"/>
          <ac:spMkLst>
            <pc:docMk/>
            <pc:sldMk cId="3640793922" sldId="299"/>
            <ac:spMk id="3" creationId="{7F9A31E2-8F40-9E81-04A4-985BA83B5EA7}"/>
          </ac:spMkLst>
        </pc:spChg>
        <pc:picChg chg="add mod ord">
          <ac:chgData name="Pablo Díez Gómez" userId="S::pablo.s278006@cesurformacion.com::182e9834-0eb4-420c-9528-e6ee7cc36116" providerId="AD" clId="Web-{78142A6C-15D8-4827-9D90-1A31404660CA}" dt="2022-06-16T16:33:51.686" v="600" actId="1076"/>
          <ac:picMkLst>
            <pc:docMk/>
            <pc:sldMk cId="3640793922" sldId="299"/>
            <ac:picMk id="4" creationId="{96FCDEB8-BF1D-B1AB-381B-5E33D00752D2}"/>
          </ac:picMkLst>
        </pc:picChg>
        <pc:picChg chg="add del mod">
          <ac:chgData name="Pablo Díez Gómez" userId="S::pablo.s278006@cesurformacion.com::182e9834-0eb4-420c-9528-e6ee7cc36116" providerId="AD" clId="Web-{78142A6C-15D8-4827-9D90-1A31404660CA}" dt="2022-06-16T16:34:12.092" v="602"/>
          <ac:picMkLst>
            <pc:docMk/>
            <pc:sldMk cId="3640793922" sldId="299"/>
            <ac:picMk id="5" creationId="{8DFFA2C8-55E3-CF46-0EBF-68345AD035F0}"/>
          </ac:picMkLst>
        </pc:picChg>
        <pc:picChg chg="add mod">
          <ac:chgData name="Pablo Díez Gómez" userId="S::pablo.s278006@cesurformacion.com::182e9834-0eb4-420c-9528-e6ee7cc36116" providerId="AD" clId="Web-{78142A6C-15D8-4827-9D90-1A31404660CA}" dt="2022-06-16T16:34:21.624" v="608" actId="1076"/>
          <ac:picMkLst>
            <pc:docMk/>
            <pc:sldMk cId="3640793922" sldId="299"/>
            <ac:picMk id="6" creationId="{7E47E8C6-14C6-22C7-5EDD-790557AD37F3}"/>
          </ac:picMkLst>
        </pc:picChg>
      </pc:sldChg>
      <pc:sldChg chg="addSp delSp modSp new">
        <pc:chgData name="Pablo Díez Gómez" userId="S::pablo.s278006@cesurformacion.com::182e9834-0eb4-420c-9528-e6ee7cc36116" providerId="AD" clId="Web-{78142A6C-15D8-4827-9D90-1A31404660CA}" dt="2022-06-16T17:38:59.377" v="1135" actId="20577"/>
        <pc:sldMkLst>
          <pc:docMk/>
          <pc:sldMk cId="4222625058" sldId="300"/>
        </pc:sldMkLst>
        <pc:spChg chg="mod">
          <ac:chgData name="Pablo Díez Gómez" userId="S::pablo.s278006@cesurformacion.com::182e9834-0eb4-420c-9528-e6ee7cc36116" providerId="AD" clId="Web-{78142A6C-15D8-4827-9D90-1A31404660CA}" dt="2022-06-16T17:38:59.377" v="1135" actId="20577"/>
          <ac:spMkLst>
            <pc:docMk/>
            <pc:sldMk cId="4222625058" sldId="300"/>
            <ac:spMk id="2" creationId="{175F9AFF-2BCD-CF5E-71D0-6D9036C0768C}"/>
          </ac:spMkLst>
        </pc:spChg>
        <pc:spChg chg="del">
          <ac:chgData name="Pablo Díez Gómez" userId="S::pablo.s278006@cesurformacion.com::182e9834-0eb4-420c-9528-e6ee7cc36116" providerId="AD" clId="Web-{78142A6C-15D8-4827-9D90-1A31404660CA}" dt="2022-06-16T16:34:41.624" v="619"/>
          <ac:spMkLst>
            <pc:docMk/>
            <pc:sldMk cId="4222625058" sldId="300"/>
            <ac:spMk id="3" creationId="{C61AE408-BB5D-6CB7-2E91-E61AEF87DEC0}"/>
          </ac:spMkLst>
        </pc:spChg>
        <pc:spChg chg="add del mod">
          <ac:chgData name="Pablo Díez Gómez" userId="S::pablo.s278006@cesurformacion.com::182e9834-0eb4-420c-9528-e6ee7cc36116" providerId="AD" clId="Web-{78142A6C-15D8-4827-9D90-1A31404660CA}" dt="2022-06-16T16:35:00.312" v="621"/>
          <ac:spMkLst>
            <pc:docMk/>
            <pc:sldMk cId="4222625058" sldId="300"/>
            <ac:spMk id="6" creationId="{F40AECE4-00EE-BAEC-4A1D-17FD6485933F}"/>
          </ac:spMkLst>
        </pc:spChg>
        <pc:spChg chg="add del mod">
          <ac:chgData name="Pablo Díez Gómez" userId="S::pablo.s278006@cesurformacion.com::182e9834-0eb4-420c-9528-e6ee7cc36116" providerId="AD" clId="Web-{78142A6C-15D8-4827-9D90-1A31404660CA}" dt="2022-06-16T16:35:14.296" v="625"/>
          <ac:spMkLst>
            <pc:docMk/>
            <pc:sldMk cId="4222625058" sldId="300"/>
            <ac:spMk id="9" creationId="{F456BB52-F50B-9482-7F2B-4663AA8632E1}"/>
          </ac:spMkLst>
        </pc:spChg>
        <pc:picChg chg="add del mod ord">
          <ac:chgData name="Pablo Díez Gómez" userId="S::pablo.s278006@cesurformacion.com::182e9834-0eb4-420c-9528-e6ee7cc36116" providerId="AD" clId="Web-{78142A6C-15D8-4827-9D90-1A31404660CA}" dt="2022-06-16T16:34:43.843" v="620"/>
          <ac:picMkLst>
            <pc:docMk/>
            <pc:sldMk cId="4222625058" sldId="300"/>
            <ac:picMk id="4" creationId="{4C31F0F1-0E0C-9A77-471B-9BFD454F47FD}"/>
          </ac:picMkLst>
        </pc:picChg>
        <pc:picChg chg="add del mod ord">
          <ac:chgData name="Pablo Díez Gómez" userId="S::pablo.s278006@cesurformacion.com::182e9834-0eb4-420c-9528-e6ee7cc36116" providerId="AD" clId="Web-{78142A6C-15D8-4827-9D90-1A31404660CA}" dt="2022-06-16T16:35:13.421" v="624"/>
          <ac:picMkLst>
            <pc:docMk/>
            <pc:sldMk cId="4222625058" sldId="300"/>
            <ac:picMk id="7" creationId="{76956559-2AC5-1740-199E-84539C902217}"/>
          </ac:picMkLst>
        </pc:picChg>
        <pc:picChg chg="add mod ord">
          <ac:chgData name="Pablo Díez Gómez" userId="S::pablo.s278006@cesurformacion.com::182e9834-0eb4-420c-9528-e6ee7cc36116" providerId="AD" clId="Web-{78142A6C-15D8-4827-9D90-1A31404660CA}" dt="2022-06-16T16:35:21.625" v="629" actId="14100"/>
          <ac:picMkLst>
            <pc:docMk/>
            <pc:sldMk cId="4222625058" sldId="300"/>
            <ac:picMk id="10" creationId="{CF09B4A5-644C-EEEC-7712-0143E9301453}"/>
          </ac:picMkLst>
        </pc:picChg>
      </pc:sldChg>
      <pc:sldChg chg="addSp delSp modSp new">
        <pc:chgData name="Pablo Díez Gómez" userId="S::pablo.s278006@cesurformacion.com::182e9834-0eb4-420c-9528-e6ee7cc36116" providerId="AD" clId="Web-{78142A6C-15D8-4827-9D90-1A31404660CA}" dt="2022-06-16T17:39:08.236" v="1136" actId="20577"/>
        <pc:sldMkLst>
          <pc:docMk/>
          <pc:sldMk cId="1849800071" sldId="301"/>
        </pc:sldMkLst>
        <pc:spChg chg="mod">
          <ac:chgData name="Pablo Díez Gómez" userId="S::pablo.s278006@cesurformacion.com::182e9834-0eb4-420c-9528-e6ee7cc36116" providerId="AD" clId="Web-{78142A6C-15D8-4827-9D90-1A31404660CA}" dt="2022-06-16T17:39:08.236" v="1136" actId="20577"/>
          <ac:spMkLst>
            <pc:docMk/>
            <pc:sldMk cId="1849800071" sldId="301"/>
            <ac:spMk id="2" creationId="{EB9D54AA-1AD8-9D95-3B11-3A4BCD943A70}"/>
          </ac:spMkLst>
        </pc:spChg>
        <pc:spChg chg="del">
          <ac:chgData name="Pablo Díez Gómez" userId="S::pablo.s278006@cesurformacion.com::182e9834-0eb4-420c-9528-e6ee7cc36116" providerId="AD" clId="Web-{78142A6C-15D8-4827-9D90-1A31404660CA}" dt="2022-06-16T16:37:19.330" v="762"/>
          <ac:spMkLst>
            <pc:docMk/>
            <pc:sldMk cId="1849800071" sldId="301"/>
            <ac:spMk id="3" creationId="{58F86120-4800-916F-6F7B-60D60716F877}"/>
          </ac:spMkLst>
        </pc:spChg>
        <pc:spChg chg="add">
          <ac:chgData name="Pablo Díez Gómez" userId="S::pablo.s278006@cesurformacion.com::182e9834-0eb4-420c-9528-e6ee7cc36116" providerId="AD" clId="Web-{78142A6C-15D8-4827-9D90-1A31404660CA}" dt="2022-06-16T17:38:53.095" v="1132"/>
          <ac:spMkLst>
            <pc:docMk/>
            <pc:sldMk cId="1849800071" sldId="301"/>
            <ac:spMk id="8" creationId="{774C2944-0A1B-960B-2349-F85B81AF37BB}"/>
          </ac:spMkLst>
        </pc:spChg>
        <pc:picChg chg="add mod ord">
          <ac:chgData name="Pablo Díez Gómez" userId="S::pablo.s278006@cesurformacion.com::182e9834-0eb4-420c-9528-e6ee7cc36116" providerId="AD" clId="Web-{78142A6C-15D8-4827-9D90-1A31404660CA}" dt="2022-06-16T16:38:03.674" v="775" actId="1076"/>
          <ac:picMkLst>
            <pc:docMk/>
            <pc:sldMk cId="1849800071" sldId="301"/>
            <ac:picMk id="4" creationId="{308BCB08-A60B-64D8-1905-A233219243A7}"/>
          </ac:picMkLst>
        </pc:picChg>
        <pc:picChg chg="add mod">
          <ac:chgData name="Pablo Díez Gómez" userId="S::pablo.s278006@cesurformacion.com::182e9834-0eb4-420c-9528-e6ee7cc36116" providerId="AD" clId="Web-{78142A6C-15D8-4827-9D90-1A31404660CA}" dt="2022-06-16T16:37:58.518" v="773" actId="1076"/>
          <ac:picMkLst>
            <pc:docMk/>
            <pc:sldMk cId="1849800071" sldId="301"/>
            <ac:picMk id="5" creationId="{12BAC57E-8EC4-A49D-7588-3618D18882B4}"/>
          </ac:picMkLst>
        </pc:picChg>
      </pc:sldChg>
      <pc:sldChg chg="addSp delSp modSp new ord">
        <pc:chgData name="Pablo Díez Gómez" userId="S::pablo.s278006@cesurformacion.com::182e9834-0eb4-420c-9528-e6ee7cc36116" providerId="AD" clId="Web-{78142A6C-15D8-4827-9D90-1A31404660CA}" dt="2022-06-16T17:39:21.236" v="1138" actId="1076"/>
        <pc:sldMkLst>
          <pc:docMk/>
          <pc:sldMk cId="2938443904" sldId="302"/>
        </pc:sldMkLst>
        <pc:spChg chg="mod">
          <ac:chgData name="Pablo Díez Gómez" userId="S::pablo.s278006@cesurformacion.com::182e9834-0eb4-420c-9528-e6ee7cc36116" providerId="AD" clId="Web-{78142A6C-15D8-4827-9D90-1A31404660CA}" dt="2022-06-16T17:39:16.846" v="1137" actId="20577"/>
          <ac:spMkLst>
            <pc:docMk/>
            <pc:sldMk cId="2938443904" sldId="302"/>
            <ac:spMk id="2" creationId="{C7B7E411-CB01-2E6E-5701-2142BD0316F8}"/>
          </ac:spMkLst>
        </pc:spChg>
        <pc:spChg chg="del">
          <ac:chgData name="Pablo Díez Gómez" userId="S::pablo.s278006@cesurformacion.com::182e9834-0eb4-420c-9528-e6ee7cc36116" providerId="AD" clId="Web-{78142A6C-15D8-4827-9D90-1A31404660CA}" dt="2022-06-16T16:38:21.628" v="792"/>
          <ac:spMkLst>
            <pc:docMk/>
            <pc:sldMk cId="2938443904" sldId="302"/>
            <ac:spMk id="3" creationId="{05D063FD-0292-40A9-21A6-F9DB56E076E1}"/>
          </ac:spMkLst>
        </pc:spChg>
        <pc:picChg chg="add mod ord">
          <ac:chgData name="Pablo Díez Gómez" userId="S::pablo.s278006@cesurformacion.com::182e9834-0eb4-420c-9528-e6ee7cc36116" providerId="AD" clId="Web-{78142A6C-15D8-4827-9D90-1A31404660CA}" dt="2022-06-16T17:39:21.236" v="1138" actId="1076"/>
          <ac:picMkLst>
            <pc:docMk/>
            <pc:sldMk cId="2938443904" sldId="302"/>
            <ac:picMk id="4" creationId="{69F19BF8-8B97-AE4B-0457-9E8611A6D727}"/>
          </ac:picMkLst>
        </pc:picChg>
        <pc:picChg chg="add mod">
          <ac:chgData name="Pablo Díez Gómez" userId="S::pablo.s278006@cesurformacion.com::182e9834-0eb4-420c-9528-e6ee7cc36116" providerId="AD" clId="Web-{78142A6C-15D8-4827-9D90-1A31404660CA}" dt="2022-06-16T16:38:46.784" v="802" actId="1076"/>
          <ac:picMkLst>
            <pc:docMk/>
            <pc:sldMk cId="2938443904" sldId="302"/>
            <ac:picMk id="5" creationId="{1EBEC3C5-BCDA-55DB-4601-9EEE58E0E694}"/>
          </ac:picMkLst>
        </pc:picChg>
      </pc:sldChg>
      <pc:sldChg chg="addSp delSp modSp new">
        <pc:chgData name="Pablo Díez Gómez" userId="S::pablo.s278006@cesurformacion.com::182e9834-0eb4-420c-9528-e6ee7cc36116" providerId="AD" clId="Web-{78142A6C-15D8-4827-9D90-1A31404660CA}" dt="2022-06-16T17:39:32.799" v="1141" actId="20577"/>
        <pc:sldMkLst>
          <pc:docMk/>
          <pc:sldMk cId="2153348405" sldId="303"/>
        </pc:sldMkLst>
        <pc:spChg chg="mod">
          <ac:chgData name="Pablo Díez Gómez" userId="S::pablo.s278006@cesurformacion.com::182e9834-0eb4-420c-9528-e6ee7cc36116" providerId="AD" clId="Web-{78142A6C-15D8-4827-9D90-1A31404660CA}" dt="2022-06-16T17:39:32.799" v="1141" actId="20577"/>
          <ac:spMkLst>
            <pc:docMk/>
            <pc:sldMk cId="2153348405" sldId="303"/>
            <ac:spMk id="2" creationId="{9C5ED9E7-06A7-C2A2-CBBF-26343309DD49}"/>
          </ac:spMkLst>
        </pc:spChg>
        <pc:spChg chg="del">
          <ac:chgData name="Pablo Díez Gómez" userId="S::pablo.s278006@cesurformacion.com::182e9834-0eb4-420c-9528-e6ee7cc36116" providerId="AD" clId="Web-{78142A6C-15D8-4827-9D90-1A31404660CA}" dt="2022-06-16T16:44:08.634" v="863"/>
          <ac:spMkLst>
            <pc:docMk/>
            <pc:sldMk cId="2153348405" sldId="303"/>
            <ac:spMk id="3" creationId="{56B3B4EF-1DD2-CCBF-6B61-F977E0BBA352}"/>
          </ac:spMkLst>
        </pc:spChg>
        <pc:spChg chg="add del mod">
          <ac:chgData name="Pablo Díez Gómez" userId="S::pablo.s278006@cesurformacion.com::182e9834-0eb4-420c-9528-e6ee7cc36116" providerId="AD" clId="Web-{78142A6C-15D8-4827-9D90-1A31404660CA}" dt="2022-06-16T16:44:25.993" v="871"/>
          <ac:spMkLst>
            <pc:docMk/>
            <pc:sldMk cId="2153348405" sldId="303"/>
            <ac:spMk id="7" creationId="{B5BD8FAB-7DB9-3443-4E2E-4D65A8AF7854}"/>
          </ac:spMkLst>
        </pc:spChg>
        <pc:picChg chg="add del mod ord">
          <ac:chgData name="Pablo Díez Gómez" userId="S::pablo.s278006@cesurformacion.com::182e9834-0eb4-420c-9528-e6ee7cc36116" providerId="AD" clId="Web-{78142A6C-15D8-4827-9D90-1A31404660CA}" dt="2022-06-16T16:44:16.024" v="867"/>
          <ac:picMkLst>
            <pc:docMk/>
            <pc:sldMk cId="2153348405" sldId="303"/>
            <ac:picMk id="4" creationId="{CB793DE4-7F68-2DD4-E102-67DB2973B00B}"/>
          </ac:picMkLst>
        </pc:picChg>
        <pc:picChg chg="add mod">
          <ac:chgData name="Pablo Díez Gómez" userId="S::pablo.s278006@cesurformacion.com::182e9834-0eb4-420c-9528-e6ee7cc36116" providerId="AD" clId="Web-{78142A6C-15D8-4827-9D90-1A31404660CA}" dt="2022-06-16T16:45:42.416" v="888" actId="1076"/>
          <ac:picMkLst>
            <pc:docMk/>
            <pc:sldMk cId="2153348405" sldId="303"/>
            <ac:picMk id="5" creationId="{960A9A4C-F302-D4B5-4B20-E3AE08F6D0BB}"/>
          </ac:picMkLst>
        </pc:picChg>
        <pc:picChg chg="add mod">
          <ac:chgData name="Pablo Díez Gómez" userId="S::pablo.s278006@cesurformacion.com::182e9834-0eb4-420c-9528-e6ee7cc36116" providerId="AD" clId="Web-{78142A6C-15D8-4827-9D90-1A31404660CA}" dt="2022-06-16T17:39:24.846" v="1139" actId="1076"/>
          <ac:picMkLst>
            <pc:docMk/>
            <pc:sldMk cId="2153348405" sldId="303"/>
            <ac:picMk id="8" creationId="{4470EAE0-8706-CB4C-8B5A-C58A6CC607E8}"/>
          </ac:picMkLst>
        </pc:picChg>
      </pc:sldChg>
      <pc:sldChg chg="addSp delSp modSp new">
        <pc:chgData name="Pablo Díez Gómez" userId="S::pablo.s278006@cesurformacion.com::182e9834-0eb4-420c-9528-e6ee7cc36116" providerId="AD" clId="Web-{78142A6C-15D8-4827-9D90-1A31404660CA}" dt="2022-06-16T17:40:42.050" v="1152" actId="1076"/>
        <pc:sldMkLst>
          <pc:docMk/>
          <pc:sldMk cId="970302461" sldId="304"/>
        </pc:sldMkLst>
        <pc:spChg chg="mod">
          <ac:chgData name="Pablo Díez Gómez" userId="S::pablo.s278006@cesurformacion.com::182e9834-0eb4-420c-9528-e6ee7cc36116" providerId="AD" clId="Web-{78142A6C-15D8-4827-9D90-1A31404660CA}" dt="2022-06-16T17:40:16.269" v="1142" actId="20577"/>
          <ac:spMkLst>
            <pc:docMk/>
            <pc:sldMk cId="970302461" sldId="304"/>
            <ac:spMk id="2" creationId="{DBE3A7B7-BC24-7AFC-5527-A605118B64C6}"/>
          </ac:spMkLst>
        </pc:spChg>
        <pc:spChg chg="del">
          <ac:chgData name="Pablo Díez Gómez" userId="S::pablo.s278006@cesurformacion.com::182e9834-0eb4-420c-9528-e6ee7cc36116" providerId="AD" clId="Web-{78142A6C-15D8-4827-9D90-1A31404660CA}" dt="2022-06-16T16:48:49.529" v="900"/>
          <ac:spMkLst>
            <pc:docMk/>
            <pc:sldMk cId="970302461" sldId="304"/>
            <ac:spMk id="3" creationId="{50E733D6-DCFB-5349-6DBB-0B781B1253C0}"/>
          </ac:spMkLst>
        </pc:spChg>
        <pc:spChg chg="add mod">
          <ac:chgData name="Pablo Díez Gómez" userId="S::pablo.s278006@cesurformacion.com::182e9834-0eb4-420c-9528-e6ee7cc36116" providerId="AD" clId="Web-{78142A6C-15D8-4827-9D90-1A31404660CA}" dt="2022-06-16T17:40:39.160" v="1151" actId="1076"/>
          <ac:spMkLst>
            <pc:docMk/>
            <pc:sldMk cId="970302461" sldId="304"/>
            <ac:spMk id="7" creationId="{19457C2A-B443-8805-0A97-E7A6D46EB266}"/>
          </ac:spMkLst>
        </pc:spChg>
        <pc:picChg chg="add mod ord">
          <ac:chgData name="Pablo Díez Gómez" userId="S::pablo.s278006@cesurformacion.com::182e9834-0eb4-420c-9528-e6ee7cc36116" providerId="AD" clId="Web-{78142A6C-15D8-4827-9D90-1A31404660CA}" dt="2022-06-16T17:34:06.903" v="1111" actId="14100"/>
          <ac:picMkLst>
            <pc:docMk/>
            <pc:sldMk cId="970302461" sldId="304"/>
            <ac:picMk id="4" creationId="{3751696B-66AC-6244-9D4C-0918ABB6A343}"/>
          </ac:picMkLst>
        </pc:picChg>
        <pc:picChg chg="add mod">
          <ac:chgData name="Pablo Díez Gómez" userId="S::pablo.s278006@cesurformacion.com::182e9834-0eb4-420c-9528-e6ee7cc36116" providerId="AD" clId="Web-{78142A6C-15D8-4827-9D90-1A31404660CA}" dt="2022-06-16T17:40:42.050" v="1152" actId="1076"/>
          <ac:picMkLst>
            <pc:docMk/>
            <pc:sldMk cId="970302461" sldId="304"/>
            <ac:picMk id="5" creationId="{CC65628E-1FFE-0F9B-FAFE-18D454F9F187}"/>
          </ac:picMkLst>
        </pc:picChg>
      </pc:sldChg>
      <pc:sldChg chg="modSp add ord replId">
        <pc:chgData name="Pablo Díez Gómez" userId="S::pablo.s278006@cesurformacion.com::182e9834-0eb4-420c-9528-e6ee7cc36116" providerId="AD" clId="Web-{78142A6C-15D8-4827-9D90-1A31404660CA}" dt="2022-06-16T17:38:20.157" v="1127" actId="20577"/>
        <pc:sldMkLst>
          <pc:docMk/>
          <pc:sldMk cId="581146794" sldId="305"/>
        </pc:sldMkLst>
        <pc:spChg chg="mod">
          <ac:chgData name="Pablo Díez Gómez" userId="S::pablo.s278006@cesurformacion.com::182e9834-0eb4-420c-9528-e6ee7cc36116" providerId="AD" clId="Web-{78142A6C-15D8-4827-9D90-1A31404660CA}" dt="2022-06-16T17:38:20.157" v="1127" actId="20577"/>
          <ac:spMkLst>
            <pc:docMk/>
            <pc:sldMk cId="581146794" sldId="305"/>
            <ac:spMk id="2" creationId="{605B9AFF-0913-B087-9248-C10CAC1A4AC9}"/>
          </ac:spMkLst>
        </pc:spChg>
        <pc:spChg chg="mod">
          <ac:chgData name="Pablo Díez Gómez" userId="S::pablo.s278006@cesurformacion.com::182e9834-0eb4-420c-9528-e6ee7cc36116" providerId="AD" clId="Web-{78142A6C-15D8-4827-9D90-1A31404660CA}" dt="2022-06-16T17:37:09.187" v="1119" actId="20577"/>
          <ac:spMkLst>
            <pc:docMk/>
            <pc:sldMk cId="581146794" sldId="305"/>
            <ac:spMk id="7" creationId="{048493E2-C0EF-A299-CE96-DE7852B536A3}"/>
          </ac:spMkLst>
        </pc:spChg>
      </pc:sldChg>
      <pc:sldChg chg="addSp delSp modSp add ord replId">
        <pc:chgData name="Pablo Díez Gómez" userId="S::pablo.s278006@cesurformacion.com::182e9834-0eb4-420c-9528-e6ee7cc36116" providerId="AD" clId="Web-{78142A6C-15D8-4827-9D90-1A31404660CA}" dt="2022-06-16T17:38:42.486" v="1130" actId="20577"/>
        <pc:sldMkLst>
          <pc:docMk/>
          <pc:sldMk cId="2407326751" sldId="306"/>
        </pc:sldMkLst>
        <pc:spChg chg="mod">
          <ac:chgData name="Pablo Díez Gómez" userId="S::pablo.s278006@cesurformacion.com::182e9834-0eb4-420c-9528-e6ee7cc36116" providerId="AD" clId="Web-{78142A6C-15D8-4827-9D90-1A31404660CA}" dt="2022-06-16T17:38:42.486" v="1130" actId="20577"/>
          <ac:spMkLst>
            <pc:docMk/>
            <pc:sldMk cId="2407326751" sldId="306"/>
            <ac:spMk id="2" creationId="{605B9AFF-0913-B087-9248-C10CAC1A4AC9}"/>
          </ac:spMkLst>
        </pc:spChg>
        <pc:picChg chg="add del mod">
          <ac:chgData name="Pablo Díez Gómez" userId="S::pablo.s278006@cesurformacion.com::182e9834-0eb4-420c-9528-e6ee7cc36116" providerId="AD" clId="Web-{78142A6C-15D8-4827-9D90-1A31404660CA}" dt="2022-06-16T16:57:38.444" v="965"/>
          <ac:picMkLst>
            <pc:docMk/>
            <pc:sldMk cId="2407326751" sldId="306"/>
            <ac:picMk id="3" creationId="{8169050C-2C52-33C8-D7FF-F48FDC4B157B}"/>
          </ac:picMkLst>
        </pc:picChg>
        <pc:picChg chg="add del">
          <ac:chgData name="Pablo Díez Gómez" userId="S::pablo.s278006@cesurformacion.com::182e9834-0eb4-420c-9528-e6ee7cc36116" providerId="AD" clId="Web-{78142A6C-15D8-4827-9D90-1A31404660CA}" dt="2022-06-16T16:57:39.350" v="966"/>
          <ac:picMkLst>
            <pc:docMk/>
            <pc:sldMk cId="2407326751" sldId="306"/>
            <ac:picMk id="6" creationId="{30E88F7D-CEFF-3B75-D5BD-4EED72F3A02D}"/>
          </ac:picMkLst>
        </pc:picChg>
      </pc:sldChg>
      <pc:sldChg chg="addSp delSp modSp new del">
        <pc:chgData name="Pablo Díez Gómez" userId="S::pablo.s278006@cesurformacion.com::182e9834-0eb4-420c-9528-e6ee7cc36116" providerId="AD" clId="Web-{78142A6C-15D8-4827-9D90-1A31404660CA}" dt="2022-06-16T17:36:25.530" v="1113"/>
        <pc:sldMkLst>
          <pc:docMk/>
          <pc:sldMk cId="2183942958" sldId="307"/>
        </pc:sldMkLst>
        <pc:spChg chg="mod">
          <ac:chgData name="Pablo Díez Gómez" userId="S::pablo.s278006@cesurformacion.com::182e9834-0eb4-420c-9528-e6ee7cc36116" providerId="AD" clId="Web-{78142A6C-15D8-4827-9D90-1A31404660CA}" dt="2022-06-16T16:53:12.955" v="925" actId="20577"/>
          <ac:spMkLst>
            <pc:docMk/>
            <pc:sldMk cId="2183942958" sldId="307"/>
            <ac:spMk id="2" creationId="{38CB9102-5D68-B113-6560-3A886823E4B5}"/>
          </ac:spMkLst>
        </pc:spChg>
        <pc:spChg chg="del">
          <ac:chgData name="Pablo Díez Gómez" userId="S::pablo.s278006@cesurformacion.com::182e9834-0eb4-420c-9528-e6ee7cc36116" providerId="AD" clId="Web-{78142A6C-15D8-4827-9D90-1A31404660CA}" dt="2022-06-16T16:56:02.348" v="930"/>
          <ac:spMkLst>
            <pc:docMk/>
            <pc:sldMk cId="2183942958" sldId="307"/>
            <ac:spMk id="3" creationId="{EC36A637-83FD-CE5A-7ADC-3F97D57DFBA6}"/>
          </ac:spMkLst>
        </pc:spChg>
        <pc:picChg chg="add mod ord">
          <ac:chgData name="Pablo Díez Gómez" userId="S::pablo.s278006@cesurformacion.com::182e9834-0eb4-420c-9528-e6ee7cc36116" providerId="AD" clId="Web-{78142A6C-15D8-4827-9D90-1A31404660CA}" dt="2022-06-16T16:56:02.348" v="930"/>
          <ac:picMkLst>
            <pc:docMk/>
            <pc:sldMk cId="2183942958" sldId="307"/>
            <ac:picMk id="4" creationId="{AC4B49E4-EDB3-30AC-1816-942A165D49AD}"/>
          </ac:picMkLst>
        </pc:picChg>
      </pc:sldChg>
      <pc:sldChg chg="addSp delSp modSp new del">
        <pc:chgData name="Pablo Díez Gómez" userId="S::pablo.s278006@cesurformacion.com::182e9834-0eb4-420c-9528-e6ee7cc36116" providerId="AD" clId="Web-{78142A6C-15D8-4827-9D90-1A31404660CA}" dt="2022-06-16T17:36:26.562" v="1114"/>
        <pc:sldMkLst>
          <pc:docMk/>
          <pc:sldMk cId="1042018614" sldId="308"/>
        </pc:sldMkLst>
        <pc:spChg chg="mod">
          <ac:chgData name="Pablo Díez Gómez" userId="S::pablo.s278006@cesurformacion.com::182e9834-0eb4-420c-9528-e6ee7cc36116" providerId="AD" clId="Web-{78142A6C-15D8-4827-9D90-1A31404660CA}" dt="2022-06-16T16:56:33.068" v="950" actId="20577"/>
          <ac:spMkLst>
            <pc:docMk/>
            <pc:sldMk cId="1042018614" sldId="308"/>
            <ac:spMk id="2" creationId="{943AC31F-5565-816D-5F9A-758DDF3D6711}"/>
          </ac:spMkLst>
        </pc:spChg>
        <pc:spChg chg="del">
          <ac:chgData name="Pablo Díez Gómez" userId="S::pablo.s278006@cesurformacion.com::182e9834-0eb4-420c-9528-e6ee7cc36116" providerId="AD" clId="Web-{78142A6C-15D8-4827-9D90-1A31404660CA}" dt="2022-06-16T16:54:40.847" v="927"/>
          <ac:spMkLst>
            <pc:docMk/>
            <pc:sldMk cId="1042018614" sldId="308"/>
            <ac:spMk id="3" creationId="{79FC6C66-9D4F-742D-5446-F5D190EA32B0}"/>
          </ac:spMkLst>
        </pc:spChg>
        <pc:picChg chg="add mod ord">
          <ac:chgData name="Pablo Díez Gómez" userId="S::pablo.s278006@cesurformacion.com::182e9834-0eb4-420c-9528-e6ee7cc36116" providerId="AD" clId="Web-{78142A6C-15D8-4827-9D90-1A31404660CA}" dt="2022-06-16T16:59:21.945" v="990" actId="1076"/>
          <ac:picMkLst>
            <pc:docMk/>
            <pc:sldMk cId="1042018614" sldId="308"/>
            <ac:picMk id="4" creationId="{63ECA73D-D959-70E7-AA40-391EDF31711F}"/>
          </ac:picMkLst>
        </pc:picChg>
        <pc:picChg chg="add mod">
          <ac:chgData name="Pablo Díez Gómez" userId="S::pablo.s278006@cesurformacion.com::182e9834-0eb4-420c-9528-e6ee7cc36116" providerId="AD" clId="Web-{78142A6C-15D8-4827-9D90-1A31404660CA}" dt="2022-06-16T16:59:27.055" v="991" actId="1076"/>
          <ac:picMkLst>
            <pc:docMk/>
            <pc:sldMk cId="1042018614" sldId="308"/>
            <ac:picMk id="5" creationId="{5EA55C75-2B3B-5A59-3FF3-97112C3E97F4}"/>
          </ac:picMkLst>
        </pc:picChg>
      </pc:sldChg>
      <pc:sldChg chg="addSp delSp modSp new del">
        <pc:chgData name="Pablo Díez Gómez" userId="S::pablo.s278006@cesurformacion.com::182e9834-0eb4-420c-9528-e6ee7cc36116" providerId="AD" clId="Web-{78142A6C-15D8-4827-9D90-1A31404660CA}" dt="2022-06-16T17:36:26.952" v="1115"/>
        <pc:sldMkLst>
          <pc:docMk/>
          <pc:sldMk cId="1285730405" sldId="309"/>
        </pc:sldMkLst>
        <pc:spChg chg="mod">
          <ac:chgData name="Pablo Díez Gómez" userId="S::pablo.s278006@cesurformacion.com::182e9834-0eb4-420c-9528-e6ee7cc36116" providerId="AD" clId="Web-{78142A6C-15D8-4827-9D90-1A31404660CA}" dt="2022-06-16T17:01:35.838" v="1087" actId="20577"/>
          <ac:spMkLst>
            <pc:docMk/>
            <pc:sldMk cId="1285730405" sldId="309"/>
            <ac:spMk id="2" creationId="{BBA9BBB3-0547-FE1E-09C1-4D684C5888F9}"/>
          </ac:spMkLst>
        </pc:spChg>
        <pc:spChg chg="del">
          <ac:chgData name="Pablo Díez Gómez" userId="S::pablo.s278006@cesurformacion.com::182e9834-0eb4-420c-9528-e6ee7cc36116" providerId="AD" clId="Web-{78142A6C-15D8-4827-9D90-1A31404660CA}" dt="2022-06-16T17:00:23.571" v="1008"/>
          <ac:spMkLst>
            <pc:docMk/>
            <pc:sldMk cId="1285730405" sldId="309"/>
            <ac:spMk id="3" creationId="{C79833B9-658C-0957-5BE7-094C2773F3E5}"/>
          </ac:spMkLst>
        </pc:spChg>
        <pc:picChg chg="add mod ord">
          <ac:chgData name="Pablo Díez Gómez" userId="S::pablo.s278006@cesurformacion.com::182e9834-0eb4-420c-9528-e6ee7cc36116" providerId="AD" clId="Web-{78142A6C-15D8-4827-9D90-1A31404660CA}" dt="2022-06-16T17:00:29.697" v="1010" actId="1076"/>
          <ac:picMkLst>
            <pc:docMk/>
            <pc:sldMk cId="1285730405" sldId="309"/>
            <ac:picMk id="4" creationId="{1D378806-89CF-F080-94A3-F9095777E69B}"/>
          </ac:picMkLst>
        </pc:picChg>
      </pc:sldChg>
      <pc:sldChg chg="addSp delSp modSp new">
        <pc:chgData name="Pablo Díez Gómez" userId="S::pablo.s278006@cesurformacion.com::182e9834-0eb4-420c-9528-e6ee7cc36116" providerId="AD" clId="Web-{78142A6C-15D8-4827-9D90-1A31404660CA}" dt="2022-06-16T18:21:55.810" v="1313" actId="1076"/>
        <pc:sldMkLst>
          <pc:docMk/>
          <pc:sldMk cId="1300261533" sldId="311"/>
        </pc:sldMkLst>
        <pc:spChg chg="mod">
          <ac:chgData name="Pablo Díez Gómez" userId="S::pablo.s278006@cesurformacion.com::182e9834-0eb4-420c-9528-e6ee7cc36116" providerId="AD" clId="Web-{78142A6C-15D8-4827-9D90-1A31404660CA}" dt="2022-06-16T17:54:54.814" v="1206" actId="20577"/>
          <ac:spMkLst>
            <pc:docMk/>
            <pc:sldMk cId="1300261533" sldId="311"/>
            <ac:spMk id="2" creationId="{B687EF6D-68B4-F52B-EC97-57679D4BE546}"/>
          </ac:spMkLst>
        </pc:spChg>
        <pc:spChg chg="del">
          <ac:chgData name="Pablo Díez Gómez" userId="S::pablo.s278006@cesurformacion.com::182e9834-0eb4-420c-9528-e6ee7cc36116" providerId="AD" clId="Web-{78142A6C-15D8-4827-9D90-1A31404660CA}" dt="2022-06-16T17:50:55.701" v="1171"/>
          <ac:spMkLst>
            <pc:docMk/>
            <pc:sldMk cId="1300261533" sldId="311"/>
            <ac:spMk id="3" creationId="{38B24970-B12A-B7F7-FFBE-60081F4C221A}"/>
          </ac:spMkLst>
        </pc:spChg>
        <pc:spChg chg="add del">
          <ac:chgData name="Pablo Díez Gómez" userId="S::pablo.s278006@cesurformacion.com::182e9834-0eb4-420c-9528-e6ee7cc36116" providerId="AD" clId="Web-{78142A6C-15D8-4827-9D90-1A31404660CA}" dt="2022-06-16T17:57:31.473" v="1243"/>
          <ac:spMkLst>
            <pc:docMk/>
            <pc:sldMk cId="1300261533" sldId="311"/>
            <ac:spMk id="6" creationId="{66503E9C-EFC6-29C5-2712-D47BFD1DE066}"/>
          </ac:spMkLst>
        </pc:spChg>
        <pc:spChg chg="add del mod">
          <ac:chgData name="Pablo Díez Gómez" userId="S::pablo.s278006@cesurformacion.com::182e9834-0eb4-420c-9528-e6ee7cc36116" providerId="AD" clId="Web-{78142A6C-15D8-4827-9D90-1A31404660CA}" dt="2022-06-16T18:20:01.839" v="1287"/>
          <ac:spMkLst>
            <pc:docMk/>
            <pc:sldMk cId="1300261533" sldId="311"/>
            <ac:spMk id="7" creationId="{1A087238-F8AC-C474-DEC4-8DB5D63851B2}"/>
          </ac:spMkLst>
        </pc:spChg>
        <pc:picChg chg="add del mod">
          <ac:chgData name="Pablo Díez Gómez" userId="S::pablo.s278006@cesurformacion.com::182e9834-0eb4-420c-9528-e6ee7cc36116" providerId="AD" clId="Web-{78142A6C-15D8-4827-9D90-1A31404660CA}" dt="2022-06-16T18:18:39.353" v="1261"/>
          <ac:picMkLst>
            <pc:docMk/>
            <pc:sldMk cId="1300261533" sldId="311"/>
            <ac:picMk id="4" creationId="{93AB2D1D-DA47-CC93-FC14-5F56E921DE32}"/>
          </ac:picMkLst>
        </pc:picChg>
        <pc:picChg chg="add del mod">
          <ac:chgData name="Pablo Díez Gómez" userId="S::pablo.s278006@cesurformacion.com::182e9834-0eb4-420c-9528-e6ee7cc36116" providerId="AD" clId="Web-{78142A6C-15D8-4827-9D90-1A31404660CA}" dt="2022-06-16T18:18:39.729" v="1262"/>
          <ac:picMkLst>
            <pc:docMk/>
            <pc:sldMk cId="1300261533" sldId="311"/>
            <ac:picMk id="5" creationId="{6983BE71-8434-683E-A5D9-3939750415B1}"/>
          </ac:picMkLst>
        </pc:picChg>
        <pc:picChg chg="add mod">
          <ac:chgData name="Pablo Díez Gómez" userId="S::pablo.s278006@cesurformacion.com::182e9834-0eb4-420c-9528-e6ee7cc36116" providerId="AD" clId="Web-{78142A6C-15D8-4827-9D90-1A31404660CA}" dt="2022-06-16T18:21:55.810" v="1313" actId="1076"/>
          <ac:picMkLst>
            <pc:docMk/>
            <pc:sldMk cId="1300261533" sldId="311"/>
            <ac:picMk id="8" creationId="{74DA0BAA-D69C-CD3D-CD50-BA996BFAEBC4}"/>
          </ac:picMkLst>
        </pc:picChg>
      </pc:sldChg>
      <pc:sldChg chg="addSp delSp modSp new">
        <pc:chgData name="Pablo Díez Gómez" userId="S::pablo.s278006@cesurformacion.com::182e9834-0eb4-420c-9528-e6ee7cc36116" providerId="AD" clId="Web-{78142A6C-15D8-4827-9D90-1A31404660CA}" dt="2022-06-16T18:21:42.231" v="1310" actId="1076"/>
        <pc:sldMkLst>
          <pc:docMk/>
          <pc:sldMk cId="3006790266" sldId="312"/>
        </pc:sldMkLst>
        <pc:spChg chg="mod">
          <ac:chgData name="Pablo Díez Gómez" userId="S::pablo.s278006@cesurformacion.com::182e9834-0eb4-420c-9528-e6ee7cc36116" providerId="AD" clId="Web-{78142A6C-15D8-4827-9D90-1A31404660CA}" dt="2022-06-16T17:55:24.268" v="1213" actId="20577"/>
          <ac:spMkLst>
            <pc:docMk/>
            <pc:sldMk cId="3006790266" sldId="312"/>
            <ac:spMk id="2" creationId="{3EFCAB6C-8232-B70A-6A82-2799AC43B410}"/>
          </ac:spMkLst>
        </pc:spChg>
        <pc:spChg chg="del">
          <ac:chgData name="Pablo Díez Gómez" userId="S::pablo.s278006@cesurformacion.com::182e9834-0eb4-420c-9528-e6ee7cc36116" providerId="AD" clId="Web-{78142A6C-15D8-4827-9D90-1A31404660CA}" dt="2022-06-16T17:55:26.612" v="1214"/>
          <ac:spMkLst>
            <pc:docMk/>
            <pc:sldMk cId="3006790266" sldId="312"/>
            <ac:spMk id="3" creationId="{95FD366A-CF84-6A5A-8A9F-8AC2E07E770F}"/>
          </ac:spMkLst>
        </pc:spChg>
        <pc:spChg chg="add del mod">
          <ac:chgData name="Pablo Díez Gómez" userId="S::pablo.s278006@cesurformacion.com::182e9834-0eb4-420c-9528-e6ee7cc36116" providerId="AD" clId="Web-{78142A6C-15D8-4827-9D90-1A31404660CA}" dt="2022-06-16T18:20:56.168" v="1300"/>
          <ac:spMkLst>
            <pc:docMk/>
            <pc:sldMk cId="3006790266" sldId="312"/>
            <ac:spMk id="6" creationId="{4D61EFCF-8BAC-F9CD-65A6-93327A6701A5}"/>
          </ac:spMkLst>
        </pc:spChg>
        <pc:picChg chg="add del mod">
          <ac:chgData name="Pablo Díez Gómez" userId="S::pablo.s278006@cesurformacion.com::182e9834-0eb4-420c-9528-e6ee7cc36116" providerId="AD" clId="Web-{78142A6C-15D8-4827-9D90-1A31404660CA}" dt="2022-06-16T18:18:41.494" v="1263"/>
          <ac:picMkLst>
            <pc:docMk/>
            <pc:sldMk cId="3006790266" sldId="312"/>
            <ac:picMk id="4" creationId="{1B1F13ED-F764-228E-C1E0-584FE70D384C}"/>
          </ac:picMkLst>
        </pc:picChg>
        <pc:picChg chg="add del mod">
          <ac:chgData name="Pablo Díez Gómez" userId="S::pablo.s278006@cesurformacion.com::182e9834-0eb4-420c-9528-e6ee7cc36116" providerId="AD" clId="Web-{78142A6C-15D8-4827-9D90-1A31404660CA}" dt="2022-06-16T18:18:41.932" v="1264"/>
          <ac:picMkLst>
            <pc:docMk/>
            <pc:sldMk cId="3006790266" sldId="312"/>
            <ac:picMk id="5" creationId="{E43FBF2E-8BB0-BF8B-E0CF-18480F49DAE4}"/>
          </ac:picMkLst>
        </pc:picChg>
        <pc:picChg chg="add mod">
          <ac:chgData name="Pablo Díez Gómez" userId="S::pablo.s278006@cesurformacion.com::182e9834-0eb4-420c-9528-e6ee7cc36116" providerId="AD" clId="Web-{78142A6C-15D8-4827-9D90-1A31404660CA}" dt="2022-06-16T18:21:42.231" v="1310" actId="1076"/>
          <ac:picMkLst>
            <pc:docMk/>
            <pc:sldMk cId="3006790266" sldId="312"/>
            <ac:picMk id="7" creationId="{F04AB7F8-EF22-94AA-D51D-AF0A7A339C06}"/>
          </ac:picMkLst>
        </pc:picChg>
      </pc:sldChg>
      <pc:sldChg chg="addSp modSp new">
        <pc:chgData name="Pablo Díez Gómez" userId="S::pablo.s278006@cesurformacion.com::182e9834-0eb4-420c-9528-e6ee7cc36116" providerId="AD" clId="Web-{78142A6C-15D8-4827-9D90-1A31404660CA}" dt="2022-06-16T18:29:13.317" v="1316" actId="20577"/>
        <pc:sldMkLst>
          <pc:docMk/>
          <pc:sldMk cId="4262100864" sldId="313"/>
        </pc:sldMkLst>
        <pc:spChg chg="mod">
          <ac:chgData name="Pablo Díez Gómez" userId="S::pablo.s278006@cesurformacion.com::182e9834-0eb4-420c-9528-e6ee7cc36116" providerId="AD" clId="Web-{78142A6C-15D8-4827-9D90-1A31404660CA}" dt="2022-06-16T18:29:13.317" v="1316" actId="20577"/>
          <ac:spMkLst>
            <pc:docMk/>
            <pc:sldMk cId="4262100864" sldId="313"/>
            <ac:spMk id="2" creationId="{423E48F7-A4C4-3DA1-1208-23A553A2AA9D}"/>
          </ac:spMkLst>
        </pc:spChg>
        <pc:spChg chg="add">
          <ac:chgData name="Pablo Díez Gómez" userId="S::pablo.s278006@cesurformacion.com::182e9834-0eb4-420c-9528-e6ee7cc36116" providerId="AD" clId="Web-{78142A6C-15D8-4827-9D90-1A31404660CA}" dt="2022-06-16T18:29:08.395" v="1314"/>
          <ac:spMkLst>
            <pc:docMk/>
            <pc:sldMk cId="4262100864" sldId="313"/>
            <ac:spMk id="5" creationId="{F9EF05D9-A012-EF9C-E64E-749A5BC58F14}"/>
          </ac:spMkLst>
        </pc:spChg>
      </pc:sldChg>
      <pc:sldChg chg="delSp modSp new">
        <pc:chgData name="Pablo Díez Gómez" userId="S::pablo.s278006@cesurformacion.com::182e9834-0eb4-420c-9528-e6ee7cc36116" providerId="AD" clId="Web-{78142A6C-15D8-4827-9D90-1A31404660CA}" dt="2022-06-16T18:31:00.475" v="1340"/>
        <pc:sldMkLst>
          <pc:docMk/>
          <pc:sldMk cId="415509357" sldId="314"/>
        </pc:sldMkLst>
        <pc:spChg chg="mod">
          <ac:chgData name="Pablo Díez Gómez" userId="S::pablo.s278006@cesurformacion.com::182e9834-0eb4-420c-9528-e6ee7cc36116" providerId="AD" clId="Web-{78142A6C-15D8-4827-9D90-1A31404660CA}" dt="2022-06-16T18:30:57.709" v="1339" actId="20577"/>
          <ac:spMkLst>
            <pc:docMk/>
            <pc:sldMk cId="415509357" sldId="314"/>
            <ac:spMk id="2" creationId="{17ED60CD-E9FB-E41E-B92A-2A5F3EAD3B2F}"/>
          </ac:spMkLst>
        </pc:spChg>
        <pc:spChg chg="del">
          <ac:chgData name="Pablo Díez Gómez" userId="S::pablo.s278006@cesurformacion.com::182e9834-0eb4-420c-9528-e6ee7cc36116" providerId="AD" clId="Web-{78142A6C-15D8-4827-9D90-1A31404660CA}" dt="2022-06-16T18:31:00.475" v="1340"/>
          <ac:spMkLst>
            <pc:docMk/>
            <pc:sldMk cId="415509357" sldId="314"/>
            <ac:spMk id="3" creationId="{456B6C3B-9F98-862B-1B56-03119193F41B}"/>
          </ac:spMkLst>
        </pc:spChg>
      </pc:sldChg>
    </pc:docChg>
  </pc:docChgLst>
  <pc:docChgLst>
    <pc:chgData name="Olalla Sanz Garcia" userId="S::olalla.s254419@cesurformacion.com::cc104b0f-299d-48da-9870-93444b441587" providerId="AD" clId="Web-{F3156F12-C08C-4DC9-8660-7FC3429D0FF6}"/>
    <pc:docChg chg="modSld">
      <pc:chgData name="Olalla Sanz Garcia" userId="S::olalla.s254419@cesurformacion.com::cc104b0f-299d-48da-9870-93444b441587" providerId="AD" clId="Web-{F3156F12-C08C-4DC9-8660-7FC3429D0FF6}" dt="2022-06-17T13:55:36.566" v="27" actId="20577"/>
      <pc:docMkLst>
        <pc:docMk/>
      </pc:docMkLst>
      <pc:sldChg chg="modSp">
        <pc:chgData name="Olalla Sanz Garcia" userId="S::olalla.s254419@cesurformacion.com::cc104b0f-299d-48da-9870-93444b441587" providerId="AD" clId="Web-{F3156F12-C08C-4DC9-8660-7FC3429D0FF6}" dt="2022-06-17T13:55:36.566" v="27" actId="20577"/>
        <pc:sldMkLst>
          <pc:docMk/>
          <pc:sldMk cId="2800718335" sldId="256"/>
        </pc:sldMkLst>
        <pc:spChg chg="mod">
          <ac:chgData name="Olalla Sanz Garcia" userId="S::olalla.s254419@cesurformacion.com::cc104b0f-299d-48da-9870-93444b441587" providerId="AD" clId="Web-{F3156F12-C08C-4DC9-8660-7FC3429D0FF6}" dt="2022-06-17T13:55:36.566" v="27" actId="20577"/>
          <ac:spMkLst>
            <pc:docMk/>
            <pc:sldMk cId="2800718335" sldId="256"/>
            <ac:spMk id="3" creationId="{00000000-0000-0000-0000-000000000000}"/>
          </ac:spMkLst>
        </pc:spChg>
      </pc:sldChg>
    </pc:docChg>
  </pc:docChgLst>
  <pc:docChgLst>
    <pc:chgData name="Alberto Santiago García Talavera" userId="S::alberto.s257333@cesurformacion.com::e8fbff21-2b93-489d-80af-eba85e8191d0" providerId="AD" clId="Web-{694154C3-C114-D809-8D8B-FEF6A2907C91}"/>
    <pc:docChg chg="addSld delSld modSld sldOrd">
      <pc:chgData name="Alberto Santiago García Talavera" userId="S::alberto.s257333@cesurformacion.com::e8fbff21-2b93-489d-80af-eba85e8191d0" providerId="AD" clId="Web-{694154C3-C114-D809-8D8B-FEF6A2907C91}" dt="2022-06-16T18:52:32.308" v="1996" actId="1076"/>
      <pc:docMkLst>
        <pc:docMk/>
      </pc:docMkLst>
      <pc:sldChg chg="delSp modSp">
        <pc:chgData name="Alberto Santiago García Talavera" userId="S::alberto.s257333@cesurformacion.com::e8fbff21-2b93-489d-80af-eba85e8191d0" providerId="AD" clId="Web-{694154C3-C114-D809-8D8B-FEF6A2907C91}" dt="2022-06-16T17:56:16.690" v="1983" actId="20577"/>
        <pc:sldMkLst>
          <pc:docMk/>
          <pc:sldMk cId="3752455125" sldId="258"/>
        </pc:sldMkLst>
        <pc:spChg chg="mod">
          <ac:chgData name="Alberto Santiago García Talavera" userId="S::alberto.s257333@cesurformacion.com::e8fbff21-2b93-489d-80af-eba85e8191d0" providerId="AD" clId="Web-{694154C3-C114-D809-8D8B-FEF6A2907C91}" dt="2022-06-16T17:45:02.744" v="1820" actId="20577"/>
          <ac:spMkLst>
            <pc:docMk/>
            <pc:sldMk cId="3752455125" sldId="258"/>
            <ac:spMk id="7" creationId="{E7625A0A-7131-F20A-DCD4-281D1CE81923}"/>
          </ac:spMkLst>
        </pc:spChg>
        <pc:spChg chg="mod">
          <ac:chgData name="Alberto Santiago García Talavera" userId="S::alberto.s257333@cesurformacion.com::e8fbff21-2b93-489d-80af-eba85e8191d0" providerId="AD" clId="Web-{694154C3-C114-D809-8D8B-FEF6A2907C91}" dt="2022-06-16T17:44:59.775" v="1819" actId="20577"/>
          <ac:spMkLst>
            <pc:docMk/>
            <pc:sldMk cId="3752455125" sldId="258"/>
            <ac:spMk id="8" creationId="{CACF80CF-5CC2-F62B-F62E-BA7FC6DF8403}"/>
          </ac:spMkLst>
        </pc:spChg>
        <pc:spChg chg="mod">
          <ac:chgData name="Alberto Santiago García Talavera" userId="S::alberto.s257333@cesurformacion.com::e8fbff21-2b93-489d-80af-eba85e8191d0" providerId="AD" clId="Web-{694154C3-C114-D809-8D8B-FEF6A2907C91}" dt="2022-06-16T17:45:06.619" v="1821" actId="20577"/>
          <ac:spMkLst>
            <pc:docMk/>
            <pc:sldMk cId="3752455125" sldId="258"/>
            <ac:spMk id="10" creationId="{7AADE6A9-2A76-2800-C77F-6709C962F428}"/>
          </ac:spMkLst>
        </pc:spChg>
        <pc:spChg chg="del mod">
          <ac:chgData name="Alberto Santiago García Talavera" userId="S::alberto.s257333@cesurformacion.com::e8fbff21-2b93-489d-80af-eba85e8191d0" providerId="AD" clId="Web-{694154C3-C114-D809-8D8B-FEF6A2907C91}" dt="2022-06-16T17:41:46.050" v="1793"/>
          <ac:spMkLst>
            <pc:docMk/>
            <pc:sldMk cId="3752455125" sldId="258"/>
            <ac:spMk id="12" creationId="{AD4D5ED5-8580-45C5-E79E-30ED4B31514C}"/>
          </ac:spMkLst>
        </pc:spChg>
        <pc:spChg chg="mod">
          <ac:chgData name="Alberto Santiago García Talavera" userId="S::alberto.s257333@cesurformacion.com::e8fbff21-2b93-489d-80af-eba85e8191d0" providerId="AD" clId="Web-{694154C3-C114-D809-8D8B-FEF6A2907C91}" dt="2022-06-16T17:56:16.690" v="1983" actId="20577"/>
          <ac:spMkLst>
            <pc:docMk/>
            <pc:sldMk cId="3752455125" sldId="258"/>
            <ac:spMk id="13" creationId="{6A49C1ED-53D5-4ABF-08C6-13540A1CBD7F}"/>
          </ac:spMkLst>
        </pc:spChg>
      </pc:sldChg>
      <pc:sldChg chg="modSp">
        <pc:chgData name="Alberto Santiago García Talavera" userId="S::alberto.s257333@cesurformacion.com::e8fbff21-2b93-489d-80af-eba85e8191d0" providerId="AD" clId="Web-{694154C3-C114-D809-8D8B-FEF6A2907C91}" dt="2022-06-16T17:44:06.211" v="1818" actId="20577"/>
        <pc:sldMkLst>
          <pc:docMk/>
          <pc:sldMk cId="4225945311" sldId="260"/>
        </pc:sldMkLst>
        <pc:spChg chg="mod">
          <ac:chgData name="Alberto Santiago García Talavera" userId="S::alberto.s257333@cesurformacion.com::e8fbff21-2b93-489d-80af-eba85e8191d0" providerId="AD" clId="Web-{694154C3-C114-D809-8D8B-FEF6A2907C91}" dt="2022-06-16T17:44:06.211" v="1818" actId="20577"/>
          <ac:spMkLst>
            <pc:docMk/>
            <pc:sldMk cId="4225945311" sldId="260"/>
            <ac:spMk id="3" creationId="{0213038B-93AF-5CC3-FFAE-86398D68727C}"/>
          </ac:spMkLst>
        </pc:spChg>
        <pc:spChg chg="mod">
          <ac:chgData name="Alberto Santiago García Talavera" userId="S::alberto.s257333@cesurformacion.com::e8fbff21-2b93-489d-80af-eba85e8191d0" providerId="AD" clId="Web-{694154C3-C114-D809-8D8B-FEF6A2907C91}" dt="2022-06-16T17:43:59.836" v="1817" actId="20577"/>
          <ac:spMkLst>
            <pc:docMk/>
            <pc:sldMk cId="4225945311" sldId="260"/>
            <ac:spMk id="9" creationId="{5841C6FD-1E6C-FE54-4DC3-DF9F4BD4D1B8}"/>
          </ac:spMkLst>
        </pc:spChg>
      </pc:sldChg>
      <pc:sldChg chg="modSp">
        <pc:chgData name="Alberto Santiago García Talavera" userId="S::alberto.s257333@cesurformacion.com::e8fbff21-2b93-489d-80af-eba85e8191d0" providerId="AD" clId="Web-{694154C3-C114-D809-8D8B-FEF6A2907C91}" dt="2022-06-16T17:43:31.444" v="1816" actId="1076"/>
        <pc:sldMkLst>
          <pc:docMk/>
          <pc:sldMk cId="288439353" sldId="261"/>
        </pc:sldMkLst>
        <pc:spChg chg="mod">
          <ac:chgData name="Alberto Santiago García Talavera" userId="S::alberto.s257333@cesurformacion.com::e8fbff21-2b93-489d-80af-eba85e8191d0" providerId="AD" clId="Web-{694154C3-C114-D809-8D8B-FEF6A2907C91}" dt="2022-06-16T17:43:03.568" v="1808" actId="1076"/>
          <ac:spMkLst>
            <pc:docMk/>
            <pc:sldMk cId="288439353" sldId="261"/>
            <ac:spMk id="7" creationId="{370BEDAB-7A6A-A0A5-9B38-33F1D9B36828}"/>
          </ac:spMkLst>
        </pc:spChg>
        <pc:spChg chg="mod">
          <ac:chgData name="Alberto Santiago García Talavera" userId="S::alberto.s257333@cesurformacion.com::e8fbff21-2b93-489d-80af-eba85e8191d0" providerId="AD" clId="Web-{694154C3-C114-D809-8D8B-FEF6A2907C91}" dt="2022-06-16T17:43:31.444" v="1816" actId="1076"/>
          <ac:spMkLst>
            <pc:docMk/>
            <pc:sldMk cId="288439353" sldId="261"/>
            <ac:spMk id="8" creationId="{4D73597E-1C1F-19B2-60F7-F061A49E3D18}"/>
          </ac:spMkLst>
        </pc:spChg>
        <pc:picChg chg="mod">
          <ac:chgData name="Alberto Santiago García Talavera" userId="S::alberto.s257333@cesurformacion.com::e8fbff21-2b93-489d-80af-eba85e8191d0" providerId="AD" clId="Web-{694154C3-C114-D809-8D8B-FEF6A2907C91}" dt="2022-06-16T17:43:21.084" v="1815" actId="1076"/>
          <ac:picMkLst>
            <pc:docMk/>
            <pc:sldMk cId="288439353" sldId="261"/>
            <ac:picMk id="3" creationId="{7695CE1F-BFD6-0B16-7837-281E6C0E6CD1}"/>
          </ac:picMkLst>
        </pc:picChg>
      </pc:sldChg>
      <pc:sldChg chg="modSp">
        <pc:chgData name="Alberto Santiago García Talavera" userId="S::alberto.s257333@cesurformacion.com::e8fbff21-2b93-489d-80af-eba85e8191d0" providerId="AD" clId="Web-{694154C3-C114-D809-8D8B-FEF6A2907C91}" dt="2022-06-16T17:46:01.371" v="1833" actId="20577"/>
        <pc:sldMkLst>
          <pc:docMk/>
          <pc:sldMk cId="1055027389" sldId="263"/>
        </pc:sldMkLst>
        <pc:spChg chg="mod">
          <ac:chgData name="Alberto Santiago García Talavera" userId="S::alberto.s257333@cesurformacion.com::e8fbff21-2b93-489d-80af-eba85e8191d0" providerId="AD" clId="Web-{694154C3-C114-D809-8D8B-FEF6A2907C91}" dt="2022-06-16T17:45:38.229" v="1827" actId="14100"/>
          <ac:spMkLst>
            <pc:docMk/>
            <pc:sldMk cId="1055027389" sldId="263"/>
            <ac:spMk id="2" creationId="{00000000-0000-0000-0000-000000000000}"/>
          </ac:spMkLst>
        </pc:spChg>
        <pc:spChg chg="mod">
          <ac:chgData name="Alberto Santiago García Talavera" userId="S::alberto.s257333@cesurformacion.com::e8fbff21-2b93-489d-80af-eba85e8191d0" providerId="AD" clId="Web-{694154C3-C114-D809-8D8B-FEF6A2907C91}" dt="2022-06-16T17:46:01.371" v="1833" actId="20577"/>
          <ac:spMkLst>
            <pc:docMk/>
            <pc:sldMk cId="1055027389" sldId="263"/>
            <ac:spMk id="3" creationId="{F50DE7B8-7019-BAE9-4BCB-3DF1BE95A2F4}"/>
          </ac:spMkLst>
        </pc:spChg>
      </pc:sldChg>
      <pc:sldChg chg="modSp">
        <pc:chgData name="Alberto Santiago García Talavera" userId="S::alberto.s257333@cesurformacion.com::e8fbff21-2b93-489d-80af-eba85e8191d0" providerId="AD" clId="Web-{694154C3-C114-D809-8D8B-FEF6A2907C91}" dt="2022-06-16T17:46:21.528" v="1841" actId="1076"/>
        <pc:sldMkLst>
          <pc:docMk/>
          <pc:sldMk cId="141305639" sldId="264"/>
        </pc:sldMkLst>
        <pc:spChg chg="mod">
          <ac:chgData name="Alberto Santiago García Talavera" userId="S::alberto.s257333@cesurformacion.com::e8fbff21-2b93-489d-80af-eba85e8191d0" providerId="AD" clId="Web-{694154C3-C114-D809-8D8B-FEF6A2907C91}" dt="2022-06-16T17:46:21.528" v="1841" actId="1076"/>
          <ac:spMkLst>
            <pc:docMk/>
            <pc:sldMk cId="141305639" sldId="264"/>
            <ac:spMk id="2" creationId="{00000000-0000-0000-0000-000000000000}"/>
          </ac:spMkLst>
        </pc:spChg>
      </pc:sldChg>
      <pc:sldChg chg="modSp">
        <pc:chgData name="Alberto Santiago García Talavera" userId="S::alberto.s257333@cesurformacion.com::e8fbff21-2b93-489d-80af-eba85e8191d0" providerId="AD" clId="Web-{694154C3-C114-D809-8D8B-FEF6A2907C91}" dt="2022-06-16T17:46:40.888" v="1845" actId="20577"/>
        <pc:sldMkLst>
          <pc:docMk/>
          <pc:sldMk cId="1079046824" sldId="265"/>
        </pc:sldMkLst>
        <pc:spChg chg="mod">
          <ac:chgData name="Alberto Santiago García Talavera" userId="S::alberto.s257333@cesurformacion.com::e8fbff21-2b93-489d-80af-eba85e8191d0" providerId="AD" clId="Web-{694154C3-C114-D809-8D8B-FEF6A2907C91}" dt="2022-06-16T17:46:40.888" v="1845" actId="20577"/>
          <ac:spMkLst>
            <pc:docMk/>
            <pc:sldMk cId="1079046824" sldId="265"/>
            <ac:spMk id="2" creationId="{00000000-0000-0000-0000-000000000000}"/>
          </ac:spMkLst>
        </pc:spChg>
        <pc:picChg chg="mod">
          <ac:chgData name="Alberto Santiago García Talavera" userId="S::alberto.s257333@cesurformacion.com::e8fbff21-2b93-489d-80af-eba85e8191d0" providerId="AD" clId="Web-{694154C3-C114-D809-8D8B-FEF6A2907C91}" dt="2022-06-16T17:46:30.262" v="1842" actId="1076"/>
          <ac:picMkLst>
            <pc:docMk/>
            <pc:sldMk cId="1079046824" sldId="265"/>
            <ac:picMk id="4" creationId="{82110214-01CB-9B8D-5294-33DAC20061CB}"/>
          </ac:picMkLst>
        </pc:picChg>
      </pc:sldChg>
      <pc:sldChg chg="modSp">
        <pc:chgData name="Alberto Santiago García Talavera" userId="S::alberto.s257333@cesurformacion.com::e8fbff21-2b93-489d-80af-eba85e8191d0" providerId="AD" clId="Web-{694154C3-C114-D809-8D8B-FEF6A2907C91}" dt="2022-06-16T17:55:28.969" v="1978" actId="14100"/>
        <pc:sldMkLst>
          <pc:docMk/>
          <pc:sldMk cId="1442865915" sldId="266"/>
        </pc:sldMkLst>
        <pc:spChg chg="mod">
          <ac:chgData name="Alberto Santiago García Talavera" userId="S::alberto.s257333@cesurformacion.com::e8fbff21-2b93-489d-80af-eba85e8191d0" providerId="AD" clId="Web-{694154C3-C114-D809-8D8B-FEF6A2907C91}" dt="2022-06-16T17:55:08.703" v="1974" actId="20577"/>
          <ac:spMkLst>
            <pc:docMk/>
            <pc:sldMk cId="1442865915" sldId="266"/>
            <ac:spMk id="2" creationId="{00000000-0000-0000-0000-000000000000}"/>
          </ac:spMkLst>
        </pc:spChg>
        <pc:spChg chg="mod">
          <ac:chgData name="Alberto Santiago García Talavera" userId="S::alberto.s257333@cesurformacion.com::e8fbff21-2b93-489d-80af-eba85e8191d0" providerId="AD" clId="Web-{694154C3-C114-D809-8D8B-FEF6A2907C91}" dt="2022-06-16T17:55:28.969" v="1978" actId="14100"/>
          <ac:spMkLst>
            <pc:docMk/>
            <pc:sldMk cId="1442865915" sldId="266"/>
            <ac:spMk id="3" creationId="{00000000-0000-0000-0000-000000000000}"/>
          </ac:spMkLst>
        </pc:spChg>
        <pc:picChg chg="mod">
          <ac:chgData name="Alberto Santiago García Talavera" userId="S::alberto.s257333@cesurformacion.com::e8fbff21-2b93-489d-80af-eba85e8191d0" providerId="AD" clId="Web-{694154C3-C114-D809-8D8B-FEF6A2907C91}" dt="2022-06-16T17:55:21.141" v="1977" actId="1076"/>
          <ac:picMkLst>
            <pc:docMk/>
            <pc:sldMk cId="1442865915" sldId="266"/>
            <ac:picMk id="7" creationId="{00000000-0000-0000-0000-000000000000}"/>
          </ac:picMkLst>
        </pc:picChg>
      </pc:sldChg>
      <pc:sldChg chg="modSp">
        <pc:chgData name="Alberto Santiago García Talavera" userId="S::alberto.s257333@cesurformacion.com::e8fbff21-2b93-489d-80af-eba85e8191d0" providerId="AD" clId="Web-{694154C3-C114-D809-8D8B-FEF6A2907C91}" dt="2022-06-16T17:47:42.936" v="1858" actId="1076"/>
        <pc:sldMkLst>
          <pc:docMk/>
          <pc:sldMk cId="2558772539" sldId="267"/>
        </pc:sldMkLst>
        <pc:spChg chg="mod">
          <ac:chgData name="Alberto Santiago García Talavera" userId="S::alberto.s257333@cesurformacion.com::e8fbff21-2b93-489d-80af-eba85e8191d0" providerId="AD" clId="Web-{694154C3-C114-D809-8D8B-FEF6A2907C91}" dt="2022-06-16T17:47:42.936" v="1858" actId="1076"/>
          <ac:spMkLst>
            <pc:docMk/>
            <pc:sldMk cId="2558772539" sldId="267"/>
            <ac:spMk id="2" creationId="{1DAB3F5B-947E-B044-9E2F-748FA77BE883}"/>
          </ac:spMkLst>
        </pc:spChg>
        <pc:picChg chg="mod">
          <ac:chgData name="Alberto Santiago García Talavera" userId="S::alberto.s257333@cesurformacion.com::e8fbff21-2b93-489d-80af-eba85e8191d0" providerId="AD" clId="Web-{694154C3-C114-D809-8D8B-FEF6A2907C91}" dt="2022-06-16T17:47:32.295" v="1857" actId="1076"/>
          <ac:picMkLst>
            <pc:docMk/>
            <pc:sldMk cId="2558772539" sldId="267"/>
            <ac:picMk id="4" creationId="{29456CA9-AE31-C05F-2730-905C143B32A7}"/>
          </ac:picMkLst>
        </pc:picChg>
      </pc:sldChg>
      <pc:sldChg chg="addSp modSp">
        <pc:chgData name="Alberto Santiago García Talavera" userId="S::alberto.s257333@cesurformacion.com::e8fbff21-2b93-489d-80af-eba85e8191d0" providerId="AD" clId="Web-{694154C3-C114-D809-8D8B-FEF6A2907C91}" dt="2022-06-16T17:48:42.516" v="1870" actId="20577"/>
        <pc:sldMkLst>
          <pc:docMk/>
          <pc:sldMk cId="1561361712" sldId="268"/>
        </pc:sldMkLst>
        <pc:spChg chg="mod">
          <ac:chgData name="Alberto Santiago García Talavera" userId="S::alberto.s257333@cesurformacion.com::e8fbff21-2b93-489d-80af-eba85e8191d0" providerId="AD" clId="Web-{694154C3-C114-D809-8D8B-FEF6A2907C91}" dt="2022-06-16T17:48:42.516" v="1870" actId="20577"/>
          <ac:spMkLst>
            <pc:docMk/>
            <pc:sldMk cId="1561361712" sldId="268"/>
            <ac:spMk id="2" creationId="{39B939AC-67A3-C276-8B6D-E9CBD75ECA09}"/>
          </ac:spMkLst>
        </pc:spChg>
        <pc:spChg chg="add mod">
          <ac:chgData name="Alberto Santiago García Talavera" userId="S::alberto.s257333@cesurformacion.com::e8fbff21-2b93-489d-80af-eba85e8191d0" providerId="AD" clId="Web-{694154C3-C114-D809-8D8B-FEF6A2907C91}" dt="2022-06-16T17:48:25.703" v="1869" actId="1076"/>
          <ac:spMkLst>
            <pc:docMk/>
            <pc:sldMk cId="1561361712" sldId="268"/>
            <ac:spMk id="7" creationId="{05C59EEA-4055-0DA3-311C-254C1D1F9747}"/>
          </ac:spMkLst>
        </pc:spChg>
      </pc:sldChg>
      <pc:sldChg chg="delSp modSp">
        <pc:chgData name="Alberto Santiago García Talavera" userId="S::alberto.s257333@cesurformacion.com::e8fbff21-2b93-489d-80af-eba85e8191d0" providerId="AD" clId="Web-{694154C3-C114-D809-8D8B-FEF6A2907C91}" dt="2022-06-16T17:51:31.506" v="1893" actId="1076"/>
        <pc:sldMkLst>
          <pc:docMk/>
          <pc:sldMk cId="2937506401" sldId="269"/>
        </pc:sldMkLst>
        <pc:spChg chg="mod">
          <ac:chgData name="Alberto Santiago García Talavera" userId="S::alberto.s257333@cesurformacion.com::e8fbff21-2b93-489d-80af-eba85e8191d0" providerId="AD" clId="Web-{694154C3-C114-D809-8D8B-FEF6A2907C91}" dt="2022-06-16T17:50:53.739" v="1887" actId="1076"/>
          <ac:spMkLst>
            <pc:docMk/>
            <pc:sldMk cId="2937506401" sldId="269"/>
            <ac:spMk id="2" creationId="{59845771-C9AE-018B-843D-A511F7D28AD2}"/>
          </ac:spMkLst>
        </pc:spChg>
        <pc:spChg chg="mod">
          <ac:chgData name="Alberto Santiago García Talavera" userId="S::alberto.s257333@cesurformacion.com::e8fbff21-2b93-489d-80af-eba85e8191d0" providerId="AD" clId="Web-{694154C3-C114-D809-8D8B-FEF6A2907C91}" dt="2022-06-16T17:50:51.599" v="1886" actId="1076"/>
          <ac:spMkLst>
            <pc:docMk/>
            <pc:sldMk cId="2937506401" sldId="269"/>
            <ac:spMk id="3" creationId="{20CA0A76-890B-5F75-28FE-2FC4975B7B25}"/>
          </ac:spMkLst>
        </pc:spChg>
        <pc:spChg chg="del">
          <ac:chgData name="Alberto Santiago García Talavera" userId="S::alberto.s257333@cesurformacion.com::e8fbff21-2b93-489d-80af-eba85e8191d0" providerId="AD" clId="Web-{694154C3-C114-D809-8D8B-FEF6A2907C91}" dt="2022-06-16T17:49:45.815" v="1876"/>
          <ac:spMkLst>
            <pc:docMk/>
            <pc:sldMk cId="2937506401" sldId="269"/>
            <ac:spMk id="5" creationId="{C1AB90C0-66B5-8973-EE24-3F445D8F3BF9}"/>
          </ac:spMkLst>
        </pc:spChg>
        <pc:spChg chg="del">
          <ac:chgData name="Alberto Santiago García Talavera" userId="S::alberto.s257333@cesurformacion.com::e8fbff21-2b93-489d-80af-eba85e8191d0" providerId="AD" clId="Web-{694154C3-C114-D809-8D8B-FEF6A2907C91}" dt="2022-06-16T17:50:24.785" v="1882"/>
          <ac:spMkLst>
            <pc:docMk/>
            <pc:sldMk cId="2937506401" sldId="269"/>
            <ac:spMk id="7" creationId="{C1AB90C0-66B5-8973-EE24-3F445D8F3BF9}"/>
          </ac:spMkLst>
        </pc:spChg>
        <pc:picChg chg="mod">
          <ac:chgData name="Alberto Santiago García Talavera" userId="S::alberto.s257333@cesurformacion.com::e8fbff21-2b93-489d-80af-eba85e8191d0" providerId="AD" clId="Web-{694154C3-C114-D809-8D8B-FEF6A2907C91}" dt="2022-06-16T17:51:31.506" v="1893" actId="1076"/>
          <ac:picMkLst>
            <pc:docMk/>
            <pc:sldMk cId="2937506401" sldId="269"/>
            <ac:picMk id="4" creationId="{A1D19466-8DB7-C5F0-F50E-B8CFD1ECE941}"/>
          </ac:picMkLst>
        </pc:picChg>
        <pc:picChg chg="mod">
          <ac:chgData name="Alberto Santiago García Talavera" userId="S::alberto.s257333@cesurformacion.com::e8fbff21-2b93-489d-80af-eba85e8191d0" providerId="AD" clId="Web-{694154C3-C114-D809-8D8B-FEF6A2907C91}" dt="2022-06-16T17:50:37.833" v="1884" actId="1076"/>
          <ac:picMkLst>
            <pc:docMk/>
            <pc:sldMk cId="2937506401" sldId="269"/>
            <ac:picMk id="6" creationId="{0470013C-7AE8-AA7F-3A93-8FD5226EFBBB}"/>
          </ac:picMkLst>
        </pc:picChg>
        <pc:picChg chg="mod">
          <ac:chgData name="Alberto Santiago García Talavera" userId="S::alberto.s257333@cesurformacion.com::e8fbff21-2b93-489d-80af-eba85e8191d0" providerId="AD" clId="Web-{694154C3-C114-D809-8D8B-FEF6A2907C91}" dt="2022-06-16T17:51:08.162" v="1889" actId="1076"/>
          <ac:picMkLst>
            <pc:docMk/>
            <pc:sldMk cId="2937506401" sldId="269"/>
            <ac:picMk id="9" creationId="{BFA2C5B2-BA0C-2913-8D50-30D5D586E958}"/>
          </ac:picMkLst>
        </pc:picChg>
      </pc:sldChg>
      <pc:sldChg chg="modSp">
        <pc:chgData name="Alberto Santiago García Talavera" userId="S::alberto.s257333@cesurformacion.com::e8fbff21-2b93-489d-80af-eba85e8191d0" providerId="AD" clId="Web-{694154C3-C114-D809-8D8B-FEF6A2907C91}" dt="2022-06-16T17:51:41.600" v="1898" actId="20577"/>
        <pc:sldMkLst>
          <pc:docMk/>
          <pc:sldMk cId="2657694037" sldId="272"/>
        </pc:sldMkLst>
        <pc:spChg chg="mod">
          <ac:chgData name="Alberto Santiago García Talavera" userId="S::alberto.s257333@cesurformacion.com::e8fbff21-2b93-489d-80af-eba85e8191d0" providerId="AD" clId="Web-{694154C3-C114-D809-8D8B-FEF6A2907C91}" dt="2022-06-16T17:51:41.600" v="1898" actId="20577"/>
          <ac:spMkLst>
            <pc:docMk/>
            <pc:sldMk cId="2657694037" sldId="272"/>
            <ac:spMk id="2" creationId="{0572F78B-75B7-CA1A-2F20-096D61C4580E}"/>
          </ac:spMkLst>
        </pc:spChg>
      </pc:sldChg>
      <pc:sldChg chg="modSp">
        <pc:chgData name="Alberto Santiago García Talavera" userId="S::alberto.s257333@cesurformacion.com::e8fbff21-2b93-489d-80af-eba85e8191d0" providerId="AD" clId="Web-{694154C3-C114-D809-8D8B-FEF6A2907C91}" dt="2022-06-16T17:53:05.668" v="1929" actId="14100"/>
        <pc:sldMkLst>
          <pc:docMk/>
          <pc:sldMk cId="208289769" sldId="273"/>
        </pc:sldMkLst>
        <pc:spChg chg="mod">
          <ac:chgData name="Alberto Santiago García Talavera" userId="S::alberto.s257333@cesurformacion.com::e8fbff21-2b93-489d-80af-eba85e8191d0" providerId="AD" clId="Web-{694154C3-C114-D809-8D8B-FEF6A2907C91}" dt="2022-06-16T17:53:05.668" v="1929" actId="14100"/>
          <ac:spMkLst>
            <pc:docMk/>
            <pc:sldMk cId="208289769" sldId="273"/>
            <ac:spMk id="2" creationId="{6BA4048F-72EB-6F05-D439-84D6ECE7BC7C}"/>
          </ac:spMkLst>
        </pc:spChg>
        <pc:spChg chg="mod">
          <ac:chgData name="Alberto Santiago García Talavera" userId="S::alberto.s257333@cesurformacion.com::e8fbff21-2b93-489d-80af-eba85e8191d0" providerId="AD" clId="Web-{694154C3-C114-D809-8D8B-FEF6A2907C91}" dt="2022-06-16T17:52:53.418" v="1925" actId="14100"/>
          <ac:spMkLst>
            <pc:docMk/>
            <pc:sldMk cId="208289769" sldId="273"/>
            <ac:spMk id="3" creationId="{E50D2CD2-9DCB-6ABE-9AAD-B2F2E9616674}"/>
          </ac:spMkLst>
        </pc:spChg>
        <pc:spChg chg="mod">
          <ac:chgData name="Alberto Santiago García Talavera" userId="S::alberto.s257333@cesurformacion.com::e8fbff21-2b93-489d-80af-eba85e8191d0" providerId="AD" clId="Web-{694154C3-C114-D809-8D8B-FEF6A2907C91}" dt="2022-06-16T17:52:59.996" v="1927" actId="14100"/>
          <ac:spMkLst>
            <pc:docMk/>
            <pc:sldMk cId="208289769" sldId="273"/>
            <ac:spMk id="8" creationId="{81F89EE8-2C3C-3F8D-0CBC-D1633266B74D}"/>
          </ac:spMkLst>
        </pc:spChg>
        <pc:picChg chg="mod">
          <ac:chgData name="Alberto Santiago García Talavera" userId="S::alberto.s257333@cesurformacion.com::e8fbff21-2b93-489d-80af-eba85e8191d0" providerId="AD" clId="Web-{694154C3-C114-D809-8D8B-FEF6A2907C91}" dt="2022-06-16T17:52:17.807" v="1916" actId="1076"/>
          <ac:picMkLst>
            <pc:docMk/>
            <pc:sldMk cId="208289769" sldId="273"/>
            <ac:picMk id="4" creationId="{57D6839B-CE1B-878B-105B-21C5D8F8E0FF}"/>
          </ac:picMkLst>
        </pc:picChg>
        <pc:picChg chg="mod">
          <ac:chgData name="Alberto Santiago García Talavera" userId="S::alberto.s257333@cesurformacion.com::e8fbff21-2b93-489d-80af-eba85e8191d0" providerId="AD" clId="Web-{694154C3-C114-D809-8D8B-FEF6A2907C91}" dt="2022-06-16T17:52:29.042" v="1919" actId="1076"/>
          <ac:picMkLst>
            <pc:docMk/>
            <pc:sldMk cId="208289769" sldId="273"/>
            <ac:picMk id="7" creationId="{CA7964E1-B46A-8433-5563-A06264642639}"/>
          </ac:picMkLst>
        </pc:picChg>
        <pc:picChg chg="mod">
          <ac:chgData name="Alberto Santiago García Talavera" userId="S::alberto.s257333@cesurformacion.com::e8fbff21-2b93-489d-80af-eba85e8191d0" providerId="AD" clId="Web-{694154C3-C114-D809-8D8B-FEF6A2907C91}" dt="2022-06-16T17:52:21.229" v="1917" actId="1076"/>
          <ac:picMkLst>
            <pc:docMk/>
            <pc:sldMk cId="208289769" sldId="273"/>
            <ac:picMk id="9" creationId="{B6DB02F7-BB21-C190-DA2B-235D6A11459B}"/>
          </ac:picMkLst>
        </pc:picChg>
      </pc:sldChg>
      <pc:sldChg chg="modSp">
        <pc:chgData name="Alberto Santiago García Talavera" userId="S::alberto.s257333@cesurformacion.com::e8fbff21-2b93-489d-80af-eba85e8191d0" providerId="AD" clId="Web-{694154C3-C114-D809-8D8B-FEF6A2907C91}" dt="2022-06-16T17:53:38.607" v="1939" actId="14100"/>
        <pc:sldMkLst>
          <pc:docMk/>
          <pc:sldMk cId="3488233709" sldId="274"/>
        </pc:sldMkLst>
        <pc:spChg chg="mod">
          <ac:chgData name="Alberto Santiago García Talavera" userId="S::alberto.s257333@cesurformacion.com::e8fbff21-2b93-489d-80af-eba85e8191d0" providerId="AD" clId="Web-{694154C3-C114-D809-8D8B-FEF6A2907C91}" dt="2022-06-16T17:53:38.607" v="1939" actId="14100"/>
          <ac:spMkLst>
            <pc:docMk/>
            <pc:sldMk cId="3488233709" sldId="274"/>
            <ac:spMk id="3" creationId="{0ADA7010-2791-7BF1-2320-635EA4680949}"/>
          </ac:spMkLst>
        </pc:spChg>
      </pc:sldChg>
      <pc:sldChg chg="modSp">
        <pc:chgData name="Alberto Santiago García Talavera" userId="S::alberto.s257333@cesurformacion.com::e8fbff21-2b93-489d-80af-eba85e8191d0" providerId="AD" clId="Web-{694154C3-C114-D809-8D8B-FEF6A2907C91}" dt="2022-06-16T17:54:43.812" v="1963" actId="1076"/>
        <pc:sldMkLst>
          <pc:docMk/>
          <pc:sldMk cId="2584847398" sldId="275"/>
        </pc:sldMkLst>
        <pc:spChg chg="mod">
          <ac:chgData name="Alberto Santiago García Talavera" userId="S::alberto.s257333@cesurformacion.com::e8fbff21-2b93-489d-80af-eba85e8191d0" providerId="AD" clId="Web-{694154C3-C114-D809-8D8B-FEF6A2907C91}" dt="2022-06-16T17:54:43.812" v="1963" actId="1076"/>
          <ac:spMkLst>
            <pc:docMk/>
            <pc:sldMk cId="2584847398" sldId="275"/>
            <ac:spMk id="2" creationId="{31F46481-5579-1E38-8777-F19C1054A54C}"/>
          </ac:spMkLst>
        </pc:spChg>
        <pc:spChg chg="mod">
          <ac:chgData name="Alberto Santiago García Talavera" userId="S::alberto.s257333@cesurformacion.com::e8fbff21-2b93-489d-80af-eba85e8191d0" providerId="AD" clId="Web-{694154C3-C114-D809-8D8B-FEF6A2907C91}" dt="2022-06-16T17:54:31.765" v="1960" actId="1076"/>
          <ac:spMkLst>
            <pc:docMk/>
            <pc:sldMk cId="2584847398" sldId="275"/>
            <ac:spMk id="3" creationId="{CB64FF34-E4D6-30F2-D8DE-892A8E696B6F}"/>
          </ac:spMkLst>
        </pc:spChg>
        <pc:spChg chg="mod">
          <ac:chgData name="Alberto Santiago García Talavera" userId="S::alberto.s257333@cesurformacion.com::e8fbff21-2b93-489d-80af-eba85e8191d0" providerId="AD" clId="Web-{694154C3-C114-D809-8D8B-FEF6A2907C91}" dt="2022-06-16T17:54:26.124" v="1959" actId="1076"/>
          <ac:spMkLst>
            <pc:docMk/>
            <pc:sldMk cId="2584847398" sldId="275"/>
            <ac:spMk id="9" creationId="{5DE4C8D1-C050-AFF0-2CAF-1CA7967B2BCA}"/>
          </ac:spMkLst>
        </pc:spChg>
        <pc:picChg chg="mod">
          <ac:chgData name="Alberto Santiago García Talavera" userId="S::alberto.s257333@cesurformacion.com::e8fbff21-2b93-489d-80af-eba85e8191d0" providerId="AD" clId="Web-{694154C3-C114-D809-8D8B-FEF6A2907C91}" dt="2022-06-16T17:54:34.733" v="1961" actId="1076"/>
          <ac:picMkLst>
            <pc:docMk/>
            <pc:sldMk cId="2584847398" sldId="275"/>
            <ac:picMk id="4" creationId="{C4DFF63E-567B-4FA7-FC96-499E48E1644A}"/>
          </ac:picMkLst>
        </pc:picChg>
      </pc:sldChg>
      <pc:sldChg chg="addSp modSp">
        <pc:chgData name="Alberto Santiago García Talavera" userId="S::alberto.s257333@cesurformacion.com::e8fbff21-2b93-489d-80af-eba85e8191d0" providerId="AD" clId="Web-{694154C3-C114-D809-8D8B-FEF6A2907C91}" dt="2022-06-16T17:36:19.915" v="1759" actId="20577"/>
        <pc:sldMkLst>
          <pc:docMk/>
          <pc:sldMk cId="1465741059" sldId="288"/>
        </pc:sldMkLst>
        <pc:spChg chg="add mod">
          <ac:chgData name="Alberto Santiago García Talavera" userId="S::alberto.s257333@cesurformacion.com::e8fbff21-2b93-489d-80af-eba85e8191d0" providerId="AD" clId="Web-{694154C3-C114-D809-8D8B-FEF6A2907C91}" dt="2022-06-16T17:36:19.915" v="1759" actId="20577"/>
          <ac:spMkLst>
            <pc:docMk/>
            <pc:sldMk cId="1465741059" sldId="288"/>
            <ac:spMk id="7" creationId="{048493E2-C0EF-A299-CE96-DE7852B536A3}"/>
          </ac:spMkLst>
        </pc:spChg>
        <pc:picChg chg="mod">
          <ac:chgData name="Alberto Santiago García Talavera" userId="S::alberto.s257333@cesurformacion.com::e8fbff21-2b93-489d-80af-eba85e8191d0" providerId="AD" clId="Web-{694154C3-C114-D809-8D8B-FEF6A2907C91}" dt="2022-06-16T16:20:01.907" v="4" actId="1076"/>
          <ac:picMkLst>
            <pc:docMk/>
            <pc:sldMk cId="1465741059" sldId="288"/>
            <ac:picMk id="4" creationId="{6AF27EC1-AA65-7BF4-171D-7FD0020912A2}"/>
          </ac:picMkLst>
        </pc:picChg>
      </pc:sldChg>
      <pc:sldChg chg="addSp modSp">
        <pc:chgData name="Alberto Santiago García Talavera" userId="S::alberto.s257333@cesurformacion.com::e8fbff21-2b93-489d-80af-eba85e8191d0" providerId="AD" clId="Web-{694154C3-C114-D809-8D8B-FEF6A2907C91}" dt="2022-06-16T17:36:24.993" v="1761" actId="20577"/>
        <pc:sldMkLst>
          <pc:docMk/>
          <pc:sldMk cId="3090103342" sldId="289"/>
        </pc:sldMkLst>
        <pc:spChg chg="add mod">
          <ac:chgData name="Alberto Santiago García Talavera" userId="S::alberto.s257333@cesurformacion.com::e8fbff21-2b93-489d-80af-eba85e8191d0" providerId="AD" clId="Web-{694154C3-C114-D809-8D8B-FEF6A2907C91}" dt="2022-06-16T17:36:24.993" v="1761" actId="20577"/>
          <ac:spMkLst>
            <pc:docMk/>
            <pc:sldMk cId="3090103342" sldId="289"/>
            <ac:spMk id="5" creationId="{49C9BBFB-637D-72D6-A55A-F6194674558D}"/>
          </ac:spMkLst>
        </pc:spChg>
        <pc:picChg chg="mod">
          <ac:chgData name="Alberto Santiago García Talavera" userId="S::alberto.s257333@cesurformacion.com::e8fbff21-2b93-489d-80af-eba85e8191d0" providerId="AD" clId="Web-{694154C3-C114-D809-8D8B-FEF6A2907C91}" dt="2022-06-16T16:28:10.547" v="206" actId="1076"/>
          <ac:picMkLst>
            <pc:docMk/>
            <pc:sldMk cId="3090103342" sldId="289"/>
            <ac:picMk id="4" creationId="{FD398B79-AC57-EEEE-8C0A-D6A3C93D723D}"/>
          </ac:picMkLst>
        </pc:picChg>
      </pc:sldChg>
      <pc:sldChg chg="addSp modSp">
        <pc:chgData name="Alberto Santiago García Talavera" userId="S::alberto.s257333@cesurformacion.com::e8fbff21-2b93-489d-80af-eba85e8191d0" providerId="AD" clId="Web-{694154C3-C114-D809-8D8B-FEF6A2907C91}" dt="2022-06-16T17:36:30.103" v="1763" actId="20577"/>
        <pc:sldMkLst>
          <pc:docMk/>
          <pc:sldMk cId="1734808497" sldId="291"/>
        </pc:sldMkLst>
        <pc:spChg chg="add mod">
          <ac:chgData name="Alberto Santiago García Talavera" userId="S::alberto.s257333@cesurformacion.com::e8fbff21-2b93-489d-80af-eba85e8191d0" providerId="AD" clId="Web-{694154C3-C114-D809-8D8B-FEF6A2907C91}" dt="2022-06-16T17:36:30.103" v="1763" actId="20577"/>
          <ac:spMkLst>
            <pc:docMk/>
            <pc:sldMk cId="1734808497" sldId="291"/>
            <ac:spMk id="6" creationId="{004F1C25-90F7-ACFE-F058-AC10FE988E7B}"/>
          </ac:spMkLst>
        </pc:spChg>
        <pc:picChg chg="mod">
          <ac:chgData name="Alberto Santiago García Talavera" userId="S::alberto.s257333@cesurformacion.com::e8fbff21-2b93-489d-80af-eba85e8191d0" providerId="AD" clId="Web-{694154C3-C114-D809-8D8B-FEF6A2907C91}" dt="2022-06-16T16:39:47.710" v="265" actId="1076"/>
          <ac:picMkLst>
            <pc:docMk/>
            <pc:sldMk cId="1734808497" sldId="291"/>
            <ac:picMk id="4" creationId="{5B10B7F5-4763-A45F-E914-3391ACDE4A5E}"/>
          </ac:picMkLst>
        </pc:picChg>
        <pc:picChg chg="mod">
          <ac:chgData name="Alberto Santiago García Talavera" userId="S::alberto.s257333@cesurformacion.com::e8fbff21-2b93-489d-80af-eba85e8191d0" providerId="AD" clId="Web-{694154C3-C114-D809-8D8B-FEF6A2907C91}" dt="2022-06-16T16:39:19.740" v="261" actId="1076"/>
          <ac:picMkLst>
            <pc:docMk/>
            <pc:sldMk cId="1734808497" sldId="291"/>
            <ac:picMk id="5" creationId="{EBFDF783-F449-3525-A042-29D8979C193F}"/>
          </ac:picMkLst>
        </pc:picChg>
        <pc:picChg chg="mod">
          <ac:chgData name="Alberto Santiago García Talavera" userId="S::alberto.s257333@cesurformacion.com::e8fbff21-2b93-489d-80af-eba85e8191d0" providerId="AD" clId="Web-{694154C3-C114-D809-8D8B-FEF6A2907C91}" dt="2022-06-16T16:40:49.524" v="268" actId="14100"/>
          <ac:picMkLst>
            <pc:docMk/>
            <pc:sldMk cId="1734808497" sldId="291"/>
            <ac:picMk id="9" creationId="{2FC5484A-2FF1-18B4-2548-A313471612E3}"/>
          </ac:picMkLst>
        </pc:picChg>
      </pc:sldChg>
      <pc:sldChg chg="modSp del">
        <pc:chgData name="Alberto Santiago García Talavera" userId="S::alberto.s257333@cesurformacion.com::e8fbff21-2b93-489d-80af-eba85e8191d0" providerId="AD" clId="Web-{694154C3-C114-D809-8D8B-FEF6A2907C91}" dt="2022-06-16T16:41:21.244" v="271"/>
        <pc:sldMkLst>
          <pc:docMk/>
          <pc:sldMk cId="243249772" sldId="292"/>
        </pc:sldMkLst>
        <pc:picChg chg="mod">
          <ac:chgData name="Alberto Santiago García Talavera" userId="S::alberto.s257333@cesurformacion.com::e8fbff21-2b93-489d-80af-eba85e8191d0" providerId="AD" clId="Web-{694154C3-C114-D809-8D8B-FEF6A2907C91}" dt="2022-06-16T16:38:42.942" v="258" actId="1076"/>
          <ac:picMkLst>
            <pc:docMk/>
            <pc:sldMk cId="243249772" sldId="292"/>
            <ac:picMk id="4" creationId="{514B1BEF-4943-89F0-D186-32306AB40F08}"/>
          </ac:picMkLst>
        </pc:picChg>
      </pc:sldChg>
      <pc:sldChg chg="addSp modSp">
        <pc:chgData name="Alberto Santiago García Talavera" userId="S::alberto.s257333@cesurformacion.com::e8fbff21-2b93-489d-80af-eba85e8191d0" providerId="AD" clId="Web-{694154C3-C114-D809-8D8B-FEF6A2907C91}" dt="2022-06-16T17:36:59.994" v="1768" actId="1076"/>
        <pc:sldMkLst>
          <pc:docMk/>
          <pc:sldMk cId="3175834788" sldId="293"/>
        </pc:sldMkLst>
        <pc:spChg chg="mod">
          <ac:chgData name="Alberto Santiago García Talavera" userId="S::alberto.s257333@cesurformacion.com::e8fbff21-2b93-489d-80af-eba85e8191d0" providerId="AD" clId="Web-{694154C3-C114-D809-8D8B-FEF6A2907C91}" dt="2022-06-16T17:36:49.619" v="1767" actId="1076"/>
          <ac:spMkLst>
            <pc:docMk/>
            <pc:sldMk cId="3175834788" sldId="293"/>
            <ac:spMk id="2" creationId="{5D81BCF4-F19D-C1FD-ADC4-0F4328ABA52E}"/>
          </ac:spMkLst>
        </pc:spChg>
        <pc:spChg chg="add">
          <ac:chgData name="Alberto Santiago García Talavera" userId="S::alberto.s257333@cesurformacion.com::e8fbff21-2b93-489d-80af-eba85e8191d0" providerId="AD" clId="Web-{694154C3-C114-D809-8D8B-FEF6A2907C91}" dt="2022-06-16T16:19:07.686" v="0"/>
          <ac:spMkLst>
            <pc:docMk/>
            <pc:sldMk cId="3175834788" sldId="293"/>
            <ac:spMk id="3" creationId="{6A66BB04-34E1-153F-39D3-24A4114924C6}"/>
          </ac:spMkLst>
        </pc:spChg>
        <pc:spChg chg="add mod">
          <ac:chgData name="Alberto Santiago García Talavera" userId="S::alberto.s257333@cesurformacion.com::e8fbff21-2b93-489d-80af-eba85e8191d0" providerId="AD" clId="Web-{694154C3-C114-D809-8D8B-FEF6A2907C91}" dt="2022-06-16T17:36:59.994" v="1768" actId="1076"/>
          <ac:spMkLst>
            <pc:docMk/>
            <pc:sldMk cId="3175834788" sldId="293"/>
            <ac:spMk id="5" creationId="{43C1ADF2-30B2-5053-3781-31E39BE6FFC7}"/>
          </ac:spMkLst>
        </pc:spChg>
        <pc:picChg chg="add mod">
          <ac:chgData name="Alberto Santiago García Talavera" userId="S::alberto.s257333@cesurformacion.com::e8fbff21-2b93-489d-80af-eba85e8191d0" providerId="AD" clId="Web-{694154C3-C114-D809-8D8B-FEF6A2907C91}" dt="2022-06-16T16:42:33.840" v="273" actId="1076"/>
          <ac:picMkLst>
            <pc:docMk/>
            <pc:sldMk cId="3175834788" sldId="293"/>
            <ac:picMk id="4" creationId="{A973B131-B853-1A84-2955-95E487BF9FBA}"/>
          </ac:picMkLst>
        </pc:picChg>
      </pc:sldChg>
      <pc:sldChg chg="addSp modSp">
        <pc:chgData name="Alberto Santiago García Talavera" userId="S::alberto.s257333@cesurformacion.com::e8fbff21-2b93-489d-80af-eba85e8191d0" providerId="AD" clId="Web-{694154C3-C114-D809-8D8B-FEF6A2907C91}" dt="2022-06-16T17:38:37.966" v="1773" actId="14100"/>
        <pc:sldMkLst>
          <pc:docMk/>
          <pc:sldMk cId="450324946" sldId="296"/>
        </pc:sldMkLst>
        <pc:spChg chg="add mod">
          <ac:chgData name="Alberto Santiago García Talavera" userId="S::alberto.s257333@cesurformacion.com::e8fbff21-2b93-489d-80af-eba85e8191d0" providerId="AD" clId="Web-{694154C3-C114-D809-8D8B-FEF6A2907C91}" dt="2022-06-16T17:38:37.966" v="1773" actId="14100"/>
          <ac:spMkLst>
            <pc:docMk/>
            <pc:sldMk cId="450324946" sldId="296"/>
            <ac:spMk id="8" creationId="{E27E89FE-F77F-86A9-3E8F-81FB11A7906F}"/>
          </ac:spMkLst>
        </pc:spChg>
        <pc:picChg chg="mod">
          <ac:chgData name="Alberto Santiago García Talavera" userId="S::alberto.s257333@cesurformacion.com::e8fbff21-2b93-489d-80af-eba85e8191d0" providerId="AD" clId="Web-{694154C3-C114-D809-8D8B-FEF6A2907C91}" dt="2022-06-16T16:54:34.285" v="484" actId="1076"/>
          <ac:picMkLst>
            <pc:docMk/>
            <pc:sldMk cId="450324946" sldId="296"/>
            <ac:picMk id="4" creationId="{46D8E3BC-11F0-B636-CF8B-9DE03E58294A}"/>
          </ac:picMkLst>
        </pc:picChg>
        <pc:picChg chg="mod">
          <ac:chgData name="Alberto Santiago García Talavera" userId="S::alberto.s257333@cesurformacion.com::e8fbff21-2b93-489d-80af-eba85e8191d0" providerId="AD" clId="Web-{694154C3-C114-D809-8D8B-FEF6A2907C91}" dt="2022-06-16T16:54:38.660" v="485" actId="1076"/>
          <ac:picMkLst>
            <pc:docMk/>
            <pc:sldMk cId="450324946" sldId="296"/>
            <ac:picMk id="7" creationId="{F5FE06BE-355F-AAFD-BE59-A7EE337D71A5}"/>
          </ac:picMkLst>
        </pc:picChg>
      </pc:sldChg>
      <pc:sldChg chg="addSp modSp">
        <pc:chgData name="Alberto Santiago García Talavera" userId="S::alberto.s257333@cesurformacion.com::e8fbff21-2b93-489d-80af-eba85e8191d0" providerId="AD" clId="Web-{694154C3-C114-D809-8D8B-FEF6A2907C91}" dt="2022-06-16T17:08:35.813" v="914" actId="1076"/>
        <pc:sldMkLst>
          <pc:docMk/>
          <pc:sldMk cId="3587021940" sldId="297"/>
        </pc:sldMkLst>
        <pc:spChg chg="add mod">
          <ac:chgData name="Alberto Santiago García Talavera" userId="S::alberto.s257333@cesurformacion.com::e8fbff21-2b93-489d-80af-eba85e8191d0" providerId="AD" clId="Web-{694154C3-C114-D809-8D8B-FEF6A2907C91}" dt="2022-06-16T17:08:35.813" v="914" actId="1076"/>
          <ac:spMkLst>
            <pc:docMk/>
            <pc:sldMk cId="3587021940" sldId="297"/>
            <ac:spMk id="6" creationId="{BFB224BA-14CF-7D8F-2658-07ECCB57150D}"/>
          </ac:spMkLst>
        </pc:spChg>
        <pc:picChg chg="mod">
          <ac:chgData name="Alberto Santiago García Talavera" userId="S::alberto.s257333@cesurformacion.com::e8fbff21-2b93-489d-80af-eba85e8191d0" providerId="AD" clId="Web-{694154C3-C114-D809-8D8B-FEF6A2907C91}" dt="2022-06-16T17:04:24.899" v="674" actId="1076"/>
          <ac:picMkLst>
            <pc:docMk/>
            <pc:sldMk cId="3587021940" sldId="297"/>
            <ac:picMk id="4" creationId="{6925DB83-DDCD-9ED9-1AEC-D01913F589A2}"/>
          </ac:picMkLst>
        </pc:picChg>
        <pc:picChg chg="mod">
          <ac:chgData name="Alberto Santiago García Talavera" userId="S::alberto.s257333@cesurformacion.com::e8fbff21-2b93-489d-80af-eba85e8191d0" providerId="AD" clId="Web-{694154C3-C114-D809-8D8B-FEF6A2907C91}" dt="2022-06-16T17:04:22.695" v="673" actId="1076"/>
          <ac:picMkLst>
            <pc:docMk/>
            <pc:sldMk cId="3587021940" sldId="297"/>
            <ac:picMk id="5" creationId="{11146B6B-5BB7-E8E9-8782-685E8F7F808A}"/>
          </ac:picMkLst>
        </pc:picChg>
      </pc:sldChg>
      <pc:sldChg chg="addSp delSp modSp">
        <pc:chgData name="Alberto Santiago García Talavera" userId="S::alberto.s257333@cesurformacion.com::e8fbff21-2b93-489d-80af-eba85e8191d0" providerId="AD" clId="Web-{694154C3-C114-D809-8D8B-FEF6A2907C91}" dt="2022-06-16T17:38:56.795" v="1777" actId="20577"/>
        <pc:sldMkLst>
          <pc:docMk/>
          <pc:sldMk cId="4222625058" sldId="300"/>
        </pc:sldMkLst>
        <pc:spChg chg="add del mod">
          <ac:chgData name="Alberto Santiago García Talavera" userId="S::alberto.s257333@cesurformacion.com::e8fbff21-2b93-489d-80af-eba85e8191d0" providerId="AD" clId="Web-{694154C3-C114-D809-8D8B-FEF6A2907C91}" dt="2022-06-16T17:09:58.722" v="923"/>
          <ac:spMkLst>
            <pc:docMk/>
            <pc:sldMk cId="4222625058" sldId="300"/>
            <ac:spMk id="5" creationId="{E384605D-5191-9021-B841-81B50DA3FB82}"/>
          </ac:spMkLst>
        </pc:spChg>
        <pc:spChg chg="add mod">
          <ac:chgData name="Alberto Santiago García Talavera" userId="S::alberto.s257333@cesurformacion.com::e8fbff21-2b93-489d-80af-eba85e8191d0" providerId="AD" clId="Web-{694154C3-C114-D809-8D8B-FEF6A2907C91}" dt="2022-06-16T17:38:56.795" v="1777" actId="20577"/>
          <ac:spMkLst>
            <pc:docMk/>
            <pc:sldMk cId="4222625058" sldId="300"/>
            <ac:spMk id="8" creationId="{77A6A7F8-9AFD-D509-4824-D04BCBE7394D}"/>
          </ac:spMkLst>
        </pc:spChg>
        <pc:picChg chg="mod">
          <ac:chgData name="Alberto Santiago García Talavera" userId="S::alberto.s257333@cesurformacion.com::e8fbff21-2b93-489d-80af-eba85e8191d0" providerId="AD" clId="Web-{694154C3-C114-D809-8D8B-FEF6A2907C91}" dt="2022-06-16T17:09:32.018" v="915" actId="1076"/>
          <ac:picMkLst>
            <pc:docMk/>
            <pc:sldMk cId="4222625058" sldId="300"/>
            <ac:picMk id="10" creationId="{CF09B4A5-644C-EEEC-7712-0143E9301453}"/>
          </ac:picMkLst>
        </pc:picChg>
      </pc:sldChg>
      <pc:sldChg chg="addSp delSp modSp">
        <pc:chgData name="Alberto Santiago García Talavera" userId="S::alberto.s257333@cesurformacion.com::e8fbff21-2b93-489d-80af-eba85e8191d0" providerId="AD" clId="Web-{694154C3-C114-D809-8D8B-FEF6A2907C91}" dt="2022-06-16T17:39:25.186" v="1781" actId="14100"/>
        <pc:sldMkLst>
          <pc:docMk/>
          <pc:sldMk cId="1849800071" sldId="301"/>
        </pc:sldMkLst>
        <pc:spChg chg="add mod">
          <ac:chgData name="Alberto Santiago García Talavera" userId="S::alberto.s257333@cesurformacion.com::e8fbff21-2b93-489d-80af-eba85e8191d0" providerId="AD" clId="Web-{694154C3-C114-D809-8D8B-FEF6A2907C91}" dt="2022-06-16T17:39:10.780" v="1779" actId="1076"/>
          <ac:spMkLst>
            <pc:docMk/>
            <pc:sldMk cId="1849800071" sldId="301"/>
            <ac:spMk id="6" creationId="{CC8FD5D3-4AF8-11FC-291D-430B4C4C753A}"/>
          </ac:spMkLst>
        </pc:spChg>
        <pc:spChg chg="add mod">
          <ac:chgData name="Alberto Santiago García Talavera" userId="S::alberto.s257333@cesurformacion.com::e8fbff21-2b93-489d-80af-eba85e8191d0" providerId="AD" clId="Web-{694154C3-C114-D809-8D8B-FEF6A2907C91}" dt="2022-06-16T17:39:25.186" v="1781" actId="14100"/>
          <ac:spMkLst>
            <pc:docMk/>
            <pc:sldMk cId="1849800071" sldId="301"/>
            <ac:spMk id="7" creationId="{B18D2741-BFD2-B07E-FB38-7B0C83943F07}"/>
          </ac:spMkLst>
        </pc:spChg>
        <pc:spChg chg="del">
          <ac:chgData name="Alberto Santiago García Talavera" userId="S::alberto.s257333@cesurformacion.com::e8fbff21-2b93-489d-80af-eba85e8191d0" providerId="AD" clId="Web-{694154C3-C114-D809-8D8B-FEF6A2907C91}" dt="2022-06-16T17:39:05.295" v="1778"/>
          <ac:spMkLst>
            <pc:docMk/>
            <pc:sldMk cId="1849800071" sldId="301"/>
            <ac:spMk id="8" creationId="{774C2944-0A1B-960B-2349-F85B81AF37BB}"/>
          </ac:spMkLst>
        </pc:spChg>
      </pc:sldChg>
      <pc:sldChg chg="addSp modSp ord">
        <pc:chgData name="Alberto Santiago García Talavera" userId="S::alberto.s257333@cesurformacion.com::e8fbff21-2b93-489d-80af-eba85e8191d0" providerId="AD" clId="Web-{694154C3-C114-D809-8D8B-FEF6A2907C91}" dt="2022-06-16T17:30:25.682" v="1660" actId="20577"/>
        <pc:sldMkLst>
          <pc:docMk/>
          <pc:sldMk cId="2938443904" sldId="302"/>
        </pc:sldMkLst>
        <pc:spChg chg="add mod">
          <ac:chgData name="Alberto Santiago García Talavera" userId="S::alberto.s257333@cesurformacion.com::e8fbff21-2b93-489d-80af-eba85e8191d0" providerId="AD" clId="Web-{694154C3-C114-D809-8D8B-FEF6A2907C91}" dt="2022-06-16T17:30:25.682" v="1660" actId="20577"/>
          <ac:spMkLst>
            <pc:docMk/>
            <pc:sldMk cId="2938443904" sldId="302"/>
            <ac:spMk id="6" creationId="{1F266654-9ED9-596E-E2AA-0E5626F73A1C}"/>
          </ac:spMkLst>
        </pc:spChg>
        <pc:picChg chg="mod">
          <ac:chgData name="Alberto Santiago García Talavera" userId="S::alberto.s257333@cesurformacion.com::e8fbff21-2b93-489d-80af-eba85e8191d0" providerId="AD" clId="Web-{694154C3-C114-D809-8D8B-FEF6A2907C91}" dt="2022-06-16T17:27:20.442" v="1523" actId="1076"/>
          <ac:picMkLst>
            <pc:docMk/>
            <pc:sldMk cId="2938443904" sldId="302"/>
            <ac:picMk id="5" creationId="{1EBEC3C5-BCDA-55DB-4601-9EEE58E0E694}"/>
          </ac:picMkLst>
        </pc:picChg>
      </pc:sldChg>
      <pc:sldChg chg="addSp modSp">
        <pc:chgData name="Alberto Santiago García Talavera" userId="S::alberto.s257333@cesurformacion.com::e8fbff21-2b93-489d-80af-eba85e8191d0" providerId="AD" clId="Web-{694154C3-C114-D809-8D8B-FEF6A2907C91}" dt="2022-06-16T17:39:54.328" v="1784" actId="1076"/>
        <pc:sldMkLst>
          <pc:docMk/>
          <pc:sldMk cId="2153348405" sldId="303"/>
        </pc:sldMkLst>
        <pc:spChg chg="add mod">
          <ac:chgData name="Alberto Santiago García Talavera" userId="S::alberto.s257333@cesurformacion.com::e8fbff21-2b93-489d-80af-eba85e8191d0" providerId="AD" clId="Web-{694154C3-C114-D809-8D8B-FEF6A2907C91}" dt="2022-06-16T17:39:54.328" v="1784" actId="1076"/>
          <ac:spMkLst>
            <pc:docMk/>
            <pc:sldMk cId="2153348405" sldId="303"/>
            <ac:spMk id="6" creationId="{61FB063B-9FCB-93ED-7DE3-2763A0D20D2B}"/>
          </ac:spMkLst>
        </pc:spChg>
        <pc:picChg chg="mod">
          <ac:chgData name="Alberto Santiago García Talavera" userId="S::alberto.s257333@cesurformacion.com::e8fbff21-2b93-489d-80af-eba85e8191d0" providerId="AD" clId="Web-{694154C3-C114-D809-8D8B-FEF6A2907C91}" dt="2022-06-16T17:39:50.390" v="1783" actId="1076"/>
          <ac:picMkLst>
            <pc:docMk/>
            <pc:sldMk cId="2153348405" sldId="303"/>
            <ac:picMk id="5" creationId="{960A9A4C-F302-D4B5-4B20-E3AE08F6D0BB}"/>
          </ac:picMkLst>
        </pc:picChg>
      </pc:sldChg>
      <pc:sldChg chg="modSp">
        <pc:chgData name="Alberto Santiago García Talavera" userId="S::alberto.s257333@cesurformacion.com::e8fbff21-2b93-489d-80af-eba85e8191d0" providerId="AD" clId="Web-{694154C3-C114-D809-8D8B-FEF6A2907C91}" dt="2022-06-16T17:40:17.094" v="1789" actId="20577"/>
        <pc:sldMkLst>
          <pc:docMk/>
          <pc:sldMk cId="970302461" sldId="304"/>
        </pc:sldMkLst>
        <pc:spChg chg="mod">
          <ac:chgData name="Alberto Santiago García Talavera" userId="S::alberto.s257333@cesurformacion.com::e8fbff21-2b93-489d-80af-eba85e8191d0" providerId="AD" clId="Web-{694154C3-C114-D809-8D8B-FEF6A2907C91}" dt="2022-06-16T17:40:17.094" v="1789" actId="20577"/>
          <ac:spMkLst>
            <pc:docMk/>
            <pc:sldMk cId="970302461" sldId="304"/>
            <ac:spMk id="7" creationId="{19457C2A-B443-8805-0A97-E7A6D46EB266}"/>
          </ac:spMkLst>
        </pc:spChg>
      </pc:sldChg>
      <pc:sldChg chg="modSp">
        <pc:chgData name="Alberto Santiago García Talavera" userId="S::alberto.s257333@cesurformacion.com::e8fbff21-2b93-489d-80af-eba85e8191d0" providerId="AD" clId="Web-{694154C3-C114-D809-8D8B-FEF6A2907C91}" dt="2022-06-16T17:38:06.231" v="1770" actId="20577"/>
        <pc:sldMkLst>
          <pc:docMk/>
          <pc:sldMk cId="581146794" sldId="305"/>
        </pc:sldMkLst>
        <pc:spChg chg="mod">
          <ac:chgData name="Alberto Santiago García Talavera" userId="S::alberto.s257333@cesurformacion.com::e8fbff21-2b93-489d-80af-eba85e8191d0" providerId="AD" clId="Web-{694154C3-C114-D809-8D8B-FEF6A2907C91}" dt="2022-06-16T17:38:06.231" v="1770" actId="20577"/>
          <ac:spMkLst>
            <pc:docMk/>
            <pc:sldMk cId="581146794" sldId="305"/>
            <ac:spMk id="7" creationId="{048493E2-C0EF-A299-CE96-DE7852B536A3}"/>
          </ac:spMkLst>
        </pc:spChg>
      </pc:sldChg>
      <pc:sldChg chg="modSp">
        <pc:chgData name="Alberto Santiago García Talavera" userId="S::alberto.s257333@cesurformacion.com::e8fbff21-2b93-489d-80af-eba85e8191d0" providerId="AD" clId="Web-{694154C3-C114-D809-8D8B-FEF6A2907C91}" dt="2022-06-16T17:38:48.826" v="1775" actId="20577"/>
        <pc:sldMkLst>
          <pc:docMk/>
          <pc:sldMk cId="2407326751" sldId="306"/>
        </pc:sldMkLst>
        <pc:spChg chg="mod">
          <ac:chgData name="Alberto Santiago García Talavera" userId="S::alberto.s257333@cesurformacion.com::e8fbff21-2b93-489d-80af-eba85e8191d0" providerId="AD" clId="Web-{694154C3-C114-D809-8D8B-FEF6A2907C91}" dt="2022-06-16T17:38:48.826" v="1775" actId="20577"/>
          <ac:spMkLst>
            <pc:docMk/>
            <pc:sldMk cId="2407326751" sldId="306"/>
            <ac:spMk id="7" creationId="{048493E2-C0EF-A299-CE96-DE7852B536A3}"/>
          </ac:spMkLst>
        </pc:spChg>
      </pc:sldChg>
      <pc:sldChg chg="add del ord replId">
        <pc:chgData name="Alberto Santiago García Talavera" userId="S::alberto.s257333@cesurformacion.com::e8fbff21-2b93-489d-80af-eba85e8191d0" providerId="AD" clId="Web-{694154C3-C114-D809-8D8B-FEF6A2907C91}" dt="2022-06-16T17:33:00.187" v="1757"/>
        <pc:sldMkLst>
          <pc:docMk/>
          <pc:sldMk cId="1868439880" sldId="311"/>
        </pc:sldMkLst>
      </pc:sldChg>
      <pc:sldChg chg="add del replId">
        <pc:chgData name="Alberto Santiago García Talavera" userId="S::alberto.s257333@cesurformacion.com::e8fbff21-2b93-489d-80af-eba85e8191d0" providerId="AD" clId="Web-{694154C3-C114-D809-8D8B-FEF6A2907C91}" dt="2022-06-16T17:51:21.209" v="1891"/>
        <pc:sldMkLst>
          <pc:docMk/>
          <pc:sldMk cId="4038018755" sldId="313"/>
        </pc:sldMkLst>
      </pc:sldChg>
      <pc:sldChg chg="addSp delSp modSp">
        <pc:chgData name="Alberto Santiago García Talavera" userId="S::alberto.s257333@cesurformacion.com::e8fbff21-2b93-489d-80af-eba85e8191d0" providerId="AD" clId="Web-{694154C3-C114-D809-8D8B-FEF6A2907C91}" dt="2022-06-16T18:18:56.114" v="1984"/>
        <pc:sldMkLst>
          <pc:docMk/>
          <pc:sldMk cId="4262100864" sldId="313"/>
        </pc:sldMkLst>
        <pc:spChg chg="del">
          <ac:chgData name="Alberto Santiago García Talavera" userId="S::alberto.s257333@cesurformacion.com::e8fbff21-2b93-489d-80af-eba85e8191d0" providerId="AD" clId="Web-{694154C3-C114-D809-8D8B-FEF6A2907C91}" dt="2022-06-16T18:18:56.114" v="1984"/>
          <ac:spMkLst>
            <pc:docMk/>
            <pc:sldMk cId="4262100864" sldId="313"/>
            <ac:spMk id="3" creationId="{9360B158-C03B-D04A-CA72-4BEC5383399A}"/>
          </ac:spMkLst>
        </pc:spChg>
        <pc:picChg chg="add mod ord">
          <ac:chgData name="Alberto Santiago García Talavera" userId="S::alberto.s257333@cesurformacion.com::e8fbff21-2b93-489d-80af-eba85e8191d0" providerId="AD" clId="Web-{694154C3-C114-D809-8D8B-FEF6A2907C91}" dt="2022-06-16T18:18:56.114" v="1984"/>
          <ac:picMkLst>
            <pc:docMk/>
            <pc:sldMk cId="4262100864" sldId="313"/>
            <ac:picMk id="4" creationId="{C3ECFEE9-7EBE-6544-8203-9A05B4C5C437}"/>
          </ac:picMkLst>
        </pc:picChg>
      </pc:sldChg>
      <pc:sldChg chg="addSp modSp">
        <pc:chgData name="Alberto Santiago García Talavera" userId="S::alberto.s257333@cesurformacion.com::e8fbff21-2b93-489d-80af-eba85e8191d0" providerId="AD" clId="Web-{694154C3-C114-D809-8D8B-FEF6A2907C91}" dt="2022-06-16T18:33:36.375" v="1990" actId="1076"/>
        <pc:sldMkLst>
          <pc:docMk/>
          <pc:sldMk cId="415509357" sldId="314"/>
        </pc:sldMkLst>
        <pc:spChg chg="add">
          <ac:chgData name="Alberto Santiago García Talavera" userId="S::alberto.s257333@cesurformacion.com::e8fbff21-2b93-489d-80af-eba85e8191d0" providerId="AD" clId="Web-{694154C3-C114-D809-8D8B-FEF6A2907C91}" dt="2022-06-16T18:33:21.062" v="1985"/>
          <ac:spMkLst>
            <pc:docMk/>
            <pc:sldMk cId="415509357" sldId="314"/>
            <ac:spMk id="4" creationId="{4D1C415F-0F42-B151-0E4F-4A8B0F2AB49F}"/>
          </ac:spMkLst>
        </pc:spChg>
        <pc:picChg chg="add mod">
          <ac:chgData name="Alberto Santiago García Talavera" userId="S::alberto.s257333@cesurformacion.com::e8fbff21-2b93-489d-80af-eba85e8191d0" providerId="AD" clId="Web-{694154C3-C114-D809-8D8B-FEF6A2907C91}" dt="2022-06-16T18:33:36.375" v="1990" actId="1076"/>
          <ac:picMkLst>
            <pc:docMk/>
            <pc:sldMk cId="415509357" sldId="314"/>
            <ac:picMk id="5" creationId="{BA91C5A4-E00E-42D9-C301-EE44C235D471}"/>
          </ac:picMkLst>
        </pc:picChg>
      </pc:sldChg>
      <pc:sldChg chg="addSp delSp modSp new">
        <pc:chgData name="Alberto Santiago García Talavera" userId="S::alberto.s257333@cesurformacion.com::e8fbff21-2b93-489d-80af-eba85e8191d0" providerId="AD" clId="Web-{694154C3-C114-D809-8D8B-FEF6A2907C91}" dt="2022-06-16T18:52:32.308" v="1996" actId="1076"/>
        <pc:sldMkLst>
          <pc:docMk/>
          <pc:sldMk cId="3160095084" sldId="315"/>
        </pc:sldMkLst>
        <pc:spChg chg="del">
          <ac:chgData name="Alberto Santiago García Talavera" userId="S::alberto.s257333@cesurformacion.com::e8fbff21-2b93-489d-80af-eba85e8191d0" providerId="AD" clId="Web-{694154C3-C114-D809-8D8B-FEF6A2907C91}" dt="2022-06-16T18:52:20.511" v="1993"/>
          <ac:spMkLst>
            <pc:docMk/>
            <pc:sldMk cId="3160095084" sldId="315"/>
            <ac:spMk id="2" creationId="{BAAEF35A-883A-9ECE-70D0-285FFAF4D32D}"/>
          </ac:spMkLst>
        </pc:spChg>
        <pc:spChg chg="del">
          <ac:chgData name="Alberto Santiago García Talavera" userId="S::alberto.s257333@cesurformacion.com::e8fbff21-2b93-489d-80af-eba85e8191d0" providerId="AD" clId="Web-{694154C3-C114-D809-8D8B-FEF6A2907C91}" dt="2022-06-16T18:52:14.246" v="1992"/>
          <ac:spMkLst>
            <pc:docMk/>
            <pc:sldMk cId="3160095084" sldId="315"/>
            <ac:spMk id="3" creationId="{DD297232-0BD7-A40E-0970-9169468005F2}"/>
          </ac:spMkLst>
        </pc:spChg>
        <pc:picChg chg="add mod ord">
          <ac:chgData name="Alberto Santiago García Talavera" userId="S::alberto.s257333@cesurformacion.com::e8fbff21-2b93-489d-80af-eba85e8191d0" providerId="AD" clId="Web-{694154C3-C114-D809-8D8B-FEF6A2907C91}" dt="2022-06-16T18:52:32.308" v="1996" actId="1076"/>
          <ac:picMkLst>
            <pc:docMk/>
            <pc:sldMk cId="3160095084" sldId="315"/>
            <ac:picMk id="4" creationId="{DB4F1C78-814D-269B-DFF5-4FD12CEE4D4D}"/>
          </ac:picMkLst>
        </pc:picChg>
      </pc:sldChg>
    </pc:docChg>
  </pc:docChgLst>
  <pc:docChgLst>
    <pc:chgData name="Pablo Díez Gómez" userId="S::pablo.s278006@cesurformacion.com::182e9834-0eb4-420c-9528-e6ee7cc36116" providerId="AD" clId="Web-{14167BC5-B6F3-4F6B-9622-7DAC6FBA7112}"/>
    <pc:docChg chg="modSld">
      <pc:chgData name="Pablo Díez Gómez" userId="S::pablo.s278006@cesurformacion.com::182e9834-0eb4-420c-9528-e6ee7cc36116" providerId="AD" clId="Web-{14167BC5-B6F3-4F6B-9622-7DAC6FBA7112}" dt="2022-06-16T23:11:41.716" v="3" actId="20577"/>
      <pc:docMkLst>
        <pc:docMk/>
      </pc:docMkLst>
      <pc:sldChg chg="modSp">
        <pc:chgData name="Pablo Díez Gómez" userId="S::pablo.s278006@cesurformacion.com::182e9834-0eb4-420c-9528-e6ee7cc36116" providerId="AD" clId="Web-{14167BC5-B6F3-4F6B-9622-7DAC6FBA7112}" dt="2022-06-16T23:11:41.716" v="3" actId="20577"/>
        <pc:sldMkLst>
          <pc:docMk/>
          <pc:sldMk cId="1734808497" sldId="291"/>
        </pc:sldMkLst>
        <pc:spChg chg="mod">
          <ac:chgData name="Pablo Díez Gómez" userId="S::pablo.s278006@cesurformacion.com::182e9834-0eb4-420c-9528-e6ee7cc36116" providerId="AD" clId="Web-{14167BC5-B6F3-4F6B-9622-7DAC6FBA7112}" dt="2022-06-16T23:11:41.716" v="3" actId="20577"/>
          <ac:spMkLst>
            <pc:docMk/>
            <pc:sldMk cId="1734808497" sldId="291"/>
            <ac:spMk id="2" creationId="{31CDB020-F8C8-B469-B546-DDD17FEF98E3}"/>
          </ac:spMkLst>
        </pc:spChg>
      </pc:sldChg>
    </pc:docChg>
  </pc:docChgLst>
  <pc:docChgLst>
    <pc:chgData name="Iván Pérez Ruiz" userId="S::ivan.s264140@cesurformacion.com::98412f9b-143f-4031-83c1-fdc0814102be" providerId="AD" clId="Web-{57EB4978-61F9-4867-87AC-0CB8A25FD20A}"/>
    <pc:docChg chg="modSld">
      <pc:chgData name="Iván Pérez Ruiz" userId="S::ivan.s264140@cesurformacion.com::98412f9b-143f-4031-83c1-fdc0814102be" providerId="AD" clId="Web-{57EB4978-61F9-4867-87AC-0CB8A25FD20A}" dt="2022-06-16T17:06:33.431" v="8"/>
      <pc:docMkLst>
        <pc:docMk/>
      </pc:docMkLst>
      <pc:sldChg chg="addSp modSp mod setBg addAnim">
        <pc:chgData name="Iván Pérez Ruiz" userId="S::ivan.s264140@cesurformacion.com::98412f9b-143f-4031-83c1-fdc0814102be" providerId="AD" clId="Web-{57EB4978-61F9-4867-87AC-0CB8A25FD20A}" dt="2022-06-16T17:05:46.649" v="4" actId="1076"/>
        <pc:sldMkLst>
          <pc:docMk/>
          <pc:sldMk cId="2800718335" sldId="256"/>
        </pc:sldMkLst>
        <pc:spChg chg="mod">
          <ac:chgData name="Iván Pérez Ruiz" userId="S::ivan.s264140@cesurformacion.com::98412f9b-143f-4031-83c1-fdc0814102be" providerId="AD" clId="Web-{57EB4978-61F9-4867-87AC-0CB8A25FD20A}" dt="2022-06-16T17:05:43.883" v="3" actId="1076"/>
          <ac:spMkLst>
            <pc:docMk/>
            <pc:sldMk cId="2800718335" sldId="256"/>
            <ac:spMk id="2" creationId="{00000000-0000-0000-0000-000000000000}"/>
          </ac:spMkLst>
        </pc:spChg>
        <pc:spChg chg="mod">
          <ac:chgData name="Iván Pérez Ruiz" userId="S::ivan.s264140@cesurformacion.com::98412f9b-143f-4031-83c1-fdc0814102be" providerId="AD" clId="Web-{57EB4978-61F9-4867-87AC-0CB8A25FD20A}" dt="2022-06-16T17:05:46.649" v="4" actId="1076"/>
          <ac:spMkLst>
            <pc:docMk/>
            <pc:sldMk cId="2800718335" sldId="256"/>
            <ac:spMk id="3" creationId="{00000000-0000-0000-0000-000000000000}"/>
          </ac:spMkLst>
        </pc:spChg>
        <pc:spChg chg="add">
          <ac:chgData name="Iván Pérez Ruiz" userId="S::ivan.s264140@cesurformacion.com::98412f9b-143f-4031-83c1-fdc0814102be" providerId="AD" clId="Web-{57EB4978-61F9-4867-87AC-0CB8A25FD20A}" dt="2022-06-16T17:05:30.461" v="0"/>
          <ac:spMkLst>
            <pc:docMk/>
            <pc:sldMk cId="2800718335" sldId="256"/>
            <ac:spMk id="10" creationId="{A3363022-C969-41E9-8EB2-E4C94908C1FA}"/>
          </ac:spMkLst>
        </pc:spChg>
        <pc:spChg chg="add">
          <ac:chgData name="Iván Pérez Ruiz" userId="S::ivan.s264140@cesurformacion.com::98412f9b-143f-4031-83c1-fdc0814102be" providerId="AD" clId="Web-{57EB4978-61F9-4867-87AC-0CB8A25FD20A}" dt="2022-06-16T17:05:30.461" v="0"/>
          <ac:spMkLst>
            <pc:docMk/>
            <pc:sldMk cId="2800718335" sldId="256"/>
            <ac:spMk id="12" creationId="{8D1AD6B3-BE88-4CEB-BA17-790657CC4729}"/>
          </ac:spMkLst>
        </pc:spChg>
        <pc:grpChg chg="add">
          <ac:chgData name="Iván Pérez Ruiz" userId="S::ivan.s264140@cesurformacion.com::98412f9b-143f-4031-83c1-fdc0814102be" providerId="AD" clId="Web-{57EB4978-61F9-4867-87AC-0CB8A25FD20A}" dt="2022-06-16T17:05:30.461" v="0"/>
          <ac:grpSpMkLst>
            <pc:docMk/>
            <pc:sldMk cId="2800718335" sldId="256"/>
            <ac:grpSpMk id="14" creationId="{89D1390B-7E13-4B4F-9CB2-391063412E54}"/>
          </ac:grpSpMkLst>
        </pc:grpChg>
        <pc:picChg chg="add">
          <ac:chgData name="Iván Pérez Ruiz" userId="S::ivan.s264140@cesurformacion.com::98412f9b-143f-4031-83c1-fdc0814102be" providerId="AD" clId="Web-{57EB4978-61F9-4867-87AC-0CB8A25FD20A}" dt="2022-06-16T17:05:30.461" v="0"/>
          <ac:picMkLst>
            <pc:docMk/>
            <pc:sldMk cId="2800718335" sldId="256"/>
            <ac:picMk id="7" creationId="{C05DB228-9ED4-F823-88A6-0676ABADF79D}"/>
          </ac:picMkLst>
        </pc:picChg>
      </pc:sldChg>
      <pc:sldChg chg="addSp delSp modSp">
        <pc:chgData name="Iván Pérez Ruiz" userId="S::ivan.s264140@cesurformacion.com::98412f9b-143f-4031-83c1-fdc0814102be" providerId="AD" clId="Web-{57EB4978-61F9-4867-87AC-0CB8A25FD20A}" dt="2022-06-16T17:06:33.431" v="8"/>
        <pc:sldMkLst>
          <pc:docMk/>
          <pc:sldMk cId="288439353" sldId="261"/>
        </pc:sldMkLst>
        <pc:spChg chg="add del">
          <ac:chgData name="Iván Pérez Ruiz" userId="S::ivan.s264140@cesurformacion.com::98412f9b-143f-4031-83c1-fdc0814102be" providerId="AD" clId="Web-{57EB4978-61F9-4867-87AC-0CB8A25FD20A}" dt="2022-06-16T17:06:33.431" v="8"/>
          <ac:spMkLst>
            <pc:docMk/>
            <pc:sldMk cId="288439353" sldId="261"/>
            <ac:spMk id="2" creationId="{00000000-0000-0000-0000-000000000000}"/>
          </ac:spMkLst>
        </pc:spChg>
        <pc:spChg chg="add del mod">
          <ac:chgData name="Iván Pérez Ruiz" userId="S::ivan.s264140@cesurformacion.com::98412f9b-143f-4031-83c1-fdc0814102be" providerId="AD" clId="Web-{57EB4978-61F9-4867-87AC-0CB8A25FD20A}" dt="2022-06-16T17:06:33.431" v="8"/>
          <ac:spMkLst>
            <pc:docMk/>
            <pc:sldMk cId="288439353" sldId="261"/>
            <ac:spMk id="6" creationId="{E5CAC4F0-5834-C8C6-A611-73AE374BA27B}"/>
          </ac:spMkLst>
        </pc:spChg>
      </pc:sldChg>
    </pc:docChg>
  </pc:docChgLst>
  <pc:docChgLst>
    <pc:chgData name="Iván Pérez Ruiz" userId="S::ivan.s264140@cesurformacion.com::98412f9b-143f-4031-83c1-fdc0814102be" providerId="AD" clId="Web-{880AED21-132E-4A76-9FE3-71A5F597A1AF}"/>
    <pc:docChg chg="addSld modSld">
      <pc:chgData name="Iván Pérez Ruiz" userId="S::ivan.s264140@cesurformacion.com::98412f9b-143f-4031-83c1-fdc0814102be" providerId="AD" clId="Web-{880AED21-132E-4A76-9FE3-71A5F597A1AF}" dt="2022-06-16T17:14:20.244" v="78" actId="20577"/>
      <pc:docMkLst>
        <pc:docMk/>
      </pc:docMkLst>
      <pc:sldChg chg="modSp">
        <pc:chgData name="Iván Pérez Ruiz" userId="S::ivan.s264140@cesurformacion.com::98412f9b-143f-4031-83c1-fdc0814102be" providerId="AD" clId="Web-{880AED21-132E-4A76-9FE3-71A5F597A1AF}" dt="2022-06-16T17:14:20.244" v="78" actId="20577"/>
        <pc:sldMkLst>
          <pc:docMk/>
          <pc:sldMk cId="1561361712" sldId="268"/>
        </pc:sldMkLst>
        <pc:spChg chg="mod">
          <ac:chgData name="Iván Pérez Ruiz" userId="S::ivan.s264140@cesurformacion.com::98412f9b-143f-4031-83c1-fdc0814102be" providerId="AD" clId="Web-{880AED21-132E-4A76-9FE3-71A5F597A1AF}" dt="2022-06-16T17:14:20.244" v="78" actId="20577"/>
          <ac:spMkLst>
            <pc:docMk/>
            <pc:sldMk cId="1561361712" sldId="268"/>
            <ac:spMk id="2" creationId="{39B939AC-67A3-C276-8B6D-E9CBD75ECA09}"/>
          </ac:spMkLst>
        </pc:spChg>
      </pc:sldChg>
      <pc:sldChg chg="addSp delSp modSp mod setBg">
        <pc:chgData name="Iván Pérez Ruiz" userId="S::ivan.s264140@cesurformacion.com::98412f9b-143f-4031-83c1-fdc0814102be" providerId="AD" clId="Web-{880AED21-132E-4A76-9FE3-71A5F597A1AF}" dt="2022-06-16T17:12:07.939" v="37"/>
        <pc:sldMkLst>
          <pc:docMk/>
          <pc:sldMk cId="1052954634" sldId="276"/>
        </pc:sldMkLst>
        <pc:spChg chg="mod">
          <ac:chgData name="Iván Pérez Ruiz" userId="S::ivan.s264140@cesurformacion.com::98412f9b-143f-4031-83c1-fdc0814102be" providerId="AD" clId="Web-{880AED21-132E-4A76-9FE3-71A5F597A1AF}" dt="2022-06-16T17:12:07.939" v="37"/>
          <ac:spMkLst>
            <pc:docMk/>
            <pc:sldMk cId="1052954634" sldId="276"/>
            <ac:spMk id="2" creationId="{783B726F-1195-AD37-7E29-2695CF1F9C39}"/>
          </ac:spMkLst>
        </pc:spChg>
        <pc:spChg chg="del">
          <ac:chgData name="Iván Pérez Ruiz" userId="S::ivan.s264140@cesurformacion.com::98412f9b-143f-4031-83c1-fdc0814102be" providerId="AD" clId="Web-{880AED21-132E-4A76-9FE3-71A5F597A1AF}" dt="2022-06-16T17:12:02.391" v="36"/>
          <ac:spMkLst>
            <pc:docMk/>
            <pc:sldMk cId="1052954634" sldId="276"/>
            <ac:spMk id="3" creationId="{6A9A5D3F-0E28-26B6-2D3F-52EB16C66CBF}"/>
          </ac:spMkLst>
        </pc:spChg>
        <pc:spChg chg="add">
          <ac:chgData name="Iván Pérez Ruiz" userId="S::ivan.s264140@cesurformacion.com::98412f9b-143f-4031-83c1-fdc0814102be" providerId="AD" clId="Web-{880AED21-132E-4A76-9FE3-71A5F597A1AF}" dt="2022-06-16T17:12:07.939" v="37"/>
          <ac:spMkLst>
            <pc:docMk/>
            <pc:sldMk cId="1052954634" sldId="276"/>
            <ac:spMk id="8" creationId="{23F18E02-9FC0-49C2-BE57-195BEE392BA6}"/>
          </ac:spMkLst>
        </pc:spChg>
        <pc:grpChg chg="add">
          <ac:chgData name="Iván Pérez Ruiz" userId="S::ivan.s264140@cesurformacion.com::98412f9b-143f-4031-83c1-fdc0814102be" providerId="AD" clId="Web-{880AED21-132E-4A76-9FE3-71A5F597A1AF}" dt="2022-06-16T17:12:07.939" v="37"/>
          <ac:grpSpMkLst>
            <pc:docMk/>
            <pc:sldMk cId="1052954634" sldId="276"/>
            <ac:grpSpMk id="10" creationId="{DC9608D4-CD9C-4B8B-88DC-8055C0325C72}"/>
          </ac:grpSpMkLst>
        </pc:grpChg>
        <pc:picChg chg="add">
          <ac:chgData name="Iván Pérez Ruiz" userId="S::ivan.s264140@cesurformacion.com::98412f9b-143f-4031-83c1-fdc0814102be" providerId="AD" clId="Web-{880AED21-132E-4A76-9FE3-71A5F597A1AF}" dt="2022-06-16T17:12:07.939" v="37"/>
          <ac:picMkLst>
            <pc:docMk/>
            <pc:sldMk cId="1052954634" sldId="276"/>
            <ac:picMk id="4" creationId="{B05EDE55-0A6D-2589-FAFF-1432F8562F59}"/>
          </ac:picMkLst>
        </pc:picChg>
      </pc:sldChg>
      <pc:sldChg chg="modSp">
        <pc:chgData name="Iván Pérez Ruiz" userId="S::ivan.s264140@cesurformacion.com::98412f9b-143f-4031-83c1-fdc0814102be" providerId="AD" clId="Web-{880AED21-132E-4A76-9FE3-71A5F597A1AF}" dt="2022-06-16T17:08:50.552" v="0" actId="20577"/>
        <pc:sldMkLst>
          <pc:docMk/>
          <pc:sldMk cId="2049059699" sldId="290"/>
        </pc:sldMkLst>
        <pc:spChg chg="mod">
          <ac:chgData name="Iván Pérez Ruiz" userId="S::ivan.s264140@cesurformacion.com::98412f9b-143f-4031-83c1-fdc0814102be" providerId="AD" clId="Web-{880AED21-132E-4A76-9FE3-71A5F597A1AF}" dt="2022-06-16T17:08:50.552" v="0" actId="20577"/>
          <ac:spMkLst>
            <pc:docMk/>
            <pc:sldMk cId="2049059699" sldId="290"/>
            <ac:spMk id="2" creationId="{1E94999D-F766-7685-D361-7A53D5829343}"/>
          </ac:spMkLst>
        </pc:spChg>
      </pc:sldChg>
      <pc:sldChg chg="addSp delSp modSp new mod setBg addAnim">
        <pc:chgData name="Iván Pérez Ruiz" userId="S::ivan.s264140@cesurformacion.com::98412f9b-143f-4031-83c1-fdc0814102be" providerId="AD" clId="Web-{880AED21-132E-4A76-9FE3-71A5F597A1AF}" dt="2022-06-16T17:11:39.406" v="14"/>
        <pc:sldMkLst>
          <pc:docMk/>
          <pc:sldMk cId="4283414508" sldId="310"/>
        </pc:sldMkLst>
        <pc:spChg chg="mod">
          <ac:chgData name="Iván Pérez Ruiz" userId="S::ivan.s264140@cesurformacion.com::98412f9b-143f-4031-83c1-fdc0814102be" providerId="AD" clId="Web-{880AED21-132E-4A76-9FE3-71A5F597A1AF}" dt="2022-06-16T17:11:39.406" v="13"/>
          <ac:spMkLst>
            <pc:docMk/>
            <pc:sldMk cId="4283414508" sldId="310"/>
            <ac:spMk id="2" creationId="{DAA1C91A-B2AF-E8AF-36B4-71BFB05CE655}"/>
          </ac:spMkLst>
        </pc:spChg>
        <pc:spChg chg="del">
          <ac:chgData name="Iván Pérez Ruiz" userId="S::ivan.s264140@cesurformacion.com::98412f9b-143f-4031-83c1-fdc0814102be" providerId="AD" clId="Web-{880AED21-132E-4A76-9FE3-71A5F597A1AF}" dt="2022-06-16T17:11:33.718" v="12"/>
          <ac:spMkLst>
            <pc:docMk/>
            <pc:sldMk cId="4283414508" sldId="310"/>
            <ac:spMk id="3" creationId="{FF89E6CE-E6E1-1D59-8364-D6B17449032D}"/>
          </ac:spMkLst>
        </pc:spChg>
        <pc:spChg chg="add">
          <ac:chgData name="Iván Pérez Ruiz" userId="S::ivan.s264140@cesurformacion.com::98412f9b-143f-4031-83c1-fdc0814102be" providerId="AD" clId="Web-{880AED21-132E-4A76-9FE3-71A5F597A1AF}" dt="2022-06-16T17:11:39.406" v="13"/>
          <ac:spMkLst>
            <pc:docMk/>
            <pc:sldMk cId="4283414508" sldId="310"/>
            <ac:spMk id="9" creationId="{A3363022-C969-41E9-8EB2-E4C94908C1FA}"/>
          </ac:spMkLst>
        </pc:spChg>
        <pc:spChg chg="add">
          <ac:chgData name="Iván Pérez Ruiz" userId="S::ivan.s264140@cesurformacion.com::98412f9b-143f-4031-83c1-fdc0814102be" providerId="AD" clId="Web-{880AED21-132E-4A76-9FE3-71A5F597A1AF}" dt="2022-06-16T17:11:39.406" v="13"/>
          <ac:spMkLst>
            <pc:docMk/>
            <pc:sldMk cId="4283414508" sldId="310"/>
            <ac:spMk id="11" creationId="{8D1AD6B3-BE88-4CEB-BA17-790657CC4729}"/>
          </ac:spMkLst>
        </pc:spChg>
        <pc:grpChg chg="add">
          <ac:chgData name="Iván Pérez Ruiz" userId="S::ivan.s264140@cesurformacion.com::98412f9b-143f-4031-83c1-fdc0814102be" providerId="AD" clId="Web-{880AED21-132E-4A76-9FE3-71A5F597A1AF}" dt="2022-06-16T17:11:39.406" v="13"/>
          <ac:grpSpMkLst>
            <pc:docMk/>
            <pc:sldMk cId="4283414508" sldId="310"/>
            <ac:grpSpMk id="13" creationId="{89D1390B-7E13-4B4F-9CB2-391063412E54}"/>
          </ac:grpSpMkLst>
        </pc:grpChg>
        <pc:picChg chg="add">
          <ac:chgData name="Iván Pérez Ruiz" userId="S::ivan.s264140@cesurformacion.com::98412f9b-143f-4031-83c1-fdc0814102be" providerId="AD" clId="Web-{880AED21-132E-4A76-9FE3-71A5F597A1AF}" dt="2022-06-16T17:11:39.406" v="13"/>
          <ac:picMkLst>
            <pc:docMk/>
            <pc:sldMk cId="4283414508" sldId="310"/>
            <ac:picMk id="6" creationId="{4E2F349F-4D52-6C64-BCBC-D81C87748835}"/>
          </ac:picMkLst>
        </pc:picChg>
      </pc:sldChg>
    </pc:docChg>
  </pc:docChgLst>
  <pc:docChgLst>
    <pc:chgData name="Olalla Sanz Garcia" userId="S::olalla.s254419@cesurformacion.com::cc104b0f-299d-48da-9870-93444b441587" providerId="AD" clId="Web-{91BF5F8A-FB3D-48A9-B66D-6D98BA78184C}"/>
    <pc:docChg chg="modSld">
      <pc:chgData name="Olalla Sanz Garcia" userId="S::olalla.s254419@cesurformacion.com::cc104b0f-299d-48da-9870-93444b441587" providerId="AD" clId="Web-{91BF5F8A-FB3D-48A9-B66D-6D98BA78184C}" dt="2022-06-16T17:56:07.420" v="6" actId="20577"/>
      <pc:docMkLst>
        <pc:docMk/>
      </pc:docMkLst>
      <pc:sldChg chg="modSp">
        <pc:chgData name="Olalla Sanz Garcia" userId="S::olalla.s254419@cesurformacion.com::cc104b0f-299d-48da-9870-93444b441587" providerId="AD" clId="Web-{91BF5F8A-FB3D-48A9-B66D-6D98BA78184C}" dt="2022-06-16T17:56:07.420" v="6" actId="20577"/>
        <pc:sldMkLst>
          <pc:docMk/>
          <pc:sldMk cId="208289769" sldId="273"/>
        </pc:sldMkLst>
        <pc:spChg chg="mod">
          <ac:chgData name="Olalla Sanz Garcia" userId="S::olalla.s254419@cesurformacion.com::cc104b0f-299d-48da-9870-93444b441587" providerId="AD" clId="Web-{91BF5F8A-FB3D-48A9-B66D-6D98BA78184C}" dt="2022-06-16T17:56:07.420" v="6" actId="20577"/>
          <ac:spMkLst>
            <pc:docMk/>
            <pc:sldMk cId="208289769" sldId="273"/>
            <ac:spMk id="2" creationId="{6BA4048F-72EB-6F05-D439-84D6ECE7BC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AB333CAC-9E65-48EA-8DD5-FE738749F977}" type="datetimeFigureOut">
              <a:rPr lang="es-ES" smtClean="0"/>
              <a:t>17/06/2022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82104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B333CAC-9E65-48EA-8DD5-FE738749F977}" type="datetimeFigureOut">
              <a:rPr lang="es-ES" smtClean="0"/>
              <a:t>17/06/2022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299531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B333CAC-9E65-48EA-8DD5-FE738749F977}" type="datetimeFigureOut">
              <a:rPr lang="es-ES" smtClean="0"/>
              <a:t>17/06/2022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280407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B333CAC-9E65-48EA-8DD5-FE738749F977}" type="datetimeFigureOut">
              <a:rPr lang="es-ES" smtClean="0"/>
              <a:t>17/06/2022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417188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B333CAC-9E65-48EA-8DD5-FE738749F977}" type="datetimeFigureOut">
              <a:rPr lang="es-ES" smtClean="0"/>
              <a:t>17/06/2022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197075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AB333CAC-9E65-48EA-8DD5-FE738749F977}" type="datetimeFigureOut">
              <a:rPr lang="es-ES" smtClean="0"/>
              <a:t>17/06/2022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330410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AB333CAC-9E65-48EA-8DD5-FE738749F977}" type="datetimeFigureOut">
              <a:rPr lang="es-ES" smtClean="0"/>
              <a:t>17/06/2022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240637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AB333CAC-9E65-48EA-8DD5-FE738749F977}" type="datetimeFigureOut">
              <a:rPr lang="es-ES" smtClean="0"/>
              <a:t>17/06/2022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129731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B333CAC-9E65-48EA-8DD5-FE738749F977}" type="datetimeFigureOut">
              <a:rPr lang="es-ES" smtClean="0"/>
              <a:t>17/06/2022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110899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B333CAC-9E65-48EA-8DD5-FE738749F977}" type="datetimeFigureOut">
              <a:rPr lang="es-ES" smtClean="0"/>
              <a:t>17/06/2022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2227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B333CAC-9E65-48EA-8DD5-FE738749F977}" type="datetimeFigureOut">
              <a:rPr lang="es-ES" smtClean="0"/>
              <a:t>17/06/2022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08E7BFF-AAD3-4D7B-82E4-B69F61B7E736}" type="slidenum">
              <a:rPr lang="es-ES" smtClean="0"/>
              <a:t>‹#›</a:t>
            </a:fld>
            <a:endParaRPr lang="es-ES"/>
          </a:p>
        </p:txBody>
      </p:sp>
    </p:spTree>
    <p:extLst>
      <p:ext uri="{BB962C8B-B14F-4D97-AF65-F5344CB8AC3E}">
        <p14:creationId xmlns:p14="http://schemas.microsoft.com/office/powerpoint/2010/main" val="391238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33CAC-9E65-48EA-8DD5-FE738749F977}" type="datetimeFigureOut">
              <a:rPr lang="es-ES" smtClean="0"/>
              <a:t>17/06/2022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E7BFF-AAD3-4D7B-82E4-B69F61B7E736}" type="slidenum">
              <a:rPr lang="es-ES" smtClean="0"/>
              <a:t>‹#›</a:t>
            </a:fld>
            <a:endParaRPr lang="es-ES"/>
          </a:p>
        </p:txBody>
      </p:sp>
    </p:spTree>
    <p:extLst>
      <p:ext uri="{BB962C8B-B14F-4D97-AF65-F5344CB8AC3E}">
        <p14:creationId xmlns:p14="http://schemas.microsoft.com/office/powerpoint/2010/main" val="3353459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hyperlink" Target="https://docs.aws.amazon.com/AWSCloudFormation/latest/UserGuide/aws-resource-iam-role.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556415" y="3240416"/>
            <a:ext cx="4805996" cy="1297115"/>
          </a:xfrm>
        </p:spPr>
        <p:txBody>
          <a:bodyPr anchor="t">
            <a:normAutofit/>
          </a:bodyPr>
          <a:lstStyle/>
          <a:p>
            <a:pPr algn="l"/>
            <a:r>
              <a:rPr lang="es-ES" sz="4000" b="1">
                <a:solidFill>
                  <a:schemeClr val="tx2"/>
                </a:solidFill>
                <a:ea typeface="+mj-lt"/>
                <a:cs typeface="+mj-lt"/>
              </a:rPr>
              <a:t>Caso de Uso Vacantes Indeed</a:t>
            </a:r>
            <a:endParaRPr lang="es-ES" sz="4000">
              <a:solidFill>
                <a:schemeClr val="tx2"/>
              </a:solidFill>
            </a:endParaRPr>
          </a:p>
          <a:p>
            <a:pPr algn="l"/>
            <a:endParaRPr lang="es-ES" sz="4000">
              <a:solidFill>
                <a:schemeClr val="tx2"/>
              </a:solidFill>
              <a:cs typeface="Calibri Light"/>
            </a:endParaRPr>
          </a:p>
        </p:txBody>
      </p:sp>
      <p:sp>
        <p:nvSpPr>
          <p:cNvPr id="3" name="Subtítulo 2"/>
          <p:cNvSpPr>
            <a:spLocks noGrp="1"/>
          </p:cNvSpPr>
          <p:nvPr>
            <p:ph type="subTitle" idx="1"/>
          </p:nvPr>
        </p:nvSpPr>
        <p:spPr>
          <a:xfrm>
            <a:off x="6590966" y="4593403"/>
            <a:ext cx="4805691" cy="838831"/>
          </a:xfrm>
        </p:spPr>
        <p:txBody>
          <a:bodyPr anchor="b">
            <a:normAutofit/>
          </a:bodyPr>
          <a:lstStyle/>
          <a:p>
            <a:pPr algn="l"/>
            <a:r>
              <a:rPr lang="es-ES" sz="2000">
                <a:solidFill>
                  <a:schemeClr val="tx2"/>
                </a:solidFill>
                <a:cs typeface="Calibri"/>
              </a:rPr>
              <a:t>Iván Pérez Ruiz ,Olalla Sanz, Alberto Santiago, Pablo Díez</a:t>
            </a:r>
            <a:endParaRPr lang="es-ES" sz="2000">
              <a:solidFill>
                <a:schemeClr val="tx2"/>
              </a:solidFill>
            </a:endParaRPr>
          </a:p>
        </p:txBody>
      </p:sp>
      <p:pic>
        <p:nvPicPr>
          <p:cNvPr id="7" name="Graphic 6" descr="Grupo">
            <a:extLst>
              <a:ext uri="{FF2B5EF4-FFF2-40B4-BE49-F238E27FC236}">
                <a16:creationId xmlns:a16="http://schemas.microsoft.com/office/drawing/2014/main" id="{C05DB228-9ED4-F823-88A6-0676ABADF7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07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B3F5B-947E-B044-9E2F-748FA77BE883}"/>
              </a:ext>
            </a:extLst>
          </p:cNvPr>
          <p:cNvSpPr>
            <a:spLocks noGrp="1"/>
          </p:cNvSpPr>
          <p:nvPr>
            <p:ph type="title"/>
          </p:nvPr>
        </p:nvSpPr>
        <p:spPr>
          <a:xfrm>
            <a:off x="596153" y="1202305"/>
            <a:ext cx="10668000" cy="2016443"/>
          </a:xfrm>
        </p:spPr>
        <p:txBody>
          <a:bodyPr vert="horz" lIns="91440" tIns="45720" rIns="91440" bIns="45720" rtlCol="0" anchor="ctr">
            <a:noAutofit/>
          </a:bodyPr>
          <a:lstStyle/>
          <a:p>
            <a:pPr algn="ctr"/>
            <a:r>
              <a:rPr lang="es-ES" sz="2000">
                <a:latin typeface="Calibri"/>
                <a:cs typeface="Calibri Light"/>
              </a:rPr>
              <a:t>La URL_BASE es la URL que tenemos actualmente con el puesto que pedimos anteriormente</a:t>
            </a:r>
            <a:br>
              <a:rPr lang="es-ES" sz="2000">
                <a:latin typeface="Calibri"/>
                <a:cs typeface="Calibri Light"/>
              </a:rPr>
            </a:br>
            <a:r>
              <a:rPr lang="es-ES" sz="2000">
                <a:latin typeface="Calibri"/>
                <a:cs typeface="Calibri Light"/>
              </a:rPr>
              <a:t>(En nuestro caso Data </a:t>
            </a:r>
            <a:r>
              <a:rPr lang="es-ES" sz="2000" err="1">
                <a:latin typeface="Calibri"/>
                <a:cs typeface="Calibri Light"/>
              </a:rPr>
              <a:t>Scientist</a:t>
            </a:r>
            <a:r>
              <a:rPr lang="es-ES" sz="2000">
                <a:latin typeface="Calibri"/>
                <a:cs typeface="Calibri Light"/>
              </a:rPr>
              <a:t>).</a:t>
            </a:r>
            <a:br>
              <a:rPr lang="es-ES" sz="2000">
                <a:latin typeface="Calibri"/>
                <a:cs typeface="Calibri Light"/>
              </a:rPr>
            </a:br>
            <a:r>
              <a:rPr lang="es-ES" sz="2000">
                <a:latin typeface="Calibri"/>
                <a:cs typeface="Calibri Light"/>
              </a:rPr>
              <a:t>Y en el caso de que no exista dicho puesto, aparecerá un mensaje en la terminal y se saldrá del </a:t>
            </a:r>
            <a:r>
              <a:rPr lang="es-ES" sz="2000" err="1">
                <a:latin typeface="Calibri"/>
                <a:cs typeface="Calibri Light"/>
              </a:rPr>
              <a:t>chrome</a:t>
            </a:r>
            <a:r>
              <a:rPr lang="es-ES" sz="2000">
                <a:latin typeface="Calibri"/>
                <a:cs typeface="Calibri Light"/>
              </a:rPr>
              <a:t>.</a:t>
            </a:r>
            <a:endParaRPr lang="es-ES" sz="2000">
              <a:latin typeface="Calibri"/>
              <a:cs typeface="Calibri"/>
            </a:endParaRPr>
          </a:p>
        </p:txBody>
      </p:sp>
      <p:pic>
        <p:nvPicPr>
          <p:cNvPr id="4" name="Imagen 4" descr="Texto&#10;&#10;Descripción generada automáticamente">
            <a:extLst>
              <a:ext uri="{FF2B5EF4-FFF2-40B4-BE49-F238E27FC236}">
                <a16:creationId xmlns:a16="http://schemas.microsoft.com/office/drawing/2014/main" id="{29456CA9-AE31-C05F-2730-905C143B32A7}"/>
              </a:ext>
            </a:extLst>
          </p:cNvPr>
          <p:cNvPicPr>
            <a:picLocks noGrp="1" noChangeAspect="1"/>
          </p:cNvPicPr>
          <p:nvPr>
            <p:ph idx="1"/>
          </p:nvPr>
        </p:nvPicPr>
        <p:blipFill>
          <a:blip r:embed="rId2"/>
          <a:stretch>
            <a:fillRect/>
          </a:stretch>
        </p:blipFill>
        <p:spPr>
          <a:xfrm>
            <a:off x="2837525" y="3215792"/>
            <a:ext cx="6517795" cy="2339735"/>
          </a:xfrm>
        </p:spPr>
      </p:pic>
    </p:spTree>
    <p:extLst>
      <p:ext uri="{BB962C8B-B14F-4D97-AF65-F5344CB8AC3E}">
        <p14:creationId xmlns:p14="http://schemas.microsoft.com/office/powerpoint/2010/main" val="255877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939AC-67A3-C276-8B6D-E9CBD75ECA09}"/>
              </a:ext>
            </a:extLst>
          </p:cNvPr>
          <p:cNvSpPr>
            <a:spLocks noGrp="1"/>
          </p:cNvSpPr>
          <p:nvPr>
            <p:ph type="title"/>
          </p:nvPr>
        </p:nvSpPr>
        <p:spPr/>
        <p:txBody>
          <a:bodyPr vert="horz" lIns="91440" tIns="45720" rIns="91440" bIns="45720" rtlCol="0" anchor="ctr">
            <a:noAutofit/>
          </a:bodyPr>
          <a:lstStyle/>
          <a:p>
            <a:pPr algn="ctr"/>
            <a:r>
              <a:rPr lang="es-ES" sz="2000">
                <a:latin typeface="Calibri"/>
                <a:cs typeface="Calibri Light"/>
              </a:rPr>
              <a:t>Por ejemplo, si en la función dentro de la variable puesto introducimos "</a:t>
            </a:r>
            <a:r>
              <a:rPr lang="es-ES" sz="2000" err="1">
                <a:latin typeface="Calibri"/>
                <a:cs typeface="Calibri Light"/>
              </a:rPr>
              <a:t>asdfg</a:t>
            </a:r>
            <a:r>
              <a:rPr lang="es-ES" sz="2000">
                <a:latin typeface="Calibri"/>
                <a:cs typeface="Calibri Light"/>
              </a:rPr>
              <a:t>", ya que  no existe ningún puesto con ese nombre, nos saldrá lo siguiente:</a:t>
            </a:r>
            <a:endParaRPr lang="es-ES"/>
          </a:p>
        </p:txBody>
      </p:sp>
      <p:sp>
        <p:nvSpPr>
          <p:cNvPr id="3" name="Marcador de contenido 2">
            <a:extLst>
              <a:ext uri="{FF2B5EF4-FFF2-40B4-BE49-F238E27FC236}">
                <a16:creationId xmlns:a16="http://schemas.microsoft.com/office/drawing/2014/main" id="{8C94E8CA-D6C9-3DEB-CE52-8B56B6D21733}"/>
              </a:ext>
            </a:extLst>
          </p:cNvPr>
          <p:cNvSpPr>
            <a:spLocks noGrp="1"/>
          </p:cNvSpPr>
          <p:nvPr>
            <p:ph idx="1"/>
          </p:nvPr>
        </p:nvSpPr>
        <p:spPr/>
        <p:txBody>
          <a:bodyPr vert="horz" lIns="91440" tIns="45720" rIns="91440" bIns="45720" rtlCol="0" anchor="t">
            <a:normAutofit/>
          </a:bodyPr>
          <a:lstStyle/>
          <a:p>
            <a:pPr marL="0" indent="0">
              <a:buNone/>
            </a:pPr>
            <a:br>
              <a:rPr lang="es-ES">
                <a:ea typeface="+mn-lt"/>
                <a:cs typeface="+mn-lt"/>
              </a:rPr>
            </a:br>
            <a:endParaRPr lang="es-ES">
              <a:ea typeface="+mn-lt"/>
              <a:cs typeface="+mn-lt"/>
            </a:endParaRPr>
          </a:p>
          <a:p>
            <a:endParaRPr lang="es-ES">
              <a:ea typeface="+mn-lt"/>
              <a:cs typeface="+mn-lt"/>
            </a:endParaRPr>
          </a:p>
          <a:p>
            <a:endParaRPr lang="es-ES">
              <a:ea typeface="+mn-lt"/>
              <a:cs typeface="+mn-lt"/>
            </a:endParaRPr>
          </a:p>
          <a:p>
            <a:endParaRPr lang="es-ES">
              <a:ea typeface="+mn-lt"/>
              <a:cs typeface="+mn-lt"/>
            </a:endParaRPr>
          </a:p>
          <a:p>
            <a:endParaRPr lang="es-ES">
              <a:ea typeface="+mn-lt"/>
              <a:cs typeface="+mn-lt"/>
            </a:endParaRPr>
          </a:p>
          <a:p>
            <a:pPr marL="0" indent="0">
              <a:buNone/>
            </a:pPr>
            <a:br>
              <a:rPr lang="es-ES">
                <a:ea typeface="+mn-lt"/>
                <a:cs typeface="+mn-lt"/>
              </a:rPr>
            </a:br>
            <a:endParaRPr lang="es-ES">
              <a:ea typeface="+mn-lt"/>
              <a:cs typeface="+mn-lt"/>
            </a:endParaRPr>
          </a:p>
          <a:p>
            <a:endParaRPr lang="es-ES">
              <a:ea typeface="+mn-lt"/>
              <a:cs typeface="+mn-lt"/>
            </a:endParaRPr>
          </a:p>
        </p:txBody>
      </p:sp>
      <p:pic>
        <p:nvPicPr>
          <p:cNvPr id="4" name="Imagen 4" descr="Interfaz de usuario gráfica, Texto&#10;&#10;Descripción generada automáticamente">
            <a:extLst>
              <a:ext uri="{FF2B5EF4-FFF2-40B4-BE49-F238E27FC236}">
                <a16:creationId xmlns:a16="http://schemas.microsoft.com/office/drawing/2014/main" id="{99628E4D-A45D-36C1-F021-BA915904561E}"/>
              </a:ext>
            </a:extLst>
          </p:cNvPr>
          <p:cNvPicPr>
            <a:picLocks noChangeAspect="1"/>
          </p:cNvPicPr>
          <p:nvPr/>
        </p:nvPicPr>
        <p:blipFill>
          <a:blip r:embed="rId2"/>
          <a:stretch>
            <a:fillRect/>
          </a:stretch>
        </p:blipFill>
        <p:spPr>
          <a:xfrm>
            <a:off x="6502208" y="3842002"/>
            <a:ext cx="4123426" cy="1067014"/>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89EFFA3B-500B-2D22-64C4-153FB240D3DB}"/>
              </a:ext>
            </a:extLst>
          </p:cNvPr>
          <p:cNvPicPr>
            <a:picLocks noChangeAspect="1"/>
          </p:cNvPicPr>
          <p:nvPr/>
        </p:nvPicPr>
        <p:blipFill>
          <a:blip r:embed="rId3"/>
          <a:stretch>
            <a:fillRect/>
          </a:stretch>
        </p:blipFill>
        <p:spPr>
          <a:xfrm>
            <a:off x="972839" y="1826296"/>
            <a:ext cx="5048429" cy="1509263"/>
          </a:xfrm>
          <a:prstGeom prst="rect">
            <a:avLst/>
          </a:prstGeom>
        </p:spPr>
      </p:pic>
    </p:spTree>
    <p:extLst>
      <p:ext uri="{BB962C8B-B14F-4D97-AF65-F5344CB8AC3E}">
        <p14:creationId xmlns:p14="http://schemas.microsoft.com/office/powerpoint/2010/main" val="156136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845771-C9AE-018B-843D-A511F7D28AD2}"/>
              </a:ext>
            </a:extLst>
          </p:cNvPr>
          <p:cNvSpPr>
            <a:spLocks noGrp="1"/>
          </p:cNvSpPr>
          <p:nvPr>
            <p:ph type="title"/>
          </p:nvPr>
        </p:nvSpPr>
        <p:spPr>
          <a:xfrm>
            <a:off x="273593" y="669722"/>
            <a:ext cx="10962640" cy="1048853"/>
          </a:xfrm>
        </p:spPr>
        <p:txBody>
          <a:bodyPr vert="horz" lIns="91440" tIns="45720" rIns="91440" bIns="45720" rtlCol="0" anchor="ctr">
            <a:noAutofit/>
          </a:bodyPr>
          <a:lstStyle/>
          <a:p>
            <a:pPr algn="ctr"/>
            <a:r>
              <a:rPr lang="es-ES" sz="2000">
                <a:latin typeface="Calibri"/>
                <a:cs typeface="Calibri Light"/>
              </a:rPr>
              <a:t>La URL_BASE nombrada anteriormente, la necesitamos para hacer el cambio de página.</a:t>
            </a:r>
            <a:br>
              <a:rPr lang="es-ES" sz="2000">
                <a:latin typeface="Calibri"/>
                <a:cs typeface="Calibri Light"/>
              </a:rPr>
            </a:br>
            <a:r>
              <a:rPr lang="es-ES" sz="2000">
                <a:latin typeface="Calibri"/>
                <a:cs typeface="Calibri Light"/>
              </a:rPr>
              <a:t>Por lo que, para realizarlo, creamos un bucle que recorra las primeras </a:t>
            </a:r>
            <a:br>
              <a:rPr lang="en-US" sz="3600">
                <a:latin typeface="Calibri"/>
              </a:rPr>
            </a:br>
            <a:r>
              <a:rPr lang="es-ES" sz="2000">
                <a:latin typeface="Calibri"/>
                <a:cs typeface="Calibri Light"/>
              </a:rPr>
              <a:t>cuatro páginas, modificando dicha URL </a:t>
            </a:r>
            <a:endParaRPr lang="es-ES"/>
          </a:p>
        </p:txBody>
      </p:sp>
      <p:pic>
        <p:nvPicPr>
          <p:cNvPr id="4" name="Imagen 4" descr="Texto&#10;&#10;Descripción generada automáticamente">
            <a:extLst>
              <a:ext uri="{FF2B5EF4-FFF2-40B4-BE49-F238E27FC236}">
                <a16:creationId xmlns:a16="http://schemas.microsoft.com/office/drawing/2014/main" id="{A1D19466-8DB7-C5F0-F50E-B8CFD1ECE941}"/>
              </a:ext>
            </a:extLst>
          </p:cNvPr>
          <p:cNvPicPr>
            <a:picLocks noGrp="1" noChangeAspect="1"/>
          </p:cNvPicPr>
          <p:nvPr>
            <p:ph idx="1"/>
          </p:nvPr>
        </p:nvPicPr>
        <p:blipFill>
          <a:blip r:embed="rId2"/>
          <a:stretch>
            <a:fillRect/>
          </a:stretch>
        </p:blipFill>
        <p:spPr>
          <a:xfrm>
            <a:off x="1764695" y="1816530"/>
            <a:ext cx="8078756" cy="1953355"/>
          </a:xfrm>
        </p:spPr>
      </p:pic>
      <p:sp>
        <p:nvSpPr>
          <p:cNvPr id="3" name="Título 1">
            <a:extLst>
              <a:ext uri="{FF2B5EF4-FFF2-40B4-BE49-F238E27FC236}">
                <a16:creationId xmlns:a16="http://schemas.microsoft.com/office/drawing/2014/main" id="{20CA0A76-890B-5F75-28FE-2FC4975B7B25}"/>
              </a:ext>
            </a:extLst>
          </p:cNvPr>
          <p:cNvSpPr>
            <a:spLocks noGrp="1"/>
          </p:cNvSpPr>
          <p:nvPr/>
        </p:nvSpPr>
        <p:spPr>
          <a:xfrm>
            <a:off x="269838" y="3932480"/>
            <a:ext cx="11018807" cy="971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a:latin typeface="Calibri"/>
                <a:cs typeface="Calibri Light"/>
              </a:rPr>
              <a:t>Necesitamos traer los datos y meterlos en variables para después poder seleccionar los campos necesarios </a:t>
            </a:r>
            <a:endParaRPr lang="es-ES"/>
          </a:p>
        </p:txBody>
      </p:sp>
      <p:pic>
        <p:nvPicPr>
          <p:cNvPr id="6" name="Imagen 6" descr="Texto&#10;&#10;Descripción generada automáticamente">
            <a:extLst>
              <a:ext uri="{FF2B5EF4-FFF2-40B4-BE49-F238E27FC236}">
                <a16:creationId xmlns:a16="http://schemas.microsoft.com/office/drawing/2014/main" id="{0470013C-7AE8-AA7F-3A93-8FD5226EFBBB}"/>
              </a:ext>
            </a:extLst>
          </p:cNvPr>
          <p:cNvPicPr>
            <a:picLocks noChangeAspect="1"/>
          </p:cNvPicPr>
          <p:nvPr/>
        </p:nvPicPr>
        <p:blipFill>
          <a:blip r:embed="rId3"/>
          <a:stretch>
            <a:fillRect/>
          </a:stretch>
        </p:blipFill>
        <p:spPr>
          <a:xfrm>
            <a:off x="1223683" y="4900765"/>
            <a:ext cx="9749645" cy="1661613"/>
          </a:xfrm>
          <a:prstGeom prst="rect">
            <a:avLst/>
          </a:prstGeom>
        </p:spPr>
      </p:pic>
    </p:spTree>
    <p:extLst>
      <p:ext uri="{BB962C8B-B14F-4D97-AF65-F5344CB8AC3E}">
        <p14:creationId xmlns:p14="http://schemas.microsoft.com/office/powerpoint/2010/main" val="293750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2F78B-75B7-CA1A-2F20-096D61C4580E}"/>
              </a:ext>
            </a:extLst>
          </p:cNvPr>
          <p:cNvSpPr>
            <a:spLocks noGrp="1"/>
          </p:cNvSpPr>
          <p:nvPr>
            <p:ph type="title"/>
          </p:nvPr>
        </p:nvSpPr>
        <p:spPr/>
        <p:txBody>
          <a:bodyPr vert="horz" lIns="91440" tIns="45720" rIns="91440" bIns="45720" rtlCol="0" anchor="ctr">
            <a:noAutofit/>
          </a:bodyPr>
          <a:lstStyle/>
          <a:p>
            <a:r>
              <a:rPr lang="es-ES" sz="2000">
                <a:latin typeface="Calibri"/>
                <a:cs typeface="Calibri Light"/>
              </a:rPr>
              <a:t>Con este bucle recorremos todo el contenido y filtramos para obtener los campos que necesitamos.</a:t>
            </a:r>
          </a:p>
        </p:txBody>
      </p:sp>
      <p:pic>
        <p:nvPicPr>
          <p:cNvPr id="4" name="Imagen 4" descr="Texto&#10;&#10;Descripción generada automáticamente">
            <a:extLst>
              <a:ext uri="{FF2B5EF4-FFF2-40B4-BE49-F238E27FC236}">
                <a16:creationId xmlns:a16="http://schemas.microsoft.com/office/drawing/2014/main" id="{E4B764EC-74E0-FAF0-FA72-8DA36FC3CDB9}"/>
              </a:ext>
            </a:extLst>
          </p:cNvPr>
          <p:cNvPicPr>
            <a:picLocks noGrp="1" noChangeAspect="1"/>
          </p:cNvPicPr>
          <p:nvPr>
            <p:ph idx="1"/>
          </p:nvPr>
        </p:nvPicPr>
        <p:blipFill>
          <a:blip r:embed="rId2"/>
          <a:stretch>
            <a:fillRect/>
          </a:stretch>
        </p:blipFill>
        <p:spPr>
          <a:xfrm>
            <a:off x="1671962" y="1552455"/>
            <a:ext cx="8963095" cy="4638885"/>
          </a:xfrm>
        </p:spPr>
      </p:pic>
    </p:spTree>
    <p:extLst>
      <p:ext uri="{BB962C8B-B14F-4D97-AF65-F5344CB8AC3E}">
        <p14:creationId xmlns:p14="http://schemas.microsoft.com/office/powerpoint/2010/main" val="265769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4048F-72EB-6F05-D439-84D6ECE7BC7C}"/>
              </a:ext>
            </a:extLst>
          </p:cNvPr>
          <p:cNvSpPr>
            <a:spLocks noGrp="1"/>
          </p:cNvSpPr>
          <p:nvPr>
            <p:ph type="title"/>
          </p:nvPr>
        </p:nvSpPr>
        <p:spPr>
          <a:xfrm>
            <a:off x="1259541" y="320302"/>
            <a:ext cx="9045389" cy="1325563"/>
          </a:xfrm>
        </p:spPr>
        <p:txBody>
          <a:bodyPr vert="horz" lIns="91440" tIns="45720" rIns="91440" bIns="45720" rtlCol="0" anchor="ctr">
            <a:noAutofit/>
          </a:bodyPr>
          <a:lstStyle/>
          <a:p>
            <a:pPr algn="ctr"/>
            <a:r>
              <a:rPr lang="es-ES" sz="2000">
                <a:latin typeface="Calibri"/>
                <a:cs typeface="Calibri Light"/>
              </a:rPr>
              <a:t>En el caso de la fecha de publicación, no se encontraba en la misma clase que los demás objetos, por lo tanto la </a:t>
            </a:r>
            <a:r>
              <a:rPr lang="es-ES" sz="2000" err="1">
                <a:latin typeface="Calibri"/>
                <a:cs typeface="Calibri Light"/>
              </a:rPr>
              <a:t>extraímos</a:t>
            </a:r>
            <a:r>
              <a:rPr lang="es-ES" sz="2000">
                <a:latin typeface="Calibri"/>
                <a:cs typeface="Calibri Light"/>
              </a:rPr>
              <a:t> aparte.</a:t>
            </a:r>
          </a:p>
        </p:txBody>
      </p:sp>
      <p:pic>
        <p:nvPicPr>
          <p:cNvPr id="7" name="Imagen 7">
            <a:extLst>
              <a:ext uri="{FF2B5EF4-FFF2-40B4-BE49-F238E27FC236}">
                <a16:creationId xmlns:a16="http://schemas.microsoft.com/office/drawing/2014/main" id="{CA7964E1-B46A-8433-5563-A06264642639}"/>
              </a:ext>
            </a:extLst>
          </p:cNvPr>
          <p:cNvPicPr>
            <a:picLocks noGrp="1" noChangeAspect="1"/>
          </p:cNvPicPr>
          <p:nvPr>
            <p:ph idx="1"/>
          </p:nvPr>
        </p:nvPicPr>
        <p:blipFill>
          <a:blip r:embed="rId2"/>
          <a:stretch>
            <a:fillRect/>
          </a:stretch>
        </p:blipFill>
        <p:spPr>
          <a:xfrm>
            <a:off x="2081888" y="1648978"/>
            <a:ext cx="7421233" cy="491885"/>
          </a:xfrm>
        </p:spPr>
      </p:pic>
      <p:sp>
        <p:nvSpPr>
          <p:cNvPr id="8" name="CuadroTexto 7">
            <a:extLst>
              <a:ext uri="{FF2B5EF4-FFF2-40B4-BE49-F238E27FC236}">
                <a16:creationId xmlns:a16="http://schemas.microsoft.com/office/drawing/2014/main" id="{81F89EE8-2C3C-3F8D-0CBC-D1633266B74D}"/>
              </a:ext>
            </a:extLst>
          </p:cNvPr>
          <p:cNvSpPr txBox="1"/>
          <p:nvPr/>
        </p:nvSpPr>
        <p:spPr>
          <a:xfrm>
            <a:off x="1264257" y="2500649"/>
            <a:ext cx="90514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cs typeface="Calibri"/>
              </a:rPr>
              <a:t>Igual que para la fecha de publicación, la creamos nosotros poniendo la fecha del día que se ejecuta el código.</a:t>
            </a:r>
            <a:endParaRPr lang="es-ES"/>
          </a:p>
        </p:txBody>
      </p:sp>
      <p:pic>
        <p:nvPicPr>
          <p:cNvPr id="9" name="Imagen 9">
            <a:extLst>
              <a:ext uri="{FF2B5EF4-FFF2-40B4-BE49-F238E27FC236}">
                <a16:creationId xmlns:a16="http://schemas.microsoft.com/office/drawing/2014/main" id="{B6DB02F7-BB21-C190-DA2B-235D6A11459B}"/>
              </a:ext>
            </a:extLst>
          </p:cNvPr>
          <p:cNvPicPr>
            <a:picLocks noChangeAspect="1"/>
          </p:cNvPicPr>
          <p:nvPr/>
        </p:nvPicPr>
        <p:blipFill>
          <a:blip r:embed="rId3"/>
          <a:stretch>
            <a:fillRect/>
          </a:stretch>
        </p:blipFill>
        <p:spPr>
          <a:xfrm>
            <a:off x="1260794" y="3570886"/>
            <a:ext cx="9054859" cy="707749"/>
          </a:xfrm>
          <a:prstGeom prst="rect">
            <a:avLst/>
          </a:prstGeom>
        </p:spPr>
      </p:pic>
      <p:sp>
        <p:nvSpPr>
          <p:cNvPr id="3" name="Título 1">
            <a:extLst>
              <a:ext uri="{FF2B5EF4-FFF2-40B4-BE49-F238E27FC236}">
                <a16:creationId xmlns:a16="http://schemas.microsoft.com/office/drawing/2014/main" id="{E50D2CD2-9DCB-6ABE-9AAD-B2F2E9616674}"/>
              </a:ext>
            </a:extLst>
          </p:cNvPr>
          <p:cNvSpPr>
            <a:spLocks noGrp="1"/>
          </p:cNvSpPr>
          <p:nvPr/>
        </p:nvSpPr>
        <p:spPr>
          <a:xfrm>
            <a:off x="1262464" y="4426135"/>
            <a:ext cx="9054352" cy="751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000">
                <a:latin typeface="Calibri"/>
                <a:cs typeface="Calibri Light"/>
              </a:rPr>
              <a:t>Una vez que ya tenemos los datos necesarios los introducimos en una lista.</a:t>
            </a:r>
            <a:endParaRPr lang="es-ES" sz="2000">
              <a:latin typeface="Calibri"/>
              <a:cs typeface="Calibri"/>
            </a:endParaRPr>
          </a:p>
        </p:txBody>
      </p:sp>
      <p:pic>
        <p:nvPicPr>
          <p:cNvPr id="4" name="Imagen 4" descr="Texto&#10;&#10;Descripción generada automáticamente">
            <a:extLst>
              <a:ext uri="{FF2B5EF4-FFF2-40B4-BE49-F238E27FC236}">
                <a16:creationId xmlns:a16="http://schemas.microsoft.com/office/drawing/2014/main" id="{57D6839B-CE1B-878B-105B-21C5D8F8E0FF}"/>
              </a:ext>
            </a:extLst>
          </p:cNvPr>
          <p:cNvPicPr>
            <a:picLocks noChangeAspect="1"/>
          </p:cNvPicPr>
          <p:nvPr/>
        </p:nvPicPr>
        <p:blipFill>
          <a:blip r:embed="rId4"/>
          <a:stretch>
            <a:fillRect/>
          </a:stretch>
        </p:blipFill>
        <p:spPr>
          <a:xfrm>
            <a:off x="1334936" y="5475812"/>
            <a:ext cx="8907694" cy="421365"/>
          </a:xfrm>
          <a:prstGeom prst="rect">
            <a:avLst/>
          </a:prstGeom>
        </p:spPr>
      </p:pic>
    </p:spTree>
    <p:extLst>
      <p:ext uri="{BB962C8B-B14F-4D97-AF65-F5344CB8AC3E}">
        <p14:creationId xmlns:p14="http://schemas.microsoft.com/office/powerpoint/2010/main" val="20828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DA7010-2791-7BF1-2320-635EA4680949}"/>
              </a:ext>
            </a:extLst>
          </p:cNvPr>
          <p:cNvSpPr>
            <a:spLocks noGrp="1"/>
          </p:cNvSpPr>
          <p:nvPr>
            <p:ph idx="1"/>
          </p:nvPr>
        </p:nvSpPr>
        <p:spPr>
          <a:xfrm>
            <a:off x="864689" y="409602"/>
            <a:ext cx="9704347" cy="850069"/>
          </a:xfrm>
        </p:spPr>
        <p:txBody>
          <a:bodyPr vert="horz" lIns="91440" tIns="45720" rIns="91440" bIns="45720" rtlCol="0" anchor="t">
            <a:noAutofit/>
          </a:bodyPr>
          <a:lstStyle/>
          <a:p>
            <a:pPr marL="0" indent="0">
              <a:buNone/>
            </a:pPr>
            <a:r>
              <a:rPr lang="es-ES" sz="2000">
                <a:cs typeface="Calibri" panose="020F0502020204030204"/>
              </a:rPr>
              <a:t>Todo lo que hemos realizado como bien indica el bucle, recorrer de la primera página en adelante, ahora solo tenemos que repetir el proceso para la primera página.  </a:t>
            </a:r>
          </a:p>
          <a:p>
            <a:pPr marL="0" indent="0">
              <a:buNone/>
            </a:pPr>
            <a:endParaRPr lang="es-ES">
              <a:cs typeface="Calibri" panose="020F0502020204030204"/>
            </a:endParaRPr>
          </a:p>
          <a:p>
            <a:pPr marL="0" indent="0">
              <a:buNone/>
            </a:pPr>
            <a:endParaRPr lang="es-ES">
              <a:cs typeface="Calibri" panose="020F0502020204030204"/>
            </a:endParaRPr>
          </a:p>
          <a:p>
            <a:pPr marL="0" indent="0">
              <a:buNone/>
            </a:pPr>
            <a:endParaRPr lang="es-ES">
              <a:cs typeface="Calibri" panose="020F0502020204030204"/>
            </a:endParaRPr>
          </a:p>
        </p:txBody>
      </p:sp>
      <p:pic>
        <p:nvPicPr>
          <p:cNvPr id="8" name="Imagen 8" descr="Texto&#10;&#10;Descripción generada automáticamente">
            <a:extLst>
              <a:ext uri="{FF2B5EF4-FFF2-40B4-BE49-F238E27FC236}">
                <a16:creationId xmlns:a16="http://schemas.microsoft.com/office/drawing/2014/main" id="{FF75C19C-E5E3-AD7A-5B00-88B8F149C55F}"/>
              </a:ext>
            </a:extLst>
          </p:cNvPr>
          <p:cNvPicPr>
            <a:picLocks noChangeAspect="1"/>
          </p:cNvPicPr>
          <p:nvPr/>
        </p:nvPicPr>
        <p:blipFill rotWithShape="1">
          <a:blip r:embed="rId2"/>
          <a:srcRect r="102" b="3526"/>
          <a:stretch/>
        </p:blipFill>
        <p:spPr>
          <a:xfrm>
            <a:off x="1282557" y="1261324"/>
            <a:ext cx="8428233" cy="5499755"/>
          </a:xfrm>
          <a:prstGeom prst="rect">
            <a:avLst/>
          </a:prstGeom>
        </p:spPr>
      </p:pic>
    </p:spTree>
    <p:extLst>
      <p:ext uri="{BB962C8B-B14F-4D97-AF65-F5344CB8AC3E}">
        <p14:creationId xmlns:p14="http://schemas.microsoft.com/office/powerpoint/2010/main" val="348823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46481-5579-1E38-8777-F19C1054A54C}"/>
              </a:ext>
            </a:extLst>
          </p:cNvPr>
          <p:cNvSpPr>
            <a:spLocks noGrp="1"/>
          </p:cNvSpPr>
          <p:nvPr>
            <p:ph type="title"/>
          </p:nvPr>
        </p:nvSpPr>
        <p:spPr>
          <a:xfrm>
            <a:off x="838200" y="705783"/>
            <a:ext cx="10515600" cy="901149"/>
          </a:xfrm>
        </p:spPr>
        <p:txBody>
          <a:bodyPr>
            <a:normAutofit/>
          </a:bodyPr>
          <a:lstStyle/>
          <a:p>
            <a:r>
              <a:rPr lang="es-ES" sz="2000">
                <a:latin typeface="Calibri"/>
                <a:cs typeface="Calibri Light"/>
              </a:rPr>
              <a:t>La lista la convertimos en un </a:t>
            </a:r>
            <a:r>
              <a:rPr lang="es-ES" sz="2000" err="1">
                <a:latin typeface="Calibri"/>
                <a:cs typeface="Calibri Light"/>
              </a:rPr>
              <a:t>dataframe</a:t>
            </a:r>
            <a:r>
              <a:rPr lang="es-ES" sz="2000">
                <a:latin typeface="Calibri"/>
                <a:cs typeface="Calibri Light"/>
              </a:rPr>
              <a:t>, donde indicaremos el nombre de las columnas.</a:t>
            </a:r>
          </a:p>
        </p:txBody>
      </p:sp>
      <p:sp>
        <p:nvSpPr>
          <p:cNvPr id="3" name="Marcador de contenido 2">
            <a:extLst>
              <a:ext uri="{FF2B5EF4-FFF2-40B4-BE49-F238E27FC236}">
                <a16:creationId xmlns:a16="http://schemas.microsoft.com/office/drawing/2014/main" id="{CB64FF34-E4D6-30F2-D8DE-892A8E696B6F}"/>
              </a:ext>
            </a:extLst>
          </p:cNvPr>
          <p:cNvSpPr>
            <a:spLocks noGrp="1"/>
          </p:cNvSpPr>
          <p:nvPr>
            <p:ph idx="1"/>
          </p:nvPr>
        </p:nvSpPr>
        <p:spPr>
          <a:xfrm>
            <a:off x="726897" y="2624191"/>
            <a:ext cx="10387174" cy="438395"/>
          </a:xfrm>
        </p:spPr>
        <p:txBody>
          <a:bodyPr vert="horz" lIns="91440" tIns="45720" rIns="91440" bIns="45720" rtlCol="0" anchor="t">
            <a:noAutofit/>
          </a:bodyPr>
          <a:lstStyle/>
          <a:p>
            <a:pPr>
              <a:buNone/>
            </a:pPr>
            <a:r>
              <a:rPr lang="es-ES" sz="2000">
                <a:ea typeface="+mn-lt"/>
                <a:cs typeface="+mn-lt"/>
              </a:rPr>
              <a:t>Para finalizar pasamos el </a:t>
            </a:r>
            <a:r>
              <a:rPr lang="es-ES" sz="2000" err="1">
                <a:ea typeface="+mn-lt"/>
                <a:cs typeface="+mn-lt"/>
              </a:rPr>
              <a:t>dataframe</a:t>
            </a:r>
            <a:r>
              <a:rPr lang="es-ES" sz="2000">
                <a:ea typeface="+mn-lt"/>
                <a:cs typeface="+mn-lt"/>
              </a:rPr>
              <a:t> a un </a:t>
            </a:r>
            <a:r>
              <a:rPr lang="es-ES" sz="2000" err="1">
                <a:ea typeface="+mn-lt"/>
                <a:cs typeface="+mn-lt"/>
              </a:rPr>
              <a:t>csv</a:t>
            </a:r>
            <a:r>
              <a:rPr lang="es-ES" sz="2000">
                <a:ea typeface="+mn-lt"/>
                <a:cs typeface="+mn-lt"/>
              </a:rPr>
              <a:t>.</a:t>
            </a:r>
            <a:endParaRPr lang="es-ES"/>
          </a:p>
        </p:txBody>
      </p:sp>
      <p:pic>
        <p:nvPicPr>
          <p:cNvPr id="4" name="Imagen 4" descr="Interfaz de usuario gráfica, Texto&#10;&#10;Descripción generada automáticamente">
            <a:extLst>
              <a:ext uri="{FF2B5EF4-FFF2-40B4-BE49-F238E27FC236}">
                <a16:creationId xmlns:a16="http://schemas.microsoft.com/office/drawing/2014/main" id="{C4DFF63E-567B-4FA7-FC96-499E48E1644A}"/>
              </a:ext>
            </a:extLst>
          </p:cNvPr>
          <p:cNvPicPr>
            <a:picLocks noChangeAspect="1"/>
          </p:cNvPicPr>
          <p:nvPr/>
        </p:nvPicPr>
        <p:blipFill>
          <a:blip r:embed="rId2"/>
          <a:stretch>
            <a:fillRect/>
          </a:stretch>
        </p:blipFill>
        <p:spPr>
          <a:xfrm>
            <a:off x="839048" y="1601193"/>
            <a:ext cx="10391954" cy="614406"/>
          </a:xfrm>
          <a:prstGeom prst="rect">
            <a:avLst/>
          </a:prstGeom>
        </p:spPr>
      </p:pic>
      <p:pic>
        <p:nvPicPr>
          <p:cNvPr id="5" name="Imagen 5">
            <a:extLst>
              <a:ext uri="{FF2B5EF4-FFF2-40B4-BE49-F238E27FC236}">
                <a16:creationId xmlns:a16="http://schemas.microsoft.com/office/drawing/2014/main" id="{B8F7AB20-6658-C698-62DB-B509A962C281}"/>
              </a:ext>
            </a:extLst>
          </p:cNvPr>
          <p:cNvPicPr>
            <a:picLocks noChangeAspect="1"/>
          </p:cNvPicPr>
          <p:nvPr/>
        </p:nvPicPr>
        <p:blipFill>
          <a:blip r:embed="rId3"/>
          <a:stretch>
            <a:fillRect/>
          </a:stretch>
        </p:blipFill>
        <p:spPr>
          <a:xfrm>
            <a:off x="837989" y="3309118"/>
            <a:ext cx="7919049" cy="534904"/>
          </a:xfrm>
          <a:prstGeom prst="rect">
            <a:avLst/>
          </a:prstGeom>
        </p:spPr>
      </p:pic>
      <p:pic>
        <p:nvPicPr>
          <p:cNvPr id="6" name="Imagen 6">
            <a:extLst>
              <a:ext uri="{FF2B5EF4-FFF2-40B4-BE49-F238E27FC236}">
                <a16:creationId xmlns:a16="http://schemas.microsoft.com/office/drawing/2014/main" id="{042CC8EC-896C-8885-E5A9-16D2B9CE17D3}"/>
              </a:ext>
            </a:extLst>
          </p:cNvPr>
          <p:cNvPicPr>
            <a:picLocks noChangeAspect="1"/>
          </p:cNvPicPr>
          <p:nvPr/>
        </p:nvPicPr>
        <p:blipFill>
          <a:blip r:embed="rId4"/>
          <a:stretch>
            <a:fillRect/>
          </a:stretch>
        </p:blipFill>
        <p:spPr>
          <a:xfrm>
            <a:off x="838439" y="5046410"/>
            <a:ext cx="2986716" cy="802795"/>
          </a:xfrm>
          <a:prstGeom prst="rect">
            <a:avLst/>
          </a:prstGeom>
        </p:spPr>
      </p:pic>
      <p:sp>
        <p:nvSpPr>
          <p:cNvPr id="7" name="CuadroTexto 6">
            <a:extLst>
              <a:ext uri="{FF2B5EF4-FFF2-40B4-BE49-F238E27FC236}">
                <a16:creationId xmlns:a16="http://schemas.microsoft.com/office/drawing/2014/main" id="{4F3D33F4-2F57-530C-227B-A4485A2B0182}"/>
              </a:ext>
            </a:extLst>
          </p:cNvPr>
          <p:cNvSpPr txBox="1"/>
          <p:nvPr/>
        </p:nvSpPr>
        <p:spPr>
          <a:xfrm>
            <a:off x="4724400" y="3200399"/>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sp>
        <p:nvSpPr>
          <p:cNvPr id="9" name="Marcador de contenido 2">
            <a:extLst>
              <a:ext uri="{FF2B5EF4-FFF2-40B4-BE49-F238E27FC236}">
                <a16:creationId xmlns:a16="http://schemas.microsoft.com/office/drawing/2014/main" id="{5DE4C8D1-C050-AFF0-2CAF-1CA7967B2BCA}"/>
              </a:ext>
            </a:extLst>
          </p:cNvPr>
          <p:cNvSpPr txBox="1">
            <a:spLocks/>
          </p:cNvSpPr>
          <p:nvPr/>
        </p:nvSpPr>
        <p:spPr>
          <a:xfrm>
            <a:off x="730423" y="4224339"/>
            <a:ext cx="10387174" cy="82387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s-ES" sz="2200">
                <a:ea typeface="+mn-lt"/>
                <a:cs typeface="+mn-lt"/>
              </a:rPr>
              <a:t> Cerramos la sesión de </a:t>
            </a:r>
            <a:r>
              <a:rPr lang="es-ES" sz="2200" err="1">
                <a:ea typeface="+mn-lt"/>
                <a:cs typeface="+mn-lt"/>
              </a:rPr>
              <a:t>chrome</a:t>
            </a:r>
            <a:r>
              <a:rPr lang="es-ES" sz="2200">
                <a:ea typeface="+mn-lt"/>
                <a:cs typeface="+mn-lt"/>
              </a:rPr>
              <a:t>.</a:t>
            </a:r>
            <a:endParaRPr lang="es-ES" sz="2200"/>
          </a:p>
          <a:p>
            <a:pPr marL="0" indent="0">
              <a:buFont typeface="Arial" panose="020B0604020202020204" pitchFamily="34" charset="0"/>
              <a:buNone/>
            </a:pPr>
            <a:endParaRPr lang="es-ES" sz="3600">
              <a:cs typeface="Calibri"/>
            </a:endParaRPr>
          </a:p>
          <a:p>
            <a:pPr marL="0" indent="0">
              <a:buFont typeface="Arial" panose="020B0604020202020204" pitchFamily="34" charset="0"/>
              <a:buNone/>
            </a:pPr>
            <a:endParaRPr lang="es-ES" sz="3600">
              <a:cs typeface="Calibri"/>
            </a:endParaRPr>
          </a:p>
          <a:p>
            <a:pPr marL="0" indent="0">
              <a:buFont typeface="Arial" panose="020B0604020202020204" pitchFamily="34" charset="0"/>
              <a:buNone/>
            </a:pPr>
            <a:endParaRPr lang="es-ES">
              <a:cs typeface="Calibri" panose="020F0502020204030204"/>
            </a:endParaRPr>
          </a:p>
          <a:p>
            <a:pPr marL="0" indent="0">
              <a:buFont typeface="Arial" panose="020B0604020202020204" pitchFamily="34" charset="0"/>
              <a:buNone/>
            </a:pPr>
            <a:endParaRPr lang="es-ES">
              <a:cs typeface="Calibri" panose="020F0502020204030204"/>
            </a:endParaRPr>
          </a:p>
        </p:txBody>
      </p:sp>
    </p:spTree>
    <p:extLst>
      <p:ext uri="{BB962C8B-B14F-4D97-AF65-F5344CB8AC3E}">
        <p14:creationId xmlns:p14="http://schemas.microsoft.com/office/powerpoint/2010/main" val="258484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a:t>Hacemos una función llamada proyecto en la cual está la descripción de la misma.</a:t>
            </a:r>
          </a:p>
        </p:txBody>
      </p:sp>
      <p:sp>
        <p:nvSpPr>
          <p:cNvPr id="3" name="Marcador de contenido 2"/>
          <p:cNvSpPr>
            <a:spLocks noGrp="1"/>
          </p:cNvSpPr>
          <p:nvPr>
            <p:ph idx="1"/>
          </p:nvPr>
        </p:nvSpPr>
        <p:spPr>
          <a:xfrm>
            <a:off x="838200" y="1718049"/>
            <a:ext cx="10515600" cy="4458914"/>
          </a:xfrm>
        </p:spPr>
        <p:txBody>
          <a:bodyPr vert="horz" lIns="91440" tIns="45720" rIns="91440" bIns="45720" rtlCol="0" anchor="t">
            <a:normAutofit/>
          </a:bodyPr>
          <a:lstStyle/>
          <a:p>
            <a:endParaRPr lang="es-ES"/>
          </a:p>
          <a:p>
            <a:pPr marL="0" indent="0">
              <a:buNone/>
            </a:pPr>
            <a:endParaRPr lang="es-ES"/>
          </a:p>
          <a:p>
            <a:endParaRPr lang="es-ES"/>
          </a:p>
          <a:p>
            <a:pPr marL="0" indent="0">
              <a:buNone/>
            </a:pPr>
            <a:endParaRPr lang="es-ES"/>
          </a:p>
          <a:p>
            <a:pPr marL="0" indent="0">
              <a:buNone/>
            </a:pPr>
            <a:endParaRPr lang="es-ES"/>
          </a:p>
          <a:p>
            <a:pPr marL="0" indent="0">
              <a:buNone/>
            </a:pPr>
            <a:r>
              <a:rPr lang="es-ES" sz="2000"/>
              <a:t>Y en el final del código llamaremos a dicha función con el nombre del puesto que necesitamos.</a:t>
            </a:r>
            <a:endParaRPr lang="es-ES" sz="2000">
              <a:cs typeface="Calibri"/>
            </a:endParaRPr>
          </a:p>
          <a:p>
            <a:pPr marL="0" indent="0">
              <a:buNone/>
            </a:pPr>
            <a:endParaRPr lang="es-ES"/>
          </a:p>
          <a:p>
            <a:pPr marL="0" indent="0">
              <a:buNone/>
            </a:pPr>
            <a:endParaRPr lang="es-ES"/>
          </a:p>
        </p:txBody>
      </p:sp>
      <p:pic>
        <p:nvPicPr>
          <p:cNvPr id="7" name="Imagen 6"/>
          <p:cNvPicPr>
            <a:picLocks noChangeAspect="1"/>
          </p:cNvPicPr>
          <p:nvPr/>
        </p:nvPicPr>
        <p:blipFill>
          <a:blip r:embed="rId2"/>
          <a:stretch>
            <a:fillRect/>
          </a:stretch>
        </p:blipFill>
        <p:spPr>
          <a:xfrm>
            <a:off x="4536524" y="4955187"/>
            <a:ext cx="3328776" cy="1177638"/>
          </a:xfrm>
          <a:prstGeom prst="rect">
            <a:avLst/>
          </a:prstGeom>
        </p:spPr>
      </p:pic>
      <p:pic>
        <p:nvPicPr>
          <p:cNvPr id="5" name="Imagen 7" descr="Texto&#10;&#10;Descripción generada automáticamente">
            <a:extLst>
              <a:ext uri="{FF2B5EF4-FFF2-40B4-BE49-F238E27FC236}">
                <a16:creationId xmlns:a16="http://schemas.microsoft.com/office/drawing/2014/main" id="{4852E080-428D-DF5A-FDF2-14BCF9C7DFCD}"/>
              </a:ext>
            </a:extLst>
          </p:cNvPr>
          <p:cNvPicPr>
            <a:picLocks noChangeAspect="1"/>
          </p:cNvPicPr>
          <p:nvPr/>
        </p:nvPicPr>
        <p:blipFill>
          <a:blip r:embed="rId3"/>
          <a:stretch>
            <a:fillRect/>
          </a:stretch>
        </p:blipFill>
        <p:spPr>
          <a:xfrm>
            <a:off x="971909" y="1717801"/>
            <a:ext cx="10449463" cy="2286585"/>
          </a:xfrm>
          <a:prstGeom prst="rect">
            <a:avLst/>
          </a:prstGeom>
        </p:spPr>
      </p:pic>
    </p:spTree>
    <p:extLst>
      <p:ext uri="{BB962C8B-B14F-4D97-AF65-F5344CB8AC3E}">
        <p14:creationId xmlns:p14="http://schemas.microsoft.com/office/powerpoint/2010/main" val="1442865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F18E02-9FC0-49C2-BE57-195BEE39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83B726F-1195-AD37-7E29-2695CF1F9C39}"/>
              </a:ext>
            </a:extLst>
          </p:cNvPr>
          <p:cNvSpPr>
            <a:spLocks noGrp="1"/>
          </p:cNvSpPr>
          <p:nvPr>
            <p:ph type="title"/>
          </p:nvPr>
        </p:nvSpPr>
        <p:spPr>
          <a:xfrm>
            <a:off x="6585882" y="4293517"/>
            <a:ext cx="4805996" cy="1401448"/>
          </a:xfrm>
        </p:spPr>
        <p:txBody>
          <a:bodyPr vert="horz" lIns="91440" tIns="45720" rIns="91440" bIns="45720" rtlCol="0" anchor="t">
            <a:normAutofit/>
          </a:bodyPr>
          <a:lstStyle/>
          <a:p>
            <a:r>
              <a:rPr lang="en-US" sz="4000">
                <a:solidFill>
                  <a:schemeClr val="tx2"/>
                </a:solidFill>
              </a:rPr>
              <a:t>Arquitectura de datos </a:t>
            </a:r>
          </a:p>
        </p:txBody>
      </p:sp>
      <p:pic>
        <p:nvPicPr>
          <p:cNvPr id="4" name="Picture 3" descr="Fondo de tecnología de bloques y redes azules">
            <a:extLst>
              <a:ext uri="{FF2B5EF4-FFF2-40B4-BE49-F238E27FC236}">
                <a16:creationId xmlns:a16="http://schemas.microsoft.com/office/drawing/2014/main" id="{B05EDE55-0A6D-2589-FAFF-1432F8562F59}"/>
              </a:ext>
            </a:extLst>
          </p:cNvPr>
          <p:cNvPicPr>
            <a:picLocks noChangeAspect="1"/>
          </p:cNvPicPr>
          <p:nvPr/>
        </p:nvPicPr>
        <p:blipFill rotWithShape="1">
          <a:blip r:embed="rId2">
            <a:alphaModFix/>
          </a:blip>
          <a:srcRect l="9460" r="41659" b="-429"/>
          <a:stretch/>
        </p:blipFill>
        <p:spPr>
          <a:xfrm>
            <a:off x="20" y="760563"/>
            <a:ext cx="5298663" cy="6097089"/>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grpSp>
        <p:nvGrpSpPr>
          <p:cNvPr id="10" name="Group 9">
            <a:extLst>
              <a:ext uri="{FF2B5EF4-FFF2-40B4-BE49-F238E27FC236}">
                <a16:creationId xmlns:a16="http://schemas.microsoft.com/office/drawing/2014/main" id="{DC9608D4-CD9C-4B8B-88DC-8055C0325C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11966"/>
            <a:ext cx="5736224" cy="6346033"/>
            <a:chOff x="4529137" y="1695450"/>
            <a:chExt cx="3134106" cy="3467289"/>
          </a:xfrm>
        </p:grpSpPr>
        <p:sp>
          <p:nvSpPr>
            <p:cNvPr id="11" name="Freeform: Shape 10">
              <a:extLst>
                <a:ext uri="{FF2B5EF4-FFF2-40B4-BE49-F238E27FC236}">
                  <a16:creationId xmlns:a16="http://schemas.microsoft.com/office/drawing/2014/main" id="{07B5C029-26B7-46E5-A729-AB2CB6EB6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811422"/>
              <a:ext cx="2961539" cy="3351127"/>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54AB4E0-C436-423A-9AF4-705F9D929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634" cy="3377565"/>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837BBAD-3D46-42DA-AB99-AB6C9739D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700" cy="3377755"/>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useBgFill="1">
          <p:nvSpPr>
            <p:cNvPr id="14" name="Freeform: Shape 13">
              <a:extLst>
                <a:ext uri="{FF2B5EF4-FFF2-40B4-BE49-F238E27FC236}">
                  <a16:creationId xmlns:a16="http://schemas.microsoft.com/office/drawing/2014/main" id="{3E86000F-91FB-495F-B2DF-F27198A4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695450"/>
              <a:ext cx="3134106" cy="3467100"/>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52954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E72D3-B451-42C6-E565-E2C5292B9461}"/>
              </a:ext>
            </a:extLst>
          </p:cNvPr>
          <p:cNvSpPr>
            <a:spLocks noGrp="1"/>
          </p:cNvSpPr>
          <p:nvPr>
            <p:ph type="title"/>
          </p:nvPr>
        </p:nvSpPr>
        <p:spPr/>
        <p:txBody>
          <a:bodyPr/>
          <a:lstStyle/>
          <a:p>
            <a:pPr algn="ctr"/>
            <a:r>
              <a:rPr lang="es-ES" b="1">
                <a:cs typeface="Calibri Light"/>
              </a:rPr>
              <a:t>IAM</a:t>
            </a:r>
          </a:p>
        </p:txBody>
      </p:sp>
      <p:pic>
        <p:nvPicPr>
          <p:cNvPr id="12" name="Imagen 12" descr="Interfaz de usuario gráfica, Texto, Aplicación, Correo electrónico&#10;&#10;Descripción generada automáticamente">
            <a:extLst>
              <a:ext uri="{FF2B5EF4-FFF2-40B4-BE49-F238E27FC236}">
                <a16:creationId xmlns:a16="http://schemas.microsoft.com/office/drawing/2014/main" id="{B3304FD7-72BA-035A-3F95-5D4BE04D5B46}"/>
              </a:ext>
            </a:extLst>
          </p:cNvPr>
          <p:cNvPicPr>
            <a:picLocks noGrp="1" noChangeAspect="1"/>
          </p:cNvPicPr>
          <p:nvPr>
            <p:ph idx="1"/>
          </p:nvPr>
        </p:nvPicPr>
        <p:blipFill>
          <a:blip r:embed="rId2"/>
          <a:stretch>
            <a:fillRect/>
          </a:stretch>
        </p:blipFill>
        <p:spPr>
          <a:xfrm>
            <a:off x="1591841" y="1913548"/>
            <a:ext cx="9008315" cy="4351338"/>
          </a:xfrm>
        </p:spPr>
      </p:pic>
    </p:spTree>
    <p:extLst>
      <p:ext uri="{BB962C8B-B14F-4D97-AF65-F5344CB8AC3E}">
        <p14:creationId xmlns:p14="http://schemas.microsoft.com/office/powerpoint/2010/main" val="94685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A1C91A-B2AF-E8AF-36B4-71BFB05CE65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Diseño de datos </a:t>
            </a:r>
          </a:p>
        </p:txBody>
      </p:sp>
      <p:pic>
        <p:nvPicPr>
          <p:cNvPr id="6" name="Graphic 5" descr="Bar chart">
            <a:extLst>
              <a:ext uri="{FF2B5EF4-FFF2-40B4-BE49-F238E27FC236}">
                <a16:creationId xmlns:a16="http://schemas.microsoft.com/office/drawing/2014/main" id="{4E2F349F-4D52-6C64-BCBC-D81C87748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341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B9AFF-0913-B087-9248-C10CAC1A4AC9}"/>
              </a:ext>
            </a:extLst>
          </p:cNvPr>
          <p:cNvSpPr>
            <a:spLocks noGrp="1"/>
          </p:cNvSpPr>
          <p:nvPr>
            <p:ph type="title"/>
          </p:nvPr>
        </p:nvSpPr>
        <p:spPr/>
        <p:txBody>
          <a:bodyPr>
            <a:normAutofit/>
          </a:bodyPr>
          <a:lstStyle/>
          <a:p>
            <a:r>
              <a:rPr lang="es-ES" sz="3600">
                <a:cs typeface="Calibri Light"/>
              </a:rPr>
              <a:t>PARAMETROS INTRODUCIDOS AL METER AL STACK</a:t>
            </a:r>
          </a:p>
        </p:txBody>
      </p:sp>
      <p:pic>
        <p:nvPicPr>
          <p:cNvPr id="4" name="Imagen 4" descr="Interfaz de usuario gráfica, Texto, Aplicación&#10;&#10;Descripción generada automáticamente">
            <a:extLst>
              <a:ext uri="{FF2B5EF4-FFF2-40B4-BE49-F238E27FC236}">
                <a16:creationId xmlns:a16="http://schemas.microsoft.com/office/drawing/2014/main" id="{6AF27EC1-AA65-7BF4-171D-7FD0020912A2}"/>
              </a:ext>
            </a:extLst>
          </p:cNvPr>
          <p:cNvPicPr>
            <a:picLocks noGrp="1" noChangeAspect="1"/>
          </p:cNvPicPr>
          <p:nvPr>
            <p:ph idx="1"/>
          </p:nvPr>
        </p:nvPicPr>
        <p:blipFill>
          <a:blip r:embed="rId2"/>
          <a:stretch>
            <a:fillRect/>
          </a:stretch>
        </p:blipFill>
        <p:spPr>
          <a:xfrm>
            <a:off x="836002" y="3714422"/>
            <a:ext cx="7598996" cy="2106246"/>
          </a:xfrm>
        </p:spPr>
      </p:pic>
      <p:pic>
        <p:nvPicPr>
          <p:cNvPr id="6" name="Imagen 6" descr="Texto&#10;&#10;Descripción generada automáticamente">
            <a:extLst>
              <a:ext uri="{FF2B5EF4-FFF2-40B4-BE49-F238E27FC236}">
                <a16:creationId xmlns:a16="http://schemas.microsoft.com/office/drawing/2014/main" id="{30E88F7D-CEFF-3B75-D5BD-4EED72F3A02D}"/>
              </a:ext>
            </a:extLst>
          </p:cNvPr>
          <p:cNvPicPr>
            <a:picLocks noChangeAspect="1"/>
          </p:cNvPicPr>
          <p:nvPr/>
        </p:nvPicPr>
        <p:blipFill>
          <a:blip r:embed="rId3"/>
          <a:stretch>
            <a:fillRect/>
          </a:stretch>
        </p:blipFill>
        <p:spPr>
          <a:xfrm>
            <a:off x="8602784" y="1957421"/>
            <a:ext cx="3475892" cy="3861464"/>
          </a:xfrm>
          <a:prstGeom prst="rect">
            <a:avLst/>
          </a:prstGeom>
        </p:spPr>
      </p:pic>
      <p:sp>
        <p:nvSpPr>
          <p:cNvPr id="7" name="CuadroTexto 6">
            <a:extLst>
              <a:ext uri="{FF2B5EF4-FFF2-40B4-BE49-F238E27FC236}">
                <a16:creationId xmlns:a16="http://schemas.microsoft.com/office/drawing/2014/main" id="{048493E2-C0EF-A299-CE96-DE7852B536A3}"/>
              </a:ext>
            </a:extLst>
          </p:cNvPr>
          <p:cNvSpPr txBox="1"/>
          <p:nvPr/>
        </p:nvSpPr>
        <p:spPr>
          <a:xfrm>
            <a:off x="735106" y="2017059"/>
            <a:ext cx="772757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cs typeface="Calibri"/>
              </a:rPr>
              <a:t>En todas las plantillas asignamos los parámetros:</a:t>
            </a:r>
          </a:p>
          <a:p>
            <a:pPr algn="ctr"/>
            <a:r>
              <a:rPr lang="es-ES" sz="2000">
                <a:cs typeface="Calibri"/>
              </a:rPr>
              <a:t>Proyecto</a:t>
            </a:r>
          </a:p>
          <a:p>
            <a:pPr algn="ctr"/>
            <a:r>
              <a:rPr lang="es-ES" sz="2000">
                <a:cs typeface="Calibri"/>
              </a:rPr>
              <a:t>Entorno</a:t>
            </a:r>
          </a:p>
          <a:p>
            <a:pPr algn="ctr"/>
            <a:r>
              <a:rPr lang="es-ES" sz="2000">
                <a:cs typeface="Calibri"/>
              </a:rPr>
              <a:t>Estudiantes </a:t>
            </a:r>
          </a:p>
          <a:p>
            <a:pPr algn="ctr"/>
            <a:r>
              <a:rPr lang="es-ES" sz="2000">
                <a:cs typeface="Calibri"/>
              </a:rPr>
              <a:t>Y que tipo(</a:t>
            </a:r>
            <a:r>
              <a:rPr lang="es-ES" sz="2000" err="1">
                <a:cs typeface="Calibri"/>
              </a:rPr>
              <a:t>Type</a:t>
            </a:r>
            <a:r>
              <a:rPr lang="es-ES" sz="2000">
                <a:cs typeface="Calibri"/>
              </a:rPr>
              <a:t>) son.</a:t>
            </a:r>
          </a:p>
        </p:txBody>
      </p:sp>
    </p:spTree>
    <p:extLst>
      <p:ext uri="{BB962C8B-B14F-4D97-AF65-F5344CB8AC3E}">
        <p14:creationId xmlns:p14="http://schemas.microsoft.com/office/powerpoint/2010/main" val="1465741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FE3C-F069-3516-15EC-DF133563CE62}"/>
              </a:ext>
            </a:extLst>
          </p:cNvPr>
          <p:cNvSpPr>
            <a:spLocks noGrp="1"/>
          </p:cNvSpPr>
          <p:nvPr>
            <p:ph type="title"/>
          </p:nvPr>
        </p:nvSpPr>
        <p:spPr/>
        <p:txBody>
          <a:bodyPr>
            <a:normAutofit/>
          </a:bodyPr>
          <a:lstStyle/>
          <a:p>
            <a:r>
              <a:rPr lang="es-ES" sz="3600">
                <a:cs typeface="Calibri Light"/>
              </a:rPr>
              <a:t>RECURSOS: CREACION DE LOS ROLES </a:t>
            </a:r>
            <a:endParaRPr lang="es-ES" sz="3600"/>
          </a:p>
        </p:txBody>
      </p:sp>
      <p:pic>
        <p:nvPicPr>
          <p:cNvPr id="4" name="Imagen 4" descr="Interfaz de usuario gráfica, Texto, Aplicación, Correo electrónico&#10;&#10;Descripción generada automáticamente">
            <a:extLst>
              <a:ext uri="{FF2B5EF4-FFF2-40B4-BE49-F238E27FC236}">
                <a16:creationId xmlns:a16="http://schemas.microsoft.com/office/drawing/2014/main" id="{FD398B79-AC57-EEEE-8C0A-D6A3C93D723D}"/>
              </a:ext>
            </a:extLst>
          </p:cNvPr>
          <p:cNvPicPr>
            <a:picLocks noGrp="1" noChangeAspect="1"/>
          </p:cNvPicPr>
          <p:nvPr>
            <p:ph idx="1"/>
          </p:nvPr>
        </p:nvPicPr>
        <p:blipFill>
          <a:blip r:embed="rId2"/>
          <a:stretch>
            <a:fillRect/>
          </a:stretch>
        </p:blipFill>
        <p:spPr>
          <a:xfrm>
            <a:off x="838200" y="2720790"/>
            <a:ext cx="10515600" cy="2439410"/>
          </a:xfrm>
        </p:spPr>
      </p:pic>
      <p:sp>
        <p:nvSpPr>
          <p:cNvPr id="5" name="CuadroTexto 4">
            <a:extLst>
              <a:ext uri="{FF2B5EF4-FFF2-40B4-BE49-F238E27FC236}">
                <a16:creationId xmlns:a16="http://schemas.microsoft.com/office/drawing/2014/main" id="{49C9BBFB-637D-72D6-A55A-F6194674558D}"/>
              </a:ext>
            </a:extLst>
          </p:cNvPr>
          <p:cNvSpPr txBox="1"/>
          <p:nvPr/>
        </p:nvSpPr>
        <p:spPr>
          <a:xfrm>
            <a:off x="1165412" y="1810871"/>
            <a:ext cx="74675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cs typeface="Calibri"/>
              </a:rPr>
              <a:t>El primer paso es asignar los roles necesarios para la creación de la práctica </a:t>
            </a:r>
          </a:p>
        </p:txBody>
      </p:sp>
    </p:spTree>
    <p:extLst>
      <p:ext uri="{BB962C8B-B14F-4D97-AF65-F5344CB8AC3E}">
        <p14:creationId xmlns:p14="http://schemas.microsoft.com/office/powerpoint/2010/main" val="3090103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CDB020-F8C8-B469-B546-DDD17FEF98E3}"/>
              </a:ext>
            </a:extLst>
          </p:cNvPr>
          <p:cNvSpPr>
            <a:spLocks noGrp="1"/>
          </p:cNvSpPr>
          <p:nvPr>
            <p:ph type="title"/>
          </p:nvPr>
        </p:nvSpPr>
        <p:spPr>
          <a:xfrm>
            <a:off x="789039" y="86544"/>
            <a:ext cx="10515600" cy="1325563"/>
          </a:xfrm>
        </p:spPr>
        <p:txBody>
          <a:bodyPr>
            <a:normAutofit/>
          </a:bodyPr>
          <a:lstStyle/>
          <a:p>
            <a:r>
              <a:rPr lang="es-ES" sz="3600">
                <a:cs typeface="Calibri Light"/>
              </a:rPr>
              <a:t>ROLES </a:t>
            </a:r>
            <a:endParaRPr lang="es-ES" sz="3600"/>
          </a:p>
        </p:txBody>
      </p:sp>
      <p:pic>
        <p:nvPicPr>
          <p:cNvPr id="4" name="Imagen 4" descr="Texto&#10;&#10;Descripción generada automáticamente">
            <a:extLst>
              <a:ext uri="{FF2B5EF4-FFF2-40B4-BE49-F238E27FC236}">
                <a16:creationId xmlns:a16="http://schemas.microsoft.com/office/drawing/2014/main" id="{5B10B7F5-4763-A45F-E914-3391ACDE4A5E}"/>
              </a:ext>
            </a:extLst>
          </p:cNvPr>
          <p:cNvPicPr>
            <a:picLocks noGrp="1" noChangeAspect="1"/>
          </p:cNvPicPr>
          <p:nvPr>
            <p:ph idx="1"/>
          </p:nvPr>
        </p:nvPicPr>
        <p:blipFill>
          <a:blip r:embed="rId2"/>
          <a:stretch>
            <a:fillRect/>
          </a:stretch>
        </p:blipFill>
        <p:spPr>
          <a:xfrm>
            <a:off x="1304579" y="3559883"/>
            <a:ext cx="4464799" cy="3033894"/>
          </a:xfrm>
        </p:spPr>
      </p:pic>
      <p:pic>
        <p:nvPicPr>
          <p:cNvPr id="5" name="Imagen 5" descr="Texto&#10;&#10;Descripción generada automáticamente">
            <a:extLst>
              <a:ext uri="{FF2B5EF4-FFF2-40B4-BE49-F238E27FC236}">
                <a16:creationId xmlns:a16="http://schemas.microsoft.com/office/drawing/2014/main" id="{EBFDF783-F449-3525-A042-29D8979C193F}"/>
              </a:ext>
            </a:extLst>
          </p:cNvPr>
          <p:cNvPicPr>
            <a:picLocks noChangeAspect="1"/>
          </p:cNvPicPr>
          <p:nvPr/>
        </p:nvPicPr>
        <p:blipFill>
          <a:blip r:embed="rId3"/>
          <a:stretch>
            <a:fillRect/>
          </a:stretch>
        </p:blipFill>
        <p:spPr>
          <a:xfrm>
            <a:off x="6096694" y="3556544"/>
            <a:ext cx="4670268" cy="3035463"/>
          </a:xfrm>
          <a:prstGeom prst="rect">
            <a:avLst/>
          </a:prstGeom>
        </p:spPr>
      </p:pic>
      <p:sp>
        <p:nvSpPr>
          <p:cNvPr id="6" name="CuadroTexto 5">
            <a:extLst>
              <a:ext uri="{FF2B5EF4-FFF2-40B4-BE49-F238E27FC236}">
                <a16:creationId xmlns:a16="http://schemas.microsoft.com/office/drawing/2014/main" id="{004F1C25-90F7-ACFE-F058-AC10FE988E7B}"/>
              </a:ext>
            </a:extLst>
          </p:cNvPr>
          <p:cNvSpPr txBox="1"/>
          <p:nvPr/>
        </p:nvSpPr>
        <p:spPr>
          <a:xfrm>
            <a:off x="788895" y="1479176"/>
            <a:ext cx="5118846"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t>Los roles que hemos </a:t>
            </a:r>
            <a:r>
              <a:rPr lang="es-ES" sz="2000">
                <a:hlinkClick r:id="rId4"/>
              </a:rPr>
              <a:t>asignado desde la plantilla</a:t>
            </a:r>
            <a:r>
              <a:rPr lang="es-ES" sz="2000"/>
              <a:t> son:</a:t>
            </a:r>
            <a:br>
              <a:rPr lang="es-ES" sz="2000"/>
            </a:br>
            <a:r>
              <a:rPr lang="es-ES" sz="2000" err="1">
                <a:ea typeface="+mn-lt"/>
                <a:cs typeface="+mn-lt"/>
              </a:rPr>
              <a:t>GlueServiceRole</a:t>
            </a:r>
            <a:endParaRPr lang="es-ES" sz="2000">
              <a:cs typeface="Calibri"/>
            </a:endParaRPr>
          </a:p>
          <a:p>
            <a:r>
              <a:rPr lang="es-ES" sz="2000" err="1">
                <a:ea typeface="+mn-lt"/>
                <a:cs typeface="+mn-lt"/>
              </a:rPr>
              <a:t>StepFunctionsServiceRole</a:t>
            </a:r>
            <a:endParaRPr lang="es-ES" sz="2000">
              <a:cs typeface="Calibri"/>
            </a:endParaRPr>
          </a:p>
          <a:p>
            <a:r>
              <a:rPr lang="es-ES" sz="2000" err="1">
                <a:ea typeface="+mn-lt"/>
                <a:cs typeface="+mn-lt"/>
              </a:rPr>
              <a:t>LambdaServiceRole</a:t>
            </a:r>
            <a:endParaRPr lang="es-ES" sz="2000" err="1"/>
          </a:p>
          <a:p>
            <a:endParaRPr lang="es-ES">
              <a:cs typeface="Calibri"/>
            </a:endParaRPr>
          </a:p>
        </p:txBody>
      </p:sp>
      <p:pic>
        <p:nvPicPr>
          <p:cNvPr id="9" name="Imagen 4" descr="Texto&#10;&#10;Descripción generada automáticamente">
            <a:extLst>
              <a:ext uri="{FF2B5EF4-FFF2-40B4-BE49-F238E27FC236}">
                <a16:creationId xmlns:a16="http://schemas.microsoft.com/office/drawing/2014/main" id="{2FC5484A-2FF1-18B4-2548-A313471612E3}"/>
              </a:ext>
            </a:extLst>
          </p:cNvPr>
          <p:cNvPicPr>
            <a:picLocks noChangeAspect="1"/>
          </p:cNvPicPr>
          <p:nvPr/>
        </p:nvPicPr>
        <p:blipFill>
          <a:blip r:embed="rId5"/>
          <a:stretch>
            <a:fillRect/>
          </a:stretch>
        </p:blipFill>
        <p:spPr>
          <a:xfrm>
            <a:off x="6098575" y="287761"/>
            <a:ext cx="4663384" cy="3142474"/>
          </a:xfrm>
          <a:prstGeom prst="rect">
            <a:avLst/>
          </a:prstGeom>
        </p:spPr>
      </p:pic>
    </p:spTree>
    <p:extLst>
      <p:ext uri="{BB962C8B-B14F-4D97-AF65-F5344CB8AC3E}">
        <p14:creationId xmlns:p14="http://schemas.microsoft.com/office/powerpoint/2010/main" val="1734808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1BCF4-F19D-C1FD-ADC4-0F4328ABA52E}"/>
              </a:ext>
            </a:extLst>
          </p:cNvPr>
          <p:cNvSpPr>
            <a:spLocks noGrp="1"/>
          </p:cNvSpPr>
          <p:nvPr>
            <p:ph type="title"/>
          </p:nvPr>
        </p:nvSpPr>
        <p:spPr>
          <a:xfrm>
            <a:off x="838200" y="149972"/>
            <a:ext cx="10515600" cy="1325563"/>
          </a:xfrm>
        </p:spPr>
        <p:txBody>
          <a:bodyPr>
            <a:normAutofit/>
          </a:bodyPr>
          <a:lstStyle/>
          <a:p>
            <a:r>
              <a:rPr lang="es-ES" sz="3600">
                <a:cs typeface="Calibri Light"/>
              </a:rPr>
              <a:t>OUTPUTS DEL ID Y ARN DE CADA RECURSO</a:t>
            </a:r>
          </a:p>
        </p:txBody>
      </p:sp>
      <p:pic>
        <p:nvPicPr>
          <p:cNvPr id="4" name="Imagen 4" descr="Interfaz de usuario gráfica, Texto, Aplicación, Correo electrónico&#10;&#10;Descripción generada automáticamente">
            <a:extLst>
              <a:ext uri="{FF2B5EF4-FFF2-40B4-BE49-F238E27FC236}">
                <a16:creationId xmlns:a16="http://schemas.microsoft.com/office/drawing/2014/main" id="{A973B131-B853-1A84-2955-95E487BF9FBA}"/>
              </a:ext>
            </a:extLst>
          </p:cNvPr>
          <p:cNvPicPr>
            <a:picLocks noChangeAspect="1"/>
          </p:cNvPicPr>
          <p:nvPr/>
        </p:nvPicPr>
        <p:blipFill>
          <a:blip r:embed="rId2"/>
          <a:stretch>
            <a:fillRect/>
          </a:stretch>
        </p:blipFill>
        <p:spPr>
          <a:xfrm>
            <a:off x="836245" y="3078448"/>
            <a:ext cx="5703276" cy="3617162"/>
          </a:xfrm>
          <a:prstGeom prst="rect">
            <a:avLst/>
          </a:prstGeom>
        </p:spPr>
      </p:pic>
      <p:pic>
        <p:nvPicPr>
          <p:cNvPr id="10" name="Imagen 10" descr="Texto&#10;&#10;Descripción generada automáticamente">
            <a:extLst>
              <a:ext uri="{FF2B5EF4-FFF2-40B4-BE49-F238E27FC236}">
                <a16:creationId xmlns:a16="http://schemas.microsoft.com/office/drawing/2014/main" id="{3B1B22E4-439D-E595-ED88-7FADADB688AC}"/>
              </a:ext>
            </a:extLst>
          </p:cNvPr>
          <p:cNvPicPr>
            <a:picLocks noGrp="1" noChangeAspect="1"/>
          </p:cNvPicPr>
          <p:nvPr>
            <p:ph idx="1"/>
          </p:nvPr>
        </p:nvPicPr>
        <p:blipFill>
          <a:blip r:embed="rId3"/>
          <a:stretch>
            <a:fillRect/>
          </a:stretch>
        </p:blipFill>
        <p:spPr>
          <a:xfrm>
            <a:off x="7011133" y="1649778"/>
            <a:ext cx="4744425" cy="5005877"/>
          </a:xfrm>
        </p:spPr>
      </p:pic>
      <p:sp>
        <p:nvSpPr>
          <p:cNvPr id="5" name="CuadroTexto 4">
            <a:extLst>
              <a:ext uri="{FF2B5EF4-FFF2-40B4-BE49-F238E27FC236}">
                <a16:creationId xmlns:a16="http://schemas.microsoft.com/office/drawing/2014/main" id="{43C1ADF2-30B2-5053-3781-31E39BE6FFC7}"/>
              </a:ext>
            </a:extLst>
          </p:cNvPr>
          <p:cNvSpPr txBox="1"/>
          <p:nvPr/>
        </p:nvSpPr>
        <p:spPr>
          <a:xfrm>
            <a:off x="663389" y="1407115"/>
            <a:ext cx="60422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En la salida de los OUTPUTS hacemos uso de !Sub !</a:t>
            </a:r>
            <a:r>
              <a:rPr lang="es-ES" err="1"/>
              <a:t>Ref</a:t>
            </a:r>
            <a:r>
              <a:rPr lang="es-ES"/>
              <a:t> !</a:t>
            </a:r>
            <a:r>
              <a:rPr lang="es-ES" err="1"/>
              <a:t>GetAtt</a:t>
            </a:r>
            <a:endParaRPr lang="es-ES">
              <a:cs typeface="Calibri"/>
            </a:endParaRPr>
          </a:p>
          <a:p>
            <a:r>
              <a:rPr lang="es-ES">
                <a:cs typeface="Calibri"/>
              </a:rPr>
              <a:t>!Sub Generamos nombre físico</a:t>
            </a:r>
          </a:p>
          <a:p>
            <a:r>
              <a:rPr lang="es-ES">
                <a:cs typeface="Calibri"/>
              </a:rPr>
              <a:t>!</a:t>
            </a:r>
            <a:r>
              <a:rPr lang="es-ES" err="1">
                <a:cs typeface="Calibri"/>
              </a:rPr>
              <a:t>Ref</a:t>
            </a:r>
            <a:r>
              <a:rPr lang="es-ES">
                <a:cs typeface="Calibri"/>
              </a:rPr>
              <a:t> Hacemos referencia al recurso anterior</a:t>
            </a:r>
          </a:p>
          <a:p>
            <a:r>
              <a:rPr lang="es-ES">
                <a:cs typeface="Calibri"/>
              </a:rPr>
              <a:t>!</a:t>
            </a:r>
            <a:r>
              <a:rPr lang="es-ES" err="1">
                <a:cs typeface="Calibri"/>
              </a:rPr>
              <a:t>GetAtt</a:t>
            </a:r>
            <a:r>
              <a:rPr lang="es-ES">
                <a:cs typeface="Calibri"/>
              </a:rPr>
              <a:t> Lo usamos para obtener el </a:t>
            </a:r>
            <a:r>
              <a:rPr lang="es-ES" err="1">
                <a:cs typeface="Calibri"/>
              </a:rPr>
              <a:t>Arn</a:t>
            </a:r>
            <a:r>
              <a:rPr lang="es-ES">
                <a:cs typeface="Calibri"/>
              </a:rPr>
              <a:t> del recurso anterior </a:t>
            </a:r>
          </a:p>
        </p:txBody>
      </p:sp>
    </p:spTree>
    <p:extLst>
      <p:ext uri="{BB962C8B-B14F-4D97-AF65-F5344CB8AC3E}">
        <p14:creationId xmlns:p14="http://schemas.microsoft.com/office/powerpoint/2010/main" val="3175834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BFBA-373A-7A8D-88EA-93BDBD6C9799}"/>
              </a:ext>
            </a:extLst>
          </p:cNvPr>
          <p:cNvSpPr>
            <a:spLocks noGrp="1"/>
          </p:cNvSpPr>
          <p:nvPr>
            <p:ph type="title"/>
          </p:nvPr>
        </p:nvSpPr>
        <p:spPr/>
        <p:txBody>
          <a:bodyPr/>
          <a:lstStyle/>
          <a:p>
            <a:pPr algn="ctr"/>
            <a:r>
              <a:rPr lang="es-ES" b="1">
                <a:cs typeface="Calibri Light" panose="020F0302020204030204"/>
              </a:rPr>
              <a:t>DATALAKE</a:t>
            </a:r>
          </a:p>
        </p:txBody>
      </p:sp>
      <p:pic>
        <p:nvPicPr>
          <p:cNvPr id="4" name="Imagen 4" descr="Interfaz de usuario gráfica, Texto, Correo electrónico&#10;&#10;Descripción generada automáticamente">
            <a:extLst>
              <a:ext uri="{FF2B5EF4-FFF2-40B4-BE49-F238E27FC236}">
                <a16:creationId xmlns:a16="http://schemas.microsoft.com/office/drawing/2014/main" id="{47BC0FB5-7249-F53A-47FD-91829E0A8D38}"/>
              </a:ext>
            </a:extLst>
          </p:cNvPr>
          <p:cNvPicPr>
            <a:picLocks noGrp="1" noChangeAspect="1"/>
          </p:cNvPicPr>
          <p:nvPr>
            <p:ph idx="1"/>
          </p:nvPr>
        </p:nvPicPr>
        <p:blipFill>
          <a:blip r:embed="rId2"/>
          <a:stretch>
            <a:fillRect/>
          </a:stretch>
        </p:blipFill>
        <p:spPr>
          <a:xfrm>
            <a:off x="1832585" y="1786548"/>
            <a:ext cx="8702676" cy="4351338"/>
          </a:xfrm>
        </p:spPr>
      </p:pic>
    </p:spTree>
    <p:extLst>
      <p:ext uri="{BB962C8B-B14F-4D97-AF65-F5344CB8AC3E}">
        <p14:creationId xmlns:p14="http://schemas.microsoft.com/office/powerpoint/2010/main" val="2524543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B9AFF-0913-B087-9248-C10CAC1A4AC9}"/>
              </a:ext>
            </a:extLst>
          </p:cNvPr>
          <p:cNvSpPr>
            <a:spLocks noGrp="1"/>
          </p:cNvSpPr>
          <p:nvPr>
            <p:ph type="title"/>
          </p:nvPr>
        </p:nvSpPr>
        <p:spPr/>
        <p:txBody>
          <a:bodyPr>
            <a:normAutofit/>
          </a:bodyPr>
          <a:lstStyle/>
          <a:p>
            <a:r>
              <a:rPr lang="es-ES" sz="3600">
                <a:cs typeface="Calibri Light"/>
              </a:rPr>
              <a:t>PARAMETROS INTRODUCIDOS AL CREAR EL STACK</a:t>
            </a:r>
          </a:p>
        </p:txBody>
      </p:sp>
      <p:pic>
        <p:nvPicPr>
          <p:cNvPr id="4" name="Imagen 4" descr="Interfaz de usuario gráfica, Texto, Aplicación&#10;&#10;Descripción generada automáticamente">
            <a:extLst>
              <a:ext uri="{FF2B5EF4-FFF2-40B4-BE49-F238E27FC236}">
                <a16:creationId xmlns:a16="http://schemas.microsoft.com/office/drawing/2014/main" id="{6AF27EC1-AA65-7BF4-171D-7FD0020912A2}"/>
              </a:ext>
            </a:extLst>
          </p:cNvPr>
          <p:cNvPicPr>
            <a:picLocks noGrp="1" noChangeAspect="1"/>
          </p:cNvPicPr>
          <p:nvPr>
            <p:ph idx="1"/>
          </p:nvPr>
        </p:nvPicPr>
        <p:blipFill>
          <a:blip r:embed="rId2"/>
          <a:stretch>
            <a:fillRect/>
          </a:stretch>
        </p:blipFill>
        <p:spPr>
          <a:xfrm>
            <a:off x="836002" y="3714422"/>
            <a:ext cx="7598996" cy="2106246"/>
          </a:xfrm>
        </p:spPr>
      </p:pic>
      <p:pic>
        <p:nvPicPr>
          <p:cNvPr id="6" name="Imagen 6" descr="Texto&#10;&#10;Descripción generada automáticamente">
            <a:extLst>
              <a:ext uri="{FF2B5EF4-FFF2-40B4-BE49-F238E27FC236}">
                <a16:creationId xmlns:a16="http://schemas.microsoft.com/office/drawing/2014/main" id="{30E88F7D-CEFF-3B75-D5BD-4EED72F3A02D}"/>
              </a:ext>
            </a:extLst>
          </p:cNvPr>
          <p:cNvPicPr>
            <a:picLocks noChangeAspect="1"/>
          </p:cNvPicPr>
          <p:nvPr/>
        </p:nvPicPr>
        <p:blipFill>
          <a:blip r:embed="rId3"/>
          <a:stretch>
            <a:fillRect/>
          </a:stretch>
        </p:blipFill>
        <p:spPr>
          <a:xfrm>
            <a:off x="8602784" y="1957421"/>
            <a:ext cx="3475892" cy="3861464"/>
          </a:xfrm>
          <a:prstGeom prst="rect">
            <a:avLst/>
          </a:prstGeom>
        </p:spPr>
      </p:pic>
      <p:sp>
        <p:nvSpPr>
          <p:cNvPr id="7" name="CuadroTexto 6">
            <a:extLst>
              <a:ext uri="{FF2B5EF4-FFF2-40B4-BE49-F238E27FC236}">
                <a16:creationId xmlns:a16="http://schemas.microsoft.com/office/drawing/2014/main" id="{048493E2-C0EF-A299-CE96-DE7852B536A3}"/>
              </a:ext>
            </a:extLst>
          </p:cNvPr>
          <p:cNvSpPr txBox="1"/>
          <p:nvPr/>
        </p:nvSpPr>
        <p:spPr>
          <a:xfrm>
            <a:off x="735106" y="2017059"/>
            <a:ext cx="772757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cs typeface="Calibri"/>
              </a:rPr>
              <a:t>En todas las plantillas asignamos los parámetros:</a:t>
            </a:r>
          </a:p>
          <a:p>
            <a:pPr algn="ctr"/>
            <a:r>
              <a:rPr lang="es-ES" sz="2000">
                <a:cs typeface="Calibri"/>
              </a:rPr>
              <a:t>Proyecto</a:t>
            </a:r>
          </a:p>
          <a:p>
            <a:pPr algn="ctr"/>
            <a:r>
              <a:rPr lang="es-ES" sz="2000">
                <a:cs typeface="Calibri"/>
              </a:rPr>
              <a:t>Entorno</a:t>
            </a:r>
          </a:p>
          <a:p>
            <a:pPr algn="ctr"/>
            <a:r>
              <a:rPr lang="es-ES" sz="2000">
                <a:cs typeface="Calibri"/>
              </a:rPr>
              <a:t>Estudiantes </a:t>
            </a:r>
          </a:p>
          <a:p>
            <a:pPr algn="ctr"/>
            <a:r>
              <a:rPr lang="es-ES" sz="2000">
                <a:cs typeface="Calibri"/>
              </a:rPr>
              <a:t>Y que tipo(</a:t>
            </a:r>
            <a:r>
              <a:rPr lang="es-ES" sz="2000" err="1">
                <a:cs typeface="Calibri"/>
              </a:rPr>
              <a:t>Type</a:t>
            </a:r>
            <a:r>
              <a:rPr lang="es-ES" sz="2000">
                <a:cs typeface="Calibri"/>
              </a:rPr>
              <a:t>) son.</a:t>
            </a:r>
          </a:p>
        </p:txBody>
      </p:sp>
    </p:spTree>
    <p:extLst>
      <p:ext uri="{BB962C8B-B14F-4D97-AF65-F5344CB8AC3E}">
        <p14:creationId xmlns:p14="http://schemas.microsoft.com/office/powerpoint/2010/main" val="58114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25CD1-58F0-C406-63FD-9ACF9427F641}"/>
              </a:ext>
            </a:extLst>
          </p:cNvPr>
          <p:cNvSpPr>
            <a:spLocks noGrp="1"/>
          </p:cNvSpPr>
          <p:nvPr>
            <p:ph type="title"/>
          </p:nvPr>
        </p:nvSpPr>
        <p:spPr/>
        <p:txBody>
          <a:bodyPr>
            <a:normAutofit/>
          </a:bodyPr>
          <a:lstStyle/>
          <a:p>
            <a:r>
              <a:rPr lang="es-ES" sz="3600">
                <a:cs typeface="Calibri Light"/>
              </a:rPr>
              <a:t>RECURSOS: CREACION DE LOS S3 BUCKETS</a:t>
            </a:r>
          </a:p>
        </p:txBody>
      </p:sp>
      <p:pic>
        <p:nvPicPr>
          <p:cNvPr id="4" name="Imagen 4" descr="Texto&#10;&#10;Descripción generada automáticamente">
            <a:extLst>
              <a:ext uri="{FF2B5EF4-FFF2-40B4-BE49-F238E27FC236}">
                <a16:creationId xmlns:a16="http://schemas.microsoft.com/office/drawing/2014/main" id="{46D8E3BC-11F0-B636-CF8B-9DE03E58294A}"/>
              </a:ext>
            </a:extLst>
          </p:cNvPr>
          <p:cNvPicPr>
            <a:picLocks noGrp="1" noChangeAspect="1"/>
          </p:cNvPicPr>
          <p:nvPr>
            <p:ph idx="1"/>
          </p:nvPr>
        </p:nvPicPr>
        <p:blipFill>
          <a:blip r:embed="rId2"/>
          <a:stretch>
            <a:fillRect/>
          </a:stretch>
        </p:blipFill>
        <p:spPr>
          <a:xfrm>
            <a:off x="267182" y="3539467"/>
            <a:ext cx="5829300" cy="3019425"/>
          </a:xfrm>
        </p:spPr>
      </p:pic>
      <p:pic>
        <p:nvPicPr>
          <p:cNvPr id="6" name="Imagen 6" descr="Interfaz de usuario gráfica, Texto, Aplicación, Correo electrónico&#10;&#10;Descripción generada automáticamente">
            <a:extLst>
              <a:ext uri="{FF2B5EF4-FFF2-40B4-BE49-F238E27FC236}">
                <a16:creationId xmlns:a16="http://schemas.microsoft.com/office/drawing/2014/main" id="{4390FC6D-E43C-AAD6-F85E-2594246C5201}"/>
              </a:ext>
            </a:extLst>
          </p:cNvPr>
          <p:cNvPicPr>
            <a:picLocks noChangeAspect="1"/>
          </p:cNvPicPr>
          <p:nvPr/>
        </p:nvPicPr>
        <p:blipFill>
          <a:blip r:embed="rId3"/>
          <a:stretch>
            <a:fillRect/>
          </a:stretch>
        </p:blipFill>
        <p:spPr>
          <a:xfrm>
            <a:off x="6521939" y="1917916"/>
            <a:ext cx="5527431" cy="1693554"/>
          </a:xfrm>
          <a:prstGeom prst="rect">
            <a:avLst/>
          </a:prstGeom>
        </p:spPr>
      </p:pic>
      <p:pic>
        <p:nvPicPr>
          <p:cNvPr id="7" name="Imagen 7">
            <a:extLst>
              <a:ext uri="{FF2B5EF4-FFF2-40B4-BE49-F238E27FC236}">
                <a16:creationId xmlns:a16="http://schemas.microsoft.com/office/drawing/2014/main" id="{F5FE06BE-355F-AAFD-BE59-A7EE337D71A5}"/>
              </a:ext>
            </a:extLst>
          </p:cNvPr>
          <p:cNvPicPr>
            <a:picLocks noChangeAspect="1"/>
          </p:cNvPicPr>
          <p:nvPr/>
        </p:nvPicPr>
        <p:blipFill>
          <a:blip r:embed="rId4"/>
          <a:stretch>
            <a:fillRect/>
          </a:stretch>
        </p:blipFill>
        <p:spPr>
          <a:xfrm>
            <a:off x="6521938" y="4151068"/>
            <a:ext cx="5527430" cy="943350"/>
          </a:xfrm>
          <a:prstGeom prst="rect">
            <a:avLst/>
          </a:prstGeom>
        </p:spPr>
      </p:pic>
      <p:sp>
        <p:nvSpPr>
          <p:cNvPr id="8" name="CuadroTexto 7">
            <a:extLst>
              <a:ext uri="{FF2B5EF4-FFF2-40B4-BE49-F238E27FC236}">
                <a16:creationId xmlns:a16="http://schemas.microsoft.com/office/drawing/2014/main" id="{E27E89FE-F77F-86A9-3E8F-81FB11A7906F}"/>
              </a:ext>
            </a:extLst>
          </p:cNvPr>
          <p:cNvSpPr txBox="1"/>
          <p:nvPr/>
        </p:nvSpPr>
        <p:spPr>
          <a:xfrm>
            <a:off x="268942" y="1712259"/>
            <a:ext cx="6257363"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t>Creación de los </a:t>
            </a:r>
            <a:r>
              <a:rPr lang="es-ES" sz="2000" err="1"/>
              <a:t>buckets</a:t>
            </a:r>
            <a:r>
              <a:rPr lang="es-ES" sz="2000"/>
              <a:t> para:</a:t>
            </a:r>
            <a:endParaRPr lang="es-ES" sz="2000">
              <a:cs typeface="Calibri"/>
            </a:endParaRPr>
          </a:p>
          <a:p>
            <a:r>
              <a:rPr lang="es-ES" sz="2000">
                <a:cs typeface="Calibri"/>
              </a:rPr>
              <a:t>Salida de resultados </a:t>
            </a:r>
            <a:r>
              <a:rPr lang="es-ES" sz="2000" err="1">
                <a:cs typeface="Calibri"/>
              </a:rPr>
              <a:t>Athena</a:t>
            </a:r>
            <a:r>
              <a:rPr lang="es-ES" sz="2000">
                <a:cs typeface="Calibri"/>
              </a:rPr>
              <a:t>(</a:t>
            </a:r>
            <a:r>
              <a:rPr lang="es-ES" sz="2000">
                <a:ea typeface="+mn-lt"/>
                <a:cs typeface="+mn-lt"/>
              </a:rPr>
              <a:t>AthenaResultsS3Bucket</a:t>
            </a:r>
            <a:r>
              <a:rPr lang="es-ES" sz="2000">
                <a:cs typeface="Calibri"/>
              </a:rPr>
              <a:t>)</a:t>
            </a:r>
          </a:p>
          <a:p>
            <a:r>
              <a:rPr lang="es-ES" sz="2000" err="1">
                <a:cs typeface="Calibri"/>
              </a:rPr>
              <a:t>Landing</a:t>
            </a:r>
            <a:r>
              <a:rPr lang="es-ES" sz="2000">
                <a:cs typeface="Calibri"/>
              </a:rPr>
              <a:t> subida de </a:t>
            </a:r>
            <a:r>
              <a:rPr lang="es-ES" sz="2000" err="1">
                <a:cs typeface="Calibri"/>
              </a:rPr>
              <a:t>Scrap</a:t>
            </a:r>
            <a:r>
              <a:rPr lang="es-ES" sz="2000">
                <a:cs typeface="Calibri"/>
              </a:rPr>
              <a:t> (</a:t>
            </a:r>
            <a:r>
              <a:rPr lang="es-ES" sz="2000">
                <a:ea typeface="+mn-lt"/>
                <a:cs typeface="+mn-lt"/>
              </a:rPr>
              <a:t>LandingS3Bucket</a:t>
            </a:r>
            <a:r>
              <a:rPr lang="es-ES" sz="2000">
                <a:cs typeface="Calibri"/>
              </a:rPr>
              <a:t>)</a:t>
            </a:r>
          </a:p>
          <a:p>
            <a:r>
              <a:rPr lang="es-ES" sz="2000" err="1">
                <a:cs typeface="Calibri"/>
              </a:rPr>
              <a:t>Refined</a:t>
            </a:r>
            <a:r>
              <a:rPr lang="es-ES" sz="2000">
                <a:cs typeface="Calibri"/>
              </a:rPr>
              <a:t> donde guardaríamos los datos limpios (</a:t>
            </a:r>
            <a:r>
              <a:rPr lang="es-ES" sz="2000">
                <a:ea typeface="+mn-lt"/>
                <a:cs typeface="+mn-lt"/>
              </a:rPr>
              <a:t>RefinedS3Bucket</a:t>
            </a:r>
            <a:r>
              <a:rPr lang="es-ES" sz="2000">
                <a:cs typeface="Calibri"/>
              </a:rPr>
              <a:t>)</a:t>
            </a:r>
            <a:endParaRPr lang="es-ES" sz="2000"/>
          </a:p>
          <a:p>
            <a:endParaRPr lang="es-ES">
              <a:cs typeface="Calibri"/>
            </a:endParaRPr>
          </a:p>
        </p:txBody>
      </p:sp>
    </p:spTree>
    <p:extLst>
      <p:ext uri="{BB962C8B-B14F-4D97-AF65-F5344CB8AC3E}">
        <p14:creationId xmlns:p14="http://schemas.microsoft.com/office/powerpoint/2010/main" val="45032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33D09-90C2-B975-1320-2E82D27398D9}"/>
              </a:ext>
            </a:extLst>
          </p:cNvPr>
          <p:cNvSpPr>
            <a:spLocks noGrp="1"/>
          </p:cNvSpPr>
          <p:nvPr>
            <p:ph type="title"/>
          </p:nvPr>
        </p:nvSpPr>
        <p:spPr/>
        <p:txBody>
          <a:bodyPr>
            <a:normAutofit/>
          </a:bodyPr>
          <a:lstStyle/>
          <a:p>
            <a:r>
              <a:rPr lang="es-ES" sz="3600">
                <a:cs typeface="Calibri Light"/>
              </a:rPr>
              <a:t>OUTPUTS</a:t>
            </a:r>
            <a:endParaRPr lang="es-ES" sz="3600"/>
          </a:p>
        </p:txBody>
      </p:sp>
      <p:pic>
        <p:nvPicPr>
          <p:cNvPr id="4" name="Imagen 4" descr="Texto&#10;&#10;Descripción generada automáticamente">
            <a:extLst>
              <a:ext uri="{FF2B5EF4-FFF2-40B4-BE49-F238E27FC236}">
                <a16:creationId xmlns:a16="http://schemas.microsoft.com/office/drawing/2014/main" id="{6925DB83-DDCD-9ED9-1AEC-D01913F589A2}"/>
              </a:ext>
            </a:extLst>
          </p:cNvPr>
          <p:cNvPicPr>
            <a:picLocks noGrp="1" noChangeAspect="1"/>
          </p:cNvPicPr>
          <p:nvPr>
            <p:ph idx="1"/>
          </p:nvPr>
        </p:nvPicPr>
        <p:blipFill>
          <a:blip r:embed="rId2"/>
          <a:stretch>
            <a:fillRect/>
          </a:stretch>
        </p:blipFill>
        <p:spPr>
          <a:xfrm>
            <a:off x="6909343" y="1975842"/>
            <a:ext cx="4403000" cy="4458799"/>
          </a:xfrm>
        </p:spPr>
      </p:pic>
      <p:pic>
        <p:nvPicPr>
          <p:cNvPr id="5" name="Imagen 5" descr="Interfaz de usuario gráfica, Texto, Aplicación, Correo electrónico&#10;&#10;Descripción generada automáticamente">
            <a:extLst>
              <a:ext uri="{FF2B5EF4-FFF2-40B4-BE49-F238E27FC236}">
                <a16:creationId xmlns:a16="http://schemas.microsoft.com/office/drawing/2014/main" id="{11146B6B-5BB7-E8E9-8782-685E8F7F808A}"/>
              </a:ext>
            </a:extLst>
          </p:cNvPr>
          <p:cNvPicPr>
            <a:picLocks noChangeAspect="1"/>
          </p:cNvPicPr>
          <p:nvPr/>
        </p:nvPicPr>
        <p:blipFill>
          <a:blip r:embed="rId3"/>
          <a:stretch>
            <a:fillRect/>
          </a:stretch>
        </p:blipFill>
        <p:spPr>
          <a:xfrm>
            <a:off x="836246" y="3574264"/>
            <a:ext cx="5097584" cy="2874014"/>
          </a:xfrm>
          <a:prstGeom prst="rect">
            <a:avLst/>
          </a:prstGeom>
        </p:spPr>
      </p:pic>
      <p:sp>
        <p:nvSpPr>
          <p:cNvPr id="6" name="CuadroTexto 5">
            <a:extLst>
              <a:ext uri="{FF2B5EF4-FFF2-40B4-BE49-F238E27FC236}">
                <a16:creationId xmlns:a16="http://schemas.microsoft.com/office/drawing/2014/main" id="{BFB224BA-14CF-7D8F-2658-07ECCB57150D}"/>
              </a:ext>
            </a:extLst>
          </p:cNvPr>
          <p:cNvSpPr txBox="1"/>
          <p:nvPr/>
        </p:nvSpPr>
        <p:spPr>
          <a:xfrm>
            <a:off x="833718" y="1918447"/>
            <a:ext cx="589877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En el OUTPUT sacamos el ID y el ARN de cada recurso creado anterior mente </a:t>
            </a:r>
          </a:p>
          <a:p>
            <a:r>
              <a:rPr lang="es-ES">
                <a:cs typeface="Calibri"/>
              </a:rPr>
              <a:t>En el </a:t>
            </a:r>
            <a:r>
              <a:rPr lang="es-ES" err="1">
                <a:cs typeface="Calibri"/>
              </a:rPr>
              <a:t>value</a:t>
            </a:r>
            <a:r>
              <a:rPr lang="es-ES">
                <a:cs typeface="Calibri"/>
              </a:rPr>
              <a:t> hacemos referencia al </a:t>
            </a:r>
            <a:r>
              <a:rPr lang="es-ES" err="1">
                <a:cs typeface="Calibri"/>
              </a:rPr>
              <a:t>resource</a:t>
            </a:r>
            <a:r>
              <a:rPr lang="es-ES">
                <a:cs typeface="Calibri"/>
              </a:rPr>
              <a:t> !</a:t>
            </a:r>
            <a:r>
              <a:rPr lang="es-ES" err="1">
                <a:cs typeface="Calibri"/>
              </a:rPr>
              <a:t>Ref</a:t>
            </a:r>
            <a:endParaRPr lang="es-ES">
              <a:cs typeface="Calibri"/>
            </a:endParaRPr>
          </a:p>
          <a:p>
            <a:r>
              <a:rPr lang="es-ES">
                <a:cs typeface="Calibri"/>
              </a:rPr>
              <a:t>En el </a:t>
            </a:r>
            <a:r>
              <a:rPr lang="es-ES" err="1">
                <a:cs typeface="Calibri"/>
              </a:rPr>
              <a:t>export</a:t>
            </a:r>
            <a:r>
              <a:rPr lang="es-ES">
                <a:cs typeface="Calibri"/>
              </a:rPr>
              <a:t> </a:t>
            </a:r>
            <a:r>
              <a:rPr lang="es-ES" err="1">
                <a:cs typeface="Calibri"/>
              </a:rPr>
              <a:t>name</a:t>
            </a:r>
            <a:r>
              <a:rPr lang="es-ES">
                <a:cs typeface="Calibri"/>
              </a:rPr>
              <a:t> generamos nombre físico</a:t>
            </a:r>
          </a:p>
          <a:p>
            <a:r>
              <a:rPr lang="es-ES">
                <a:cs typeface="Calibri"/>
              </a:rPr>
              <a:t>Y en los </a:t>
            </a:r>
            <a:r>
              <a:rPr lang="es-ES" err="1">
                <a:cs typeface="Calibri"/>
              </a:rPr>
              <a:t>Arn</a:t>
            </a:r>
            <a:r>
              <a:rPr lang="es-ES">
                <a:cs typeface="Calibri"/>
              </a:rPr>
              <a:t> usamos !</a:t>
            </a:r>
            <a:r>
              <a:rPr lang="es-ES" err="1">
                <a:cs typeface="Calibri"/>
              </a:rPr>
              <a:t>GetAtt</a:t>
            </a:r>
            <a:r>
              <a:rPr lang="es-ES">
                <a:cs typeface="Calibri"/>
              </a:rPr>
              <a:t> para obtener el ARN del recurso </a:t>
            </a:r>
          </a:p>
        </p:txBody>
      </p:sp>
    </p:spTree>
    <p:extLst>
      <p:ext uri="{BB962C8B-B14F-4D97-AF65-F5344CB8AC3E}">
        <p14:creationId xmlns:p14="http://schemas.microsoft.com/office/powerpoint/2010/main" val="3587021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0ABC8-5FCD-F227-B89A-BF1AD0A83F64}"/>
              </a:ext>
            </a:extLst>
          </p:cNvPr>
          <p:cNvSpPr>
            <a:spLocks noGrp="1"/>
          </p:cNvSpPr>
          <p:nvPr>
            <p:ph type="title"/>
          </p:nvPr>
        </p:nvSpPr>
        <p:spPr/>
        <p:txBody>
          <a:bodyPr/>
          <a:lstStyle/>
          <a:p>
            <a:pPr algn="ctr"/>
            <a:r>
              <a:rPr lang="es-ES" b="1">
                <a:cs typeface="Calibri Light" panose="020F0302020204030204"/>
              </a:rPr>
              <a:t>METASTORE</a:t>
            </a:r>
            <a:endParaRPr lang="es-ES">
              <a:cs typeface="Calibri Light" panose="020F0302020204030204"/>
            </a:endParaRPr>
          </a:p>
        </p:txBody>
      </p:sp>
      <p:pic>
        <p:nvPicPr>
          <p:cNvPr id="4" name="Imagen 4" descr="Interfaz de usuario gráfica, Texto, Aplicación, Correo electrónico&#10;&#10;Descripción generada automáticamente">
            <a:extLst>
              <a:ext uri="{FF2B5EF4-FFF2-40B4-BE49-F238E27FC236}">
                <a16:creationId xmlns:a16="http://schemas.microsoft.com/office/drawing/2014/main" id="{DDE86BC9-CFCE-1D46-77F0-B0C2CFDDDE94}"/>
              </a:ext>
            </a:extLst>
          </p:cNvPr>
          <p:cNvPicPr>
            <a:picLocks noGrp="1" noChangeAspect="1"/>
          </p:cNvPicPr>
          <p:nvPr>
            <p:ph idx="1"/>
          </p:nvPr>
        </p:nvPicPr>
        <p:blipFill>
          <a:blip r:embed="rId2"/>
          <a:stretch>
            <a:fillRect/>
          </a:stretch>
        </p:blipFill>
        <p:spPr>
          <a:xfrm>
            <a:off x="1663782" y="1825625"/>
            <a:ext cx="8864436" cy="4351338"/>
          </a:xfrm>
        </p:spPr>
      </p:pic>
    </p:spTree>
    <p:extLst>
      <p:ext uri="{BB962C8B-B14F-4D97-AF65-F5344CB8AC3E}">
        <p14:creationId xmlns:p14="http://schemas.microsoft.com/office/powerpoint/2010/main" val="2814927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B9AFF-0913-B087-9248-C10CAC1A4AC9}"/>
              </a:ext>
            </a:extLst>
          </p:cNvPr>
          <p:cNvSpPr>
            <a:spLocks noGrp="1"/>
          </p:cNvSpPr>
          <p:nvPr>
            <p:ph type="title"/>
          </p:nvPr>
        </p:nvSpPr>
        <p:spPr/>
        <p:txBody>
          <a:bodyPr>
            <a:normAutofit/>
          </a:bodyPr>
          <a:lstStyle/>
          <a:p>
            <a:r>
              <a:rPr lang="es-ES" sz="3600">
                <a:cs typeface="Calibri Light"/>
              </a:rPr>
              <a:t>PARAMETROS INTRODUCIDOS AL CREAR EL STACK</a:t>
            </a:r>
            <a:endParaRPr lang="es-ES" sz="3600"/>
          </a:p>
        </p:txBody>
      </p:sp>
      <p:pic>
        <p:nvPicPr>
          <p:cNvPr id="4" name="Imagen 4" descr="Interfaz de usuario gráfica, Texto, Aplicación&#10;&#10;Descripción generada automáticamente">
            <a:extLst>
              <a:ext uri="{FF2B5EF4-FFF2-40B4-BE49-F238E27FC236}">
                <a16:creationId xmlns:a16="http://schemas.microsoft.com/office/drawing/2014/main" id="{6AF27EC1-AA65-7BF4-171D-7FD0020912A2}"/>
              </a:ext>
            </a:extLst>
          </p:cNvPr>
          <p:cNvPicPr>
            <a:picLocks noGrp="1" noChangeAspect="1"/>
          </p:cNvPicPr>
          <p:nvPr>
            <p:ph idx="1"/>
          </p:nvPr>
        </p:nvPicPr>
        <p:blipFill>
          <a:blip r:embed="rId2"/>
          <a:stretch>
            <a:fillRect/>
          </a:stretch>
        </p:blipFill>
        <p:spPr>
          <a:xfrm>
            <a:off x="836002" y="3714422"/>
            <a:ext cx="7598996" cy="2106246"/>
          </a:xfrm>
        </p:spPr>
      </p:pic>
      <p:pic>
        <p:nvPicPr>
          <p:cNvPr id="6" name="Imagen 6" descr="Texto&#10;&#10;Descripción generada automáticamente">
            <a:extLst>
              <a:ext uri="{FF2B5EF4-FFF2-40B4-BE49-F238E27FC236}">
                <a16:creationId xmlns:a16="http://schemas.microsoft.com/office/drawing/2014/main" id="{30E88F7D-CEFF-3B75-D5BD-4EED72F3A02D}"/>
              </a:ext>
            </a:extLst>
          </p:cNvPr>
          <p:cNvPicPr>
            <a:picLocks noChangeAspect="1"/>
          </p:cNvPicPr>
          <p:nvPr/>
        </p:nvPicPr>
        <p:blipFill>
          <a:blip r:embed="rId3"/>
          <a:stretch>
            <a:fillRect/>
          </a:stretch>
        </p:blipFill>
        <p:spPr>
          <a:xfrm>
            <a:off x="8602784" y="1957421"/>
            <a:ext cx="3475892" cy="3861464"/>
          </a:xfrm>
          <a:prstGeom prst="rect">
            <a:avLst/>
          </a:prstGeom>
        </p:spPr>
      </p:pic>
      <p:sp>
        <p:nvSpPr>
          <p:cNvPr id="7" name="CuadroTexto 6">
            <a:extLst>
              <a:ext uri="{FF2B5EF4-FFF2-40B4-BE49-F238E27FC236}">
                <a16:creationId xmlns:a16="http://schemas.microsoft.com/office/drawing/2014/main" id="{048493E2-C0EF-A299-CE96-DE7852B536A3}"/>
              </a:ext>
            </a:extLst>
          </p:cNvPr>
          <p:cNvSpPr txBox="1"/>
          <p:nvPr/>
        </p:nvSpPr>
        <p:spPr>
          <a:xfrm>
            <a:off x="735106" y="2017059"/>
            <a:ext cx="772757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cs typeface="Calibri"/>
              </a:rPr>
              <a:t>En todas las plantillas asignamos los parámetros:</a:t>
            </a:r>
          </a:p>
          <a:p>
            <a:pPr algn="ctr"/>
            <a:r>
              <a:rPr lang="es-ES" sz="2000">
                <a:cs typeface="Calibri"/>
              </a:rPr>
              <a:t>Proyecto</a:t>
            </a:r>
          </a:p>
          <a:p>
            <a:pPr algn="ctr"/>
            <a:r>
              <a:rPr lang="es-ES" sz="2000">
                <a:cs typeface="Calibri"/>
              </a:rPr>
              <a:t>Entorno</a:t>
            </a:r>
          </a:p>
          <a:p>
            <a:pPr algn="ctr"/>
            <a:r>
              <a:rPr lang="es-ES" sz="2000">
                <a:cs typeface="Calibri"/>
              </a:rPr>
              <a:t>Estudiantes </a:t>
            </a:r>
          </a:p>
          <a:p>
            <a:pPr algn="ctr"/>
            <a:r>
              <a:rPr lang="es-ES" sz="2000">
                <a:cs typeface="Calibri"/>
              </a:rPr>
              <a:t>Y que tipo(</a:t>
            </a:r>
            <a:r>
              <a:rPr lang="es-ES" sz="2000" err="1">
                <a:cs typeface="Calibri"/>
              </a:rPr>
              <a:t>Type</a:t>
            </a:r>
            <a:r>
              <a:rPr lang="es-ES" sz="2000">
                <a:cs typeface="Calibri"/>
              </a:rPr>
              <a:t>) son.</a:t>
            </a:r>
          </a:p>
        </p:txBody>
      </p:sp>
    </p:spTree>
    <p:extLst>
      <p:ext uri="{BB962C8B-B14F-4D97-AF65-F5344CB8AC3E}">
        <p14:creationId xmlns:p14="http://schemas.microsoft.com/office/powerpoint/2010/main" val="240732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a:t>IMPORTACION  DE LIBRERIAS Y PROGRAMAS NECESARIOS</a:t>
            </a:r>
          </a:p>
        </p:txBody>
      </p:sp>
      <p:pic>
        <p:nvPicPr>
          <p:cNvPr id="4" name="Marcador de contenido 3"/>
          <p:cNvPicPr>
            <a:picLocks noGrp="1" noChangeAspect="1"/>
          </p:cNvPicPr>
          <p:nvPr>
            <p:ph idx="1"/>
          </p:nvPr>
        </p:nvPicPr>
        <p:blipFill>
          <a:blip r:embed="rId2"/>
          <a:stretch>
            <a:fillRect/>
          </a:stretch>
        </p:blipFill>
        <p:spPr>
          <a:xfrm>
            <a:off x="916092" y="1716650"/>
            <a:ext cx="4656237" cy="2201578"/>
          </a:xfrm>
          <a:prstGeom prst="rect">
            <a:avLst/>
          </a:prstGeom>
        </p:spPr>
      </p:pic>
      <p:sp>
        <p:nvSpPr>
          <p:cNvPr id="3" name="CuadroTexto 2">
            <a:extLst>
              <a:ext uri="{FF2B5EF4-FFF2-40B4-BE49-F238E27FC236}">
                <a16:creationId xmlns:a16="http://schemas.microsoft.com/office/drawing/2014/main" id="{0213038B-93AF-5CC3-FFAE-86398D68727C}"/>
              </a:ext>
            </a:extLst>
          </p:cNvPr>
          <p:cNvSpPr txBox="1"/>
          <p:nvPr/>
        </p:nvSpPr>
        <p:spPr>
          <a:xfrm>
            <a:off x="2374942" y="4196212"/>
            <a:ext cx="17592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ea typeface="+mn-lt"/>
                <a:cs typeface="+mn-lt"/>
              </a:rPr>
              <a:t> </a:t>
            </a:r>
            <a:r>
              <a:rPr lang="es-ES" sz="2400">
                <a:latin typeface="Calibri Light"/>
                <a:ea typeface="+mn-lt"/>
                <a:cs typeface="+mn-lt"/>
              </a:rPr>
              <a:t>SELENIUM </a:t>
            </a:r>
            <a:endParaRPr lang="es-ES" sz="2400">
              <a:latin typeface="Calibri Light"/>
            </a:endParaRPr>
          </a:p>
        </p:txBody>
      </p:sp>
      <p:pic>
        <p:nvPicPr>
          <p:cNvPr id="6" name="Marcador de contenido 3" descr="Texto&#10;&#10;Descripción generada automáticamente">
            <a:extLst>
              <a:ext uri="{FF2B5EF4-FFF2-40B4-BE49-F238E27FC236}">
                <a16:creationId xmlns:a16="http://schemas.microsoft.com/office/drawing/2014/main" id="{92EE8D2D-0AA8-391A-697F-FF5F7DDA01ED}"/>
              </a:ext>
            </a:extLst>
          </p:cNvPr>
          <p:cNvPicPr>
            <a:picLocks noChangeAspect="1"/>
          </p:cNvPicPr>
          <p:nvPr/>
        </p:nvPicPr>
        <p:blipFill>
          <a:blip r:embed="rId3"/>
          <a:stretch>
            <a:fillRect/>
          </a:stretch>
        </p:blipFill>
        <p:spPr>
          <a:xfrm>
            <a:off x="918933" y="4721564"/>
            <a:ext cx="5705475" cy="1771650"/>
          </a:xfrm>
          <a:prstGeom prst="rect">
            <a:avLst/>
          </a:prstGeom>
        </p:spPr>
      </p:pic>
      <p:pic>
        <p:nvPicPr>
          <p:cNvPr id="8" name="Imagen 7" descr="Texto&#10;&#10;Descripción generada automáticamente">
            <a:extLst>
              <a:ext uri="{FF2B5EF4-FFF2-40B4-BE49-F238E27FC236}">
                <a16:creationId xmlns:a16="http://schemas.microsoft.com/office/drawing/2014/main" id="{53BC0C83-0D5A-6F73-87BC-407D0A16DC56}"/>
              </a:ext>
            </a:extLst>
          </p:cNvPr>
          <p:cNvPicPr>
            <a:picLocks noChangeAspect="1"/>
          </p:cNvPicPr>
          <p:nvPr/>
        </p:nvPicPr>
        <p:blipFill>
          <a:blip r:embed="rId4"/>
          <a:stretch>
            <a:fillRect/>
          </a:stretch>
        </p:blipFill>
        <p:spPr>
          <a:xfrm>
            <a:off x="5713917" y="3467115"/>
            <a:ext cx="6306672" cy="976594"/>
          </a:xfrm>
          <a:prstGeom prst="rect">
            <a:avLst/>
          </a:prstGeom>
        </p:spPr>
      </p:pic>
      <p:sp>
        <p:nvSpPr>
          <p:cNvPr id="9" name="CuadroTexto 8">
            <a:extLst>
              <a:ext uri="{FF2B5EF4-FFF2-40B4-BE49-F238E27FC236}">
                <a16:creationId xmlns:a16="http://schemas.microsoft.com/office/drawing/2014/main" id="{5841C6FD-1E6C-FE54-4DC3-DF9F4BD4D1B8}"/>
              </a:ext>
            </a:extLst>
          </p:cNvPr>
          <p:cNvSpPr txBox="1"/>
          <p:nvPr/>
        </p:nvSpPr>
        <p:spPr>
          <a:xfrm>
            <a:off x="7918454" y="2863719"/>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latin typeface="Calibri Light"/>
                <a:cs typeface="Calibri Light"/>
              </a:rPr>
              <a:t>BS4</a:t>
            </a:r>
          </a:p>
        </p:txBody>
      </p:sp>
    </p:spTree>
    <p:extLst>
      <p:ext uri="{BB962C8B-B14F-4D97-AF65-F5344CB8AC3E}">
        <p14:creationId xmlns:p14="http://schemas.microsoft.com/office/powerpoint/2010/main" val="4225945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F9AFF-2BCD-CF5E-71D0-6D9036C0768C}"/>
              </a:ext>
            </a:extLst>
          </p:cNvPr>
          <p:cNvSpPr>
            <a:spLocks noGrp="1"/>
          </p:cNvSpPr>
          <p:nvPr>
            <p:ph type="title"/>
          </p:nvPr>
        </p:nvSpPr>
        <p:spPr/>
        <p:txBody>
          <a:bodyPr>
            <a:normAutofit/>
          </a:bodyPr>
          <a:lstStyle/>
          <a:p>
            <a:r>
              <a:rPr lang="es-ES" sz="3600">
                <a:cs typeface="Calibri Light"/>
              </a:rPr>
              <a:t>RECURSOS: CREACION DE DB, EL CRAWLER Y LA TABLA</a:t>
            </a:r>
          </a:p>
        </p:txBody>
      </p:sp>
      <p:pic>
        <p:nvPicPr>
          <p:cNvPr id="10" name="Imagen 10" descr="Interfaz de usuario gráfica, Aplicación&#10;&#10;Descripción generada automáticamente">
            <a:extLst>
              <a:ext uri="{FF2B5EF4-FFF2-40B4-BE49-F238E27FC236}">
                <a16:creationId xmlns:a16="http://schemas.microsoft.com/office/drawing/2014/main" id="{CF09B4A5-644C-EEEC-7712-0143E9301453}"/>
              </a:ext>
            </a:extLst>
          </p:cNvPr>
          <p:cNvPicPr>
            <a:picLocks noGrp="1" noChangeAspect="1"/>
          </p:cNvPicPr>
          <p:nvPr>
            <p:ph idx="1"/>
          </p:nvPr>
        </p:nvPicPr>
        <p:blipFill>
          <a:blip r:embed="rId2"/>
          <a:stretch>
            <a:fillRect/>
          </a:stretch>
        </p:blipFill>
        <p:spPr>
          <a:xfrm>
            <a:off x="841533" y="3626082"/>
            <a:ext cx="10515600" cy="2752195"/>
          </a:xfrm>
        </p:spPr>
      </p:pic>
      <p:sp>
        <p:nvSpPr>
          <p:cNvPr id="8" name="CuadroTexto 7">
            <a:extLst>
              <a:ext uri="{FF2B5EF4-FFF2-40B4-BE49-F238E27FC236}">
                <a16:creationId xmlns:a16="http://schemas.microsoft.com/office/drawing/2014/main" id="{77A6A7F8-9AFD-D509-4824-D04BCBE7394D}"/>
              </a:ext>
            </a:extLst>
          </p:cNvPr>
          <p:cNvSpPr txBox="1"/>
          <p:nvPr/>
        </p:nvSpPr>
        <p:spPr>
          <a:xfrm>
            <a:off x="2868146" y="2168897"/>
            <a:ext cx="751242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a:t>En la plantilla del </a:t>
            </a:r>
            <a:r>
              <a:rPr lang="es-ES" sz="2000" err="1"/>
              <a:t>metastore</a:t>
            </a:r>
            <a:r>
              <a:rPr lang="es-ES" sz="2000"/>
              <a:t> lo que crearemos será:</a:t>
            </a:r>
            <a:endParaRPr lang="es-ES" sz="2000">
              <a:cs typeface="Calibri"/>
            </a:endParaRPr>
          </a:p>
          <a:p>
            <a:pPr algn="ctr"/>
            <a:r>
              <a:rPr lang="es-ES" sz="2000"/>
              <a:t>La base de datos de </a:t>
            </a:r>
            <a:r>
              <a:rPr lang="es-ES" sz="2000" err="1"/>
              <a:t>Glue</a:t>
            </a:r>
            <a:endParaRPr lang="es-ES" sz="2000">
              <a:cs typeface="Calibri"/>
            </a:endParaRPr>
          </a:p>
          <a:p>
            <a:pPr algn="ctr"/>
            <a:r>
              <a:rPr lang="es-ES" sz="2000">
                <a:cs typeface="Calibri"/>
              </a:rPr>
              <a:t>El </a:t>
            </a:r>
            <a:r>
              <a:rPr lang="es-ES" sz="2000" err="1">
                <a:cs typeface="Calibri"/>
              </a:rPr>
              <a:t>Crawler</a:t>
            </a:r>
            <a:r>
              <a:rPr lang="es-ES" sz="2000">
                <a:cs typeface="Calibri"/>
              </a:rPr>
              <a:t> </a:t>
            </a:r>
          </a:p>
          <a:p>
            <a:pPr algn="ctr"/>
            <a:r>
              <a:rPr lang="es-ES" sz="2000">
                <a:cs typeface="Calibri"/>
              </a:rPr>
              <a:t>Tabla con cada campo del </a:t>
            </a:r>
            <a:r>
              <a:rPr lang="es-ES" sz="2000" err="1">
                <a:cs typeface="Calibri"/>
              </a:rPr>
              <a:t>crawler</a:t>
            </a:r>
            <a:r>
              <a:rPr lang="es-ES" sz="2000">
                <a:cs typeface="Calibri"/>
              </a:rPr>
              <a:t> </a:t>
            </a:r>
          </a:p>
        </p:txBody>
      </p:sp>
    </p:spTree>
    <p:extLst>
      <p:ext uri="{BB962C8B-B14F-4D97-AF65-F5344CB8AC3E}">
        <p14:creationId xmlns:p14="http://schemas.microsoft.com/office/powerpoint/2010/main" val="4222625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D54AA-1AD8-9D95-3B11-3A4BCD943A70}"/>
              </a:ext>
            </a:extLst>
          </p:cNvPr>
          <p:cNvSpPr>
            <a:spLocks noGrp="1"/>
          </p:cNvSpPr>
          <p:nvPr>
            <p:ph type="title"/>
          </p:nvPr>
        </p:nvSpPr>
        <p:spPr/>
        <p:txBody>
          <a:bodyPr>
            <a:normAutofit/>
          </a:bodyPr>
          <a:lstStyle/>
          <a:p>
            <a:r>
              <a:rPr lang="es-ES" sz="3600">
                <a:cs typeface="Calibri Light"/>
              </a:rPr>
              <a:t>CREACION DE LA BASE DE DATOS</a:t>
            </a:r>
            <a:endParaRPr lang="es-ES" sz="3600"/>
          </a:p>
        </p:txBody>
      </p:sp>
      <p:pic>
        <p:nvPicPr>
          <p:cNvPr id="4" name="Imagen 4" descr="Texto&#10;&#10;Descripción generada automáticamente">
            <a:extLst>
              <a:ext uri="{FF2B5EF4-FFF2-40B4-BE49-F238E27FC236}">
                <a16:creationId xmlns:a16="http://schemas.microsoft.com/office/drawing/2014/main" id="{308BCB08-A60B-64D8-1905-A233219243A7}"/>
              </a:ext>
            </a:extLst>
          </p:cNvPr>
          <p:cNvPicPr>
            <a:picLocks noGrp="1" noChangeAspect="1"/>
          </p:cNvPicPr>
          <p:nvPr>
            <p:ph idx="1"/>
          </p:nvPr>
        </p:nvPicPr>
        <p:blipFill>
          <a:blip r:embed="rId2"/>
          <a:stretch>
            <a:fillRect/>
          </a:stretch>
        </p:blipFill>
        <p:spPr>
          <a:xfrm>
            <a:off x="5889014" y="3894198"/>
            <a:ext cx="5757740" cy="2187575"/>
          </a:xfrm>
        </p:spPr>
      </p:pic>
      <p:pic>
        <p:nvPicPr>
          <p:cNvPr id="5" name="Imagen 5" descr="Interfaz de usuario gráfica, Texto, Aplicación&#10;&#10;Descripción generada automáticamente">
            <a:extLst>
              <a:ext uri="{FF2B5EF4-FFF2-40B4-BE49-F238E27FC236}">
                <a16:creationId xmlns:a16="http://schemas.microsoft.com/office/drawing/2014/main" id="{12BAC57E-8EC4-A49D-7588-3618D18882B4}"/>
              </a:ext>
            </a:extLst>
          </p:cNvPr>
          <p:cNvPicPr>
            <a:picLocks noChangeAspect="1"/>
          </p:cNvPicPr>
          <p:nvPr/>
        </p:nvPicPr>
        <p:blipFill>
          <a:blip r:embed="rId3"/>
          <a:stretch>
            <a:fillRect/>
          </a:stretch>
        </p:blipFill>
        <p:spPr>
          <a:xfrm>
            <a:off x="836246" y="1695939"/>
            <a:ext cx="5058507" cy="2244969"/>
          </a:xfrm>
          <a:prstGeom prst="rect">
            <a:avLst/>
          </a:prstGeom>
        </p:spPr>
      </p:pic>
      <p:sp>
        <p:nvSpPr>
          <p:cNvPr id="6" name="CuadroTexto 5">
            <a:extLst>
              <a:ext uri="{FF2B5EF4-FFF2-40B4-BE49-F238E27FC236}">
                <a16:creationId xmlns:a16="http://schemas.microsoft.com/office/drawing/2014/main" id="{CC8FD5D3-4AF8-11FC-291D-430B4C4C753A}"/>
              </a:ext>
            </a:extLst>
          </p:cNvPr>
          <p:cNvSpPr txBox="1"/>
          <p:nvPr/>
        </p:nvSpPr>
        <p:spPr>
          <a:xfrm>
            <a:off x="6060142" y="1801906"/>
            <a:ext cx="580016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La creación de la base de datos esta referida en el YML como (</a:t>
            </a:r>
            <a:r>
              <a:rPr lang="es-ES" err="1">
                <a:ea typeface="+mn-lt"/>
                <a:cs typeface="+mn-lt"/>
              </a:rPr>
              <a:t>WebdataGlueDatabase</a:t>
            </a:r>
            <a:r>
              <a:rPr lang="es-ES">
                <a:cs typeface="Calibri"/>
              </a:rPr>
              <a:t>)</a:t>
            </a:r>
          </a:p>
          <a:p>
            <a:r>
              <a:rPr lang="es-ES">
                <a:cs typeface="Calibri"/>
              </a:rPr>
              <a:t>Donde le asignamos el nombre con </a:t>
            </a:r>
            <a:r>
              <a:rPr lang="es-ES">
                <a:ea typeface="+mn-lt"/>
                <a:cs typeface="+mn-lt"/>
              </a:rPr>
              <a:t>${Estudiante} el proyecto ${Proyecto} </a:t>
            </a:r>
            <a:r>
              <a:rPr lang="es-ES" err="1">
                <a:ea typeface="+mn-lt"/>
                <a:cs typeface="+mn-lt"/>
              </a:rPr>
              <a:t>webdata</a:t>
            </a:r>
            <a:r>
              <a:rPr lang="es-ES">
                <a:ea typeface="+mn-lt"/>
                <a:cs typeface="+mn-lt"/>
              </a:rPr>
              <a:t> y por último el entorno </a:t>
            </a:r>
          </a:p>
          <a:p>
            <a:endParaRPr lang="es-ES">
              <a:cs typeface="Calibri"/>
            </a:endParaRPr>
          </a:p>
          <a:p>
            <a:r>
              <a:rPr lang="es-ES">
                <a:ea typeface="+mn-lt"/>
                <a:cs typeface="+mn-lt"/>
              </a:rPr>
              <a:t>grupo3-indeed-tfm-webdata-dev</a:t>
            </a:r>
            <a:endParaRPr lang="es-ES"/>
          </a:p>
          <a:p>
            <a:endParaRPr lang="es-ES">
              <a:cs typeface="Calibri"/>
            </a:endParaRPr>
          </a:p>
        </p:txBody>
      </p:sp>
      <p:sp>
        <p:nvSpPr>
          <p:cNvPr id="7" name="CuadroTexto 6">
            <a:extLst>
              <a:ext uri="{FF2B5EF4-FFF2-40B4-BE49-F238E27FC236}">
                <a16:creationId xmlns:a16="http://schemas.microsoft.com/office/drawing/2014/main" id="{B18D2741-BFD2-B07E-FB38-7B0C83943F07}"/>
              </a:ext>
            </a:extLst>
          </p:cNvPr>
          <p:cNvSpPr txBox="1"/>
          <p:nvPr/>
        </p:nvSpPr>
        <p:spPr>
          <a:xfrm>
            <a:off x="995082" y="4742329"/>
            <a:ext cx="47423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Además de asignarle la localización en el  </a:t>
            </a:r>
            <a:r>
              <a:rPr lang="es-ES" err="1">
                <a:cs typeface="Calibri"/>
              </a:rPr>
              <a:t>bucket</a:t>
            </a:r>
            <a:r>
              <a:rPr lang="es-ES">
                <a:cs typeface="Calibri"/>
              </a:rPr>
              <a:t> S3 del </a:t>
            </a:r>
            <a:r>
              <a:rPr lang="es-ES" err="1">
                <a:cs typeface="Calibri"/>
              </a:rPr>
              <a:t>landing</a:t>
            </a:r>
            <a:r>
              <a:rPr lang="es-ES">
                <a:cs typeface="Calibri"/>
              </a:rPr>
              <a:t> que creamos anteriormente </a:t>
            </a:r>
          </a:p>
        </p:txBody>
      </p:sp>
    </p:spTree>
    <p:extLst>
      <p:ext uri="{BB962C8B-B14F-4D97-AF65-F5344CB8AC3E}">
        <p14:creationId xmlns:p14="http://schemas.microsoft.com/office/powerpoint/2010/main" val="1849800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7E411-CB01-2E6E-5701-2142BD0316F8}"/>
              </a:ext>
            </a:extLst>
          </p:cNvPr>
          <p:cNvSpPr>
            <a:spLocks noGrp="1"/>
          </p:cNvSpPr>
          <p:nvPr>
            <p:ph type="title"/>
          </p:nvPr>
        </p:nvSpPr>
        <p:spPr/>
        <p:txBody>
          <a:bodyPr>
            <a:normAutofit/>
          </a:bodyPr>
          <a:lstStyle/>
          <a:p>
            <a:r>
              <a:rPr lang="es-ES" sz="3600">
                <a:cs typeface="Calibri Light"/>
              </a:rPr>
              <a:t>CREACION DEL CRAWLER</a:t>
            </a:r>
            <a:endParaRPr lang="es-ES" sz="3600"/>
          </a:p>
        </p:txBody>
      </p:sp>
      <p:pic>
        <p:nvPicPr>
          <p:cNvPr id="4" name="Imagen 4">
            <a:extLst>
              <a:ext uri="{FF2B5EF4-FFF2-40B4-BE49-F238E27FC236}">
                <a16:creationId xmlns:a16="http://schemas.microsoft.com/office/drawing/2014/main" id="{69F19BF8-8B97-AE4B-0457-9E8611A6D727}"/>
              </a:ext>
            </a:extLst>
          </p:cNvPr>
          <p:cNvPicPr>
            <a:picLocks noGrp="1" noChangeAspect="1"/>
          </p:cNvPicPr>
          <p:nvPr>
            <p:ph idx="1"/>
          </p:nvPr>
        </p:nvPicPr>
        <p:blipFill>
          <a:blip r:embed="rId2"/>
          <a:stretch>
            <a:fillRect/>
          </a:stretch>
        </p:blipFill>
        <p:spPr>
          <a:xfrm>
            <a:off x="655278" y="1542317"/>
            <a:ext cx="4961291" cy="4048492"/>
          </a:xfrm>
        </p:spPr>
      </p:pic>
      <p:pic>
        <p:nvPicPr>
          <p:cNvPr id="5" name="Imagen 5" descr="Texto&#10;&#10;Descripción generada automáticamente">
            <a:extLst>
              <a:ext uri="{FF2B5EF4-FFF2-40B4-BE49-F238E27FC236}">
                <a16:creationId xmlns:a16="http://schemas.microsoft.com/office/drawing/2014/main" id="{1EBEC3C5-BCDA-55DB-4601-9EEE58E0E694}"/>
              </a:ext>
            </a:extLst>
          </p:cNvPr>
          <p:cNvPicPr>
            <a:picLocks noChangeAspect="1"/>
          </p:cNvPicPr>
          <p:nvPr/>
        </p:nvPicPr>
        <p:blipFill>
          <a:blip r:embed="rId3"/>
          <a:stretch>
            <a:fillRect/>
          </a:stretch>
        </p:blipFill>
        <p:spPr>
          <a:xfrm>
            <a:off x="6352068" y="917014"/>
            <a:ext cx="5009661" cy="2506727"/>
          </a:xfrm>
          <a:prstGeom prst="rect">
            <a:avLst/>
          </a:prstGeom>
        </p:spPr>
      </p:pic>
      <p:sp>
        <p:nvSpPr>
          <p:cNvPr id="6" name="CuadroTexto 5">
            <a:extLst>
              <a:ext uri="{FF2B5EF4-FFF2-40B4-BE49-F238E27FC236}">
                <a16:creationId xmlns:a16="http://schemas.microsoft.com/office/drawing/2014/main" id="{1F266654-9ED9-596E-E2AA-0E5626F73A1C}"/>
              </a:ext>
            </a:extLst>
          </p:cNvPr>
          <p:cNvSpPr txBox="1"/>
          <p:nvPr/>
        </p:nvSpPr>
        <p:spPr>
          <a:xfrm>
            <a:off x="6284259" y="3953436"/>
            <a:ext cx="513677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En el </a:t>
            </a:r>
            <a:r>
              <a:rPr lang="es-ES" err="1"/>
              <a:t>Crawler</a:t>
            </a:r>
            <a:r>
              <a:rPr lang="es-ES"/>
              <a:t> le asignamos el nombre de la misma forma que la base de datos y el rol lo importamos </a:t>
            </a:r>
            <a:r>
              <a:rPr lang="es-ES">
                <a:ea typeface="+mn-lt"/>
                <a:cs typeface="+mn-lt"/>
              </a:rPr>
              <a:t>con </a:t>
            </a:r>
            <a:r>
              <a:rPr lang="es-ES" err="1">
                <a:ea typeface="+mn-lt"/>
                <a:cs typeface="+mn-lt"/>
              </a:rPr>
              <a:t>Fn</a:t>
            </a:r>
            <a:r>
              <a:rPr lang="es-ES">
                <a:ea typeface="+mn-lt"/>
                <a:cs typeface="+mn-lt"/>
              </a:rPr>
              <a:t>::Sub para generar el nombre físico </a:t>
            </a:r>
          </a:p>
          <a:p>
            <a:r>
              <a:rPr lang="es-ES">
                <a:cs typeface="Calibri"/>
              </a:rPr>
              <a:t>La base de datos hacemos referencia al anterior </a:t>
            </a:r>
          </a:p>
          <a:p>
            <a:r>
              <a:rPr lang="es-ES">
                <a:cs typeface="Calibri"/>
              </a:rPr>
              <a:t>Y del S3 lo enfocamos en </a:t>
            </a:r>
            <a:r>
              <a:rPr lang="es-ES" err="1">
                <a:cs typeface="Calibri"/>
              </a:rPr>
              <a:t>landing</a:t>
            </a:r>
            <a:r>
              <a:rPr lang="es-ES">
                <a:cs typeface="Calibri"/>
              </a:rPr>
              <a:t> </a:t>
            </a:r>
            <a:r>
              <a:rPr lang="es-ES">
                <a:ea typeface="+mn-lt"/>
                <a:cs typeface="+mn-lt"/>
              </a:rPr>
              <a:t>/</a:t>
            </a:r>
            <a:r>
              <a:rPr lang="es-ES" err="1">
                <a:ea typeface="+mn-lt"/>
                <a:cs typeface="+mn-lt"/>
              </a:rPr>
              <a:t>webdata</a:t>
            </a:r>
            <a:r>
              <a:rPr lang="es-ES">
                <a:ea typeface="+mn-lt"/>
                <a:cs typeface="+mn-lt"/>
              </a:rPr>
              <a:t>/</a:t>
            </a:r>
            <a:r>
              <a:rPr lang="es-ES" err="1">
                <a:ea typeface="+mn-lt"/>
                <a:cs typeface="+mn-lt"/>
              </a:rPr>
              <a:t>webscraping</a:t>
            </a:r>
            <a:r>
              <a:rPr lang="es-ES">
                <a:ea typeface="+mn-lt"/>
                <a:cs typeface="+mn-lt"/>
              </a:rPr>
              <a:t>/ donde subimos el </a:t>
            </a:r>
            <a:r>
              <a:rPr lang="es-ES" err="1">
                <a:ea typeface="+mn-lt"/>
                <a:cs typeface="+mn-lt"/>
              </a:rPr>
              <a:t>csv</a:t>
            </a:r>
            <a:r>
              <a:rPr lang="es-ES">
                <a:ea typeface="+mn-lt"/>
                <a:cs typeface="+mn-lt"/>
              </a:rPr>
              <a:t> del </a:t>
            </a:r>
            <a:r>
              <a:rPr lang="es-ES" err="1">
                <a:ea typeface="+mn-lt"/>
                <a:cs typeface="+mn-lt"/>
              </a:rPr>
              <a:t>scrap</a:t>
            </a:r>
            <a:r>
              <a:rPr lang="es-ES">
                <a:ea typeface="+mn-lt"/>
                <a:cs typeface="+mn-lt"/>
              </a:rPr>
              <a:t> </a:t>
            </a:r>
          </a:p>
          <a:p>
            <a:endParaRPr lang="es-ES">
              <a:cs typeface="Calibri"/>
            </a:endParaRPr>
          </a:p>
        </p:txBody>
      </p:sp>
    </p:spTree>
    <p:extLst>
      <p:ext uri="{BB962C8B-B14F-4D97-AF65-F5344CB8AC3E}">
        <p14:creationId xmlns:p14="http://schemas.microsoft.com/office/powerpoint/2010/main" val="2938443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ED9E7-06A7-C2A2-CBBF-26343309DD49}"/>
              </a:ext>
            </a:extLst>
          </p:cNvPr>
          <p:cNvSpPr>
            <a:spLocks noGrp="1"/>
          </p:cNvSpPr>
          <p:nvPr>
            <p:ph type="title"/>
          </p:nvPr>
        </p:nvSpPr>
        <p:spPr/>
        <p:txBody>
          <a:bodyPr/>
          <a:lstStyle/>
          <a:p>
            <a:r>
              <a:rPr lang="es-ES" sz="3600">
                <a:cs typeface="Calibri Light"/>
              </a:rPr>
              <a:t>CREACION DE LA GLUE TABLE</a:t>
            </a:r>
          </a:p>
        </p:txBody>
      </p:sp>
      <p:pic>
        <p:nvPicPr>
          <p:cNvPr id="5" name="Imagen 5" descr="Texto&#10;&#10;Descripción generada automáticamente">
            <a:extLst>
              <a:ext uri="{FF2B5EF4-FFF2-40B4-BE49-F238E27FC236}">
                <a16:creationId xmlns:a16="http://schemas.microsoft.com/office/drawing/2014/main" id="{960A9A4C-F302-D4B5-4B20-E3AE08F6D0BB}"/>
              </a:ext>
            </a:extLst>
          </p:cNvPr>
          <p:cNvPicPr>
            <a:picLocks noChangeAspect="1"/>
          </p:cNvPicPr>
          <p:nvPr/>
        </p:nvPicPr>
        <p:blipFill>
          <a:blip r:embed="rId2"/>
          <a:stretch>
            <a:fillRect/>
          </a:stretch>
        </p:blipFill>
        <p:spPr>
          <a:xfrm>
            <a:off x="6900870" y="2301638"/>
            <a:ext cx="4293520" cy="4324306"/>
          </a:xfrm>
          <a:prstGeom prst="rect">
            <a:avLst/>
          </a:prstGeom>
        </p:spPr>
      </p:pic>
      <p:pic>
        <p:nvPicPr>
          <p:cNvPr id="8" name="Imagen 8" descr="Captura de pantalla de computadora&#10;&#10;Descripción generada automáticamente">
            <a:extLst>
              <a:ext uri="{FF2B5EF4-FFF2-40B4-BE49-F238E27FC236}">
                <a16:creationId xmlns:a16="http://schemas.microsoft.com/office/drawing/2014/main" id="{4470EAE0-8706-CB4C-8B5A-C58A6CC607E8}"/>
              </a:ext>
            </a:extLst>
          </p:cNvPr>
          <p:cNvPicPr>
            <a:picLocks noChangeAspect="1"/>
          </p:cNvPicPr>
          <p:nvPr/>
        </p:nvPicPr>
        <p:blipFill>
          <a:blip r:embed="rId3"/>
          <a:stretch>
            <a:fillRect/>
          </a:stretch>
        </p:blipFill>
        <p:spPr>
          <a:xfrm>
            <a:off x="875323" y="1550172"/>
            <a:ext cx="5029201" cy="5076500"/>
          </a:xfrm>
          <a:prstGeom prst="rect">
            <a:avLst/>
          </a:prstGeom>
        </p:spPr>
      </p:pic>
      <p:sp>
        <p:nvSpPr>
          <p:cNvPr id="6" name="CuadroTexto 5">
            <a:extLst>
              <a:ext uri="{FF2B5EF4-FFF2-40B4-BE49-F238E27FC236}">
                <a16:creationId xmlns:a16="http://schemas.microsoft.com/office/drawing/2014/main" id="{61FB063B-9FCB-93ED-7DE3-2763A0D20D2B}"/>
              </a:ext>
            </a:extLst>
          </p:cNvPr>
          <p:cNvSpPr txBox="1"/>
          <p:nvPr/>
        </p:nvSpPr>
        <p:spPr>
          <a:xfrm>
            <a:off x="6866965" y="1380565"/>
            <a:ext cx="43568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Creación de la tabla con el nombre correspondiente y los valores sacados del </a:t>
            </a:r>
            <a:r>
              <a:rPr lang="es-ES" err="1">
                <a:cs typeface="Calibri"/>
              </a:rPr>
              <a:t>crawler</a:t>
            </a:r>
            <a:r>
              <a:rPr lang="es-ES">
                <a:cs typeface="Calibri"/>
              </a:rPr>
              <a:t> </a:t>
            </a:r>
          </a:p>
        </p:txBody>
      </p:sp>
    </p:spTree>
    <p:extLst>
      <p:ext uri="{BB962C8B-B14F-4D97-AF65-F5344CB8AC3E}">
        <p14:creationId xmlns:p14="http://schemas.microsoft.com/office/powerpoint/2010/main" val="2153348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3A7B7-BC24-7AFC-5527-A605118B64C6}"/>
              </a:ext>
            </a:extLst>
          </p:cNvPr>
          <p:cNvSpPr>
            <a:spLocks noGrp="1"/>
          </p:cNvSpPr>
          <p:nvPr>
            <p:ph type="title"/>
          </p:nvPr>
        </p:nvSpPr>
        <p:spPr/>
        <p:txBody>
          <a:bodyPr>
            <a:normAutofit/>
          </a:bodyPr>
          <a:lstStyle/>
          <a:p>
            <a:r>
              <a:rPr lang="es-ES" sz="3600">
                <a:cs typeface="Calibri Light"/>
              </a:rPr>
              <a:t>OUTPUTS</a:t>
            </a:r>
            <a:endParaRPr lang="es-ES" sz="3600"/>
          </a:p>
        </p:txBody>
      </p:sp>
      <p:pic>
        <p:nvPicPr>
          <p:cNvPr id="4" name="Imagen 4" descr="Texto&#10;&#10;Descripción generada automáticamente">
            <a:extLst>
              <a:ext uri="{FF2B5EF4-FFF2-40B4-BE49-F238E27FC236}">
                <a16:creationId xmlns:a16="http://schemas.microsoft.com/office/drawing/2014/main" id="{3751696B-66AC-6244-9D4C-0918ABB6A343}"/>
              </a:ext>
            </a:extLst>
          </p:cNvPr>
          <p:cNvPicPr>
            <a:picLocks noGrp="1" noChangeAspect="1"/>
          </p:cNvPicPr>
          <p:nvPr>
            <p:ph idx="1"/>
          </p:nvPr>
        </p:nvPicPr>
        <p:blipFill>
          <a:blip r:embed="rId2"/>
          <a:stretch>
            <a:fillRect/>
          </a:stretch>
        </p:blipFill>
        <p:spPr>
          <a:xfrm>
            <a:off x="6098693" y="1559398"/>
            <a:ext cx="5539257" cy="3415332"/>
          </a:xfrm>
        </p:spPr>
      </p:pic>
      <p:pic>
        <p:nvPicPr>
          <p:cNvPr id="5" name="Imagen 5" descr="Interfaz de usuario gráfica, Texto, Aplicación, Correo electrónico&#10;&#10;Descripción generada automáticamente">
            <a:extLst>
              <a:ext uri="{FF2B5EF4-FFF2-40B4-BE49-F238E27FC236}">
                <a16:creationId xmlns:a16="http://schemas.microsoft.com/office/drawing/2014/main" id="{CC65628E-1FFE-0F9B-FAFE-18D454F9F187}"/>
              </a:ext>
            </a:extLst>
          </p:cNvPr>
          <p:cNvPicPr>
            <a:picLocks noChangeAspect="1"/>
          </p:cNvPicPr>
          <p:nvPr/>
        </p:nvPicPr>
        <p:blipFill>
          <a:blip r:embed="rId3"/>
          <a:stretch>
            <a:fillRect/>
          </a:stretch>
        </p:blipFill>
        <p:spPr>
          <a:xfrm>
            <a:off x="719234" y="3600221"/>
            <a:ext cx="4833815" cy="2573181"/>
          </a:xfrm>
          <a:prstGeom prst="rect">
            <a:avLst/>
          </a:prstGeom>
        </p:spPr>
      </p:pic>
      <p:sp>
        <p:nvSpPr>
          <p:cNvPr id="7" name="CuadroTexto 6">
            <a:extLst>
              <a:ext uri="{FF2B5EF4-FFF2-40B4-BE49-F238E27FC236}">
                <a16:creationId xmlns:a16="http://schemas.microsoft.com/office/drawing/2014/main" id="{19457C2A-B443-8805-0A97-E7A6D46EB266}"/>
              </a:ext>
            </a:extLst>
          </p:cNvPr>
          <p:cNvSpPr txBox="1"/>
          <p:nvPr/>
        </p:nvSpPr>
        <p:spPr>
          <a:xfrm>
            <a:off x="718097" y="1693870"/>
            <a:ext cx="479485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t>En el OUTPUT sacamos el ID de cada recurso creado anterior mente </a:t>
            </a:r>
            <a:endParaRPr lang="es-ES" sz="2000">
              <a:cs typeface="Calibri"/>
            </a:endParaRPr>
          </a:p>
          <a:p>
            <a:r>
              <a:rPr lang="es-ES" sz="2000">
                <a:cs typeface="Calibri"/>
              </a:rPr>
              <a:t>En el </a:t>
            </a:r>
            <a:r>
              <a:rPr lang="es-ES" sz="2000" err="1">
                <a:cs typeface="Calibri"/>
              </a:rPr>
              <a:t>value</a:t>
            </a:r>
            <a:r>
              <a:rPr lang="es-ES" sz="2000">
                <a:cs typeface="Calibri"/>
              </a:rPr>
              <a:t> hacemos referencia al </a:t>
            </a:r>
            <a:r>
              <a:rPr lang="es-ES" sz="2000" err="1">
                <a:cs typeface="Calibri"/>
              </a:rPr>
              <a:t>resource</a:t>
            </a:r>
            <a:r>
              <a:rPr lang="es-ES" sz="2000">
                <a:cs typeface="Calibri"/>
              </a:rPr>
              <a:t> !</a:t>
            </a:r>
            <a:r>
              <a:rPr lang="es-ES" sz="2000" err="1">
                <a:cs typeface="Calibri"/>
              </a:rPr>
              <a:t>Ref</a:t>
            </a:r>
            <a:endParaRPr lang="es-ES" sz="2000">
              <a:cs typeface="Calibri"/>
            </a:endParaRPr>
          </a:p>
          <a:p>
            <a:r>
              <a:rPr lang="es-ES" sz="2000">
                <a:cs typeface="Calibri"/>
              </a:rPr>
              <a:t>En el </a:t>
            </a:r>
            <a:r>
              <a:rPr lang="es-ES" sz="2000" err="1">
                <a:cs typeface="Calibri"/>
              </a:rPr>
              <a:t>export</a:t>
            </a:r>
            <a:r>
              <a:rPr lang="es-ES" sz="2000">
                <a:cs typeface="Calibri"/>
              </a:rPr>
              <a:t> </a:t>
            </a:r>
            <a:r>
              <a:rPr lang="es-ES" sz="2000" err="1">
                <a:cs typeface="Calibri"/>
              </a:rPr>
              <a:t>name</a:t>
            </a:r>
            <a:r>
              <a:rPr lang="es-ES" sz="2000">
                <a:cs typeface="Calibri"/>
              </a:rPr>
              <a:t> generamos nombre físico</a:t>
            </a:r>
          </a:p>
        </p:txBody>
      </p:sp>
    </p:spTree>
    <p:extLst>
      <p:ext uri="{BB962C8B-B14F-4D97-AF65-F5344CB8AC3E}">
        <p14:creationId xmlns:p14="http://schemas.microsoft.com/office/powerpoint/2010/main" val="970302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87EF6D-68B4-F52B-EC97-57679D4BE546}"/>
              </a:ext>
            </a:extLst>
          </p:cNvPr>
          <p:cNvSpPr>
            <a:spLocks noGrp="1"/>
          </p:cNvSpPr>
          <p:nvPr>
            <p:ph type="title"/>
          </p:nvPr>
        </p:nvSpPr>
        <p:spPr/>
        <p:txBody>
          <a:bodyPr>
            <a:normAutofit/>
          </a:bodyPr>
          <a:lstStyle/>
          <a:p>
            <a:r>
              <a:rPr lang="es-ES" sz="3600">
                <a:cs typeface="Calibri Light"/>
              </a:rPr>
              <a:t>QUERY 1</a:t>
            </a:r>
            <a:endParaRPr lang="es-ES" sz="3600"/>
          </a:p>
        </p:txBody>
      </p:sp>
      <p:pic>
        <p:nvPicPr>
          <p:cNvPr id="8" name="Imagen 8" descr="Interfaz de usuario gráfica, Texto, Aplicación, Correo electrónico&#10;&#10;Descripción generada automáticamente">
            <a:extLst>
              <a:ext uri="{FF2B5EF4-FFF2-40B4-BE49-F238E27FC236}">
                <a16:creationId xmlns:a16="http://schemas.microsoft.com/office/drawing/2014/main" id="{74DA0BAA-D69C-CD3D-CD50-BA996BFAEBC4}"/>
              </a:ext>
            </a:extLst>
          </p:cNvPr>
          <p:cNvPicPr>
            <a:picLocks noChangeAspect="1"/>
          </p:cNvPicPr>
          <p:nvPr/>
        </p:nvPicPr>
        <p:blipFill>
          <a:blip r:embed="rId2"/>
          <a:stretch>
            <a:fillRect/>
          </a:stretch>
        </p:blipFill>
        <p:spPr>
          <a:xfrm>
            <a:off x="841954" y="1553511"/>
            <a:ext cx="9332516" cy="4552667"/>
          </a:xfrm>
          <a:prstGeom prst="rect">
            <a:avLst/>
          </a:prstGeom>
        </p:spPr>
      </p:pic>
    </p:spTree>
    <p:extLst>
      <p:ext uri="{BB962C8B-B14F-4D97-AF65-F5344CB8AC3E}">
        <p14:creationId xmlns:p14="http://schemas.microsoft.com/office/powerpoint/2010/main" val="1300261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CAB6C-8232-B70A-6A82-2799AC43B410}"/>
              </a:ext>
            </a:extLst>
          </p:cNvPr>
          <p:cNvSpPr>
            <a:spLocks noGrp="1"/>
          </p:cNvSpPr>
          <p:nvPr>
            <p:ph type="title"/>
          </p:nvPr>
        </p:nvSpPr>
        <p:spPr/>
        <p:txBody>
          <a:bodyPr>
            <a:normAutofit/>
          </a:bodyPr>
          <a:lstStyle/>
          <a:p>
            <a:r>
              <a:rPr lang="es-ES" sz="3600">
                <a:cs typeface="Calibri Light"/>
              </a:rPr>
              <a:t>QUERY 2</a:t>
            </a:r>
            <a:endParaRPr lang="es-ES" sz="3600"/>
          </a:p>
        </p:txBody>
      </p:sp>
      <p:pic>
        <p:nvPicPr>
          <p:cNvPr id="7" name="Imagen 7" descr="Interfaz de usuario gráfica, Texto, Aplicación, Correo electrónico&#10;&#10;Descripción generada automáticamente">
            <a:extLst>
              <a:ext uri="{FF2B5EF4-FFF2-40B4-BE49-F238E27FC236}">
                <a16:creationId xmlns:a16="http://schemas.microsoft.com/office/drawing/2014/main" id="{F04AB7F8-EF22-94AA-D51D-AF0A7A339C06}"/>
              </a:ext>
            </a:extLst>
          </p:cNvPr>
          <p:cNvPicPr>
            <a:picLocks noChangeAspect="1"/>
          </p:cNvPicPr>
          <p:nvPr/>
        </p:nvPicPr>
        <p:blipFill>
          <a:blip r:embed="rId2"/>
          <a:stretch>
            <a:fillRect/>
          </a:stretch>
        </p:blipFill>
        <p:spPr>
          <a:xfrm>
            <a:off x="914400" y="1484524"/>
            <a:ext cx="9278813" cy="5080797"/>
          </a:xfrm>
          <a:prstGeom prst="rect">
            <a:avLst/>
          </a:prstGeom>
        </p:spPr>
      </p:pic>
    </p:spTree>
    <p:extLst>
      <p:ext uri="{BB962C8B-B14F-4D97-AF65-F5344CB8AC3E}">
        <p14:creationId xmlns:p14="http://schemas.microsoft.com/office/powerpoint/2010/main" val="3006790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E48F7-A4C4-3DA1-1208-23A553A2AA9D}"/>
              </a:ext>
            </a:extLst>
          </p:cNvPr>
          <p:cNvSpPr>
            <a:spLocks noGrp="1"/>
          </p:cNvSpPr>
          <p:nvPr>
            <p:ph type="title"/>
          </p:nvPr>
        </p:nvSpPr>
        <p:spPr/>
        <p:txBody>
          <a:bodyPr/>
          <a:lstStyle/>
          <a:p>
            <a:r>
              <a:rPr lang="es-ES" sz="3600">
                <a:cs typeface="Calibri Light"/>
              </a:rPr>
              <a:t>QUERY 3</a:t>
            </a:r>
            <a:endParaRPr lang="es-ES" sz="3600"/>
          </a:p>
        </p:txBody>
      </p:sp>
      <p:pic>
        <p:nvPicPr>
          <p:cNvPr id="4" name="Imagen 4">
            <a:extLst>
              <a:ext uri="{FF2B5EF4-FFF2-40B4-BE49-F238E27FC236}">
                <a16:creationId xmlns:a16="http://schemas.microsoft.com/office/drawing/2014/main" id="{C3ECFEE9-7EBE-6544-8203-9A05B4C5C437}"/>
              </a:ext>
            </a:extLst>
          </p:cNvPr>
          <p:cNvPicPr>
            <a:picLocks noGrp="1" noChangeAspect="1"/>
          </p:cNvPicPr>
          <p:nvPr>
            <p:ph idx="1"/>
          </p:nvPr>
        </p:nvPicPr>
        <p:blipFill>
          <a:blip r:embed="rId2"/>
          <a:stretch>
            <a:fillRect/>
          </a:stretch>
        </p:blipFill>
        <p:spPr>
          <a:xfrm>
            <a:off x="838200" y="1905632"/>
            <a:ext cx="10515600" cy="4191324"/>
          </a:xfrm>
        </p:spPr>
      </p:pic>
      <p:sp>
        <p:nvSpPr>
          <p:cNvPr id="5" name="CuadroTexto 4">
            <a:extLst>
              <a:ext uri="{FF2B5EF4-FFF2-40B4-BE49-F238E27FC236}">
                <a16:creationId xmlns:a16="http://schemas.microsoft.com/office/drawing/2014/main" id="{F9EF05D9-A012-EF9C-E64E-749A5BC58F14}"/>
              </a:ext>
            </a:extLst>
          </p:cNvPr>
          <p:cNvSpPr txBox="1"/>
          <p:nvPr/>
        </p:nvSpPr>
        <p:spPr>
          <a:xfrm>
            <a:off x="4724400" y="320040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spTree>
    <p:extLst>
      <p:ext uri="{BB962C8B-B14F-4D97-AF65-F5344CB8AC3E}">
        <p14:creationId xmlns:p14="http://schemas.microsoft.com/office/powerpoint/2010/main" val="4262100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D60CD-E9FB-E41E-B92A-2A5F3EAD3B2F}"/>
              </a:ext>
            </a:extLst>
          </p:cNvPr>
          <p:cNvSpPr>
            <a:spLocks noGrp="1"/>
          </p:cNvSpPr>
          <p:nvPr>
            <p:ph type="title"/>
          </p:nvPr>
        </p:nvSpPr>
        <p:spPr/>
        <p:txBody>
          <a:bodyPr/>
          <a:lstStyle/>
          <a:p>
            <a:r>
              <a:rPr lang="es-ES" sz="3600">
                <a:cs typeface="Calibri Light"/>
              </a:rPr>
              <a:t>QUERY 4</a:t>
            </a:r>
          </a:p>
        </p:txBody>
      </p:sp>
      <p:sp>
        <p:nvSpPr>
          <p:cNvPr id="4" name="CuadroTexto 3">
            <a:extLst>
              <a:ext uri="{FF2B5EF4-FFF2-40B4-BE49-F238E27FC236}">
                <a16:creationId xmlns:a16="http://schemas.microsoft.com/office/drawing/2014/main" id="{4D1C415F-0F42-B151-0E4F-4A8B0F2AB49F}"/>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Haga clic para agregar texto</a:t>
            </a:r>
          </a:p>
        </p:txBody>
      </p:sp>
      <p:pic>
        <p:nvPicPr>
          <p:cNvPr id="5" name="Imagen 5" descr="Interfaz de usuario gráfica, Texto, Aplicación, Correo electrónico&#10;&#10;Descripción generada automáticamente">
            <a:extLst>
              <a:ext uri="{FF2B5EF4-FFF2-40B4-BE49-F238E27FC236}">
                <a16:creationId xmlns:a16="http://schemas.microsoft.com/office/drawing/2014/main" id="{BA91C5A4-E00E-42D9-C301-EE44C235D471}"/>
              </a:ext>
            </a:extLst>
          </p:cNvPr>
          <p:cNvPicPr>
            <a:picLocks noChangeAspect="1"/>
          </p:cNvPicPr>
          <p:nvPr/>
        </p:nvPicPr>
        <p:blipFill>
          <a:blip r:embed="rId2"/>
          <a:stretch>
            <a:fillRect/>
          </a:stretch>
        </p:blipFill>
        <p:spPr>
          <a:xfrm>
            <a:off x="282498" y="1689539"/>
            <a:ext cx="11627004" cy="4640507"/>
          </a:xfrm>
          <a:prstGeom prst="rect">
            <a:avLst/>
          </a:prstGeom>
        </p:spPr>
      </p:pic>
    </p:spTree>
    <p:extLst>
      <p:ext uri="{BB962C8B-B14F-4D97-AF65-F5344CB8AC3E}">
        <p14:creationId xmlns:p14="http://schemas.microsoft.com/office/powerpoint/2010/main" val="415509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760B6-1566-BE0D-BAD4-3C8B0C4EB94C}"/>
              </a:ext>
            </a:extLst>
          </p:cNvPr>
          <p:cNvSpPr>
            <a:spLocks noGrp="1"/>
          </p:cNvSpPr>
          <p:nvPr>
            <p:ph type="title"/>
          </p:nvPr>
        </p:nvSpPr>
        <p:spPr/>
        <p:txBody>
          <a:bodyPr>
            <a:normAutofit/>
          </a:bodyPr>
          <a:lstStyle/>
          <a:p>
            <a:r>
              <a:rPr lang="es-ES" sz="3600">
                <a:cs typeface="Calibri Light"/>
              </a:rPr>
              <a:t>QUERY 5</a:t>
            </a:r>
            <a:endParaRPr lang="es-ES" sz="3600"/>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10B52E21-7445-77CC-5627-2C90B31B1B1B}"/>
              </a:ext>
            </a:extLst>
          </p:cNvPr>
          <p:cNvPicPr>
            <a:picLocks noChangeAspect="1"/>
          </p:cNvPicPr>
          <p:nvPr/>
        </p:nvPicPr>
        <p:blipFill>
          <a:blip r:embed="rId2"/>
          <a:stretch>
            <a:fillRect/>
          </a:stretch>
        </p:blipFill>
        <p:spPr>
          <a:xfrm>
            <a:off x="528682" y="1830872"/>
            <a:ext cx="11339788" cy="4173098"/>
          </a:xfrm>
          <a:prstGeom prst="rect">
            <a:avLst/>
          </a:prstGeom>
        </p:spPr>
      </p:pic>
    </p:spTree>
    <p:extLst>
      <p:ext uri="{BB962C8B-B14F-4D97-AF65-F5344CB8AC3E}">
        <p14:creationId xmlns:p14="http://schemas.microsoft.com/office/powerpoint/2010/main" val="5398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094509" y="781339"/>
            <a:ext cx="8382000" cy="1333500"/>
          </a:xfrm>
          <a:prstGeom prst="rect">
            <a:avLst/>
          </a:prstGeom>
        </p:spPr>
      </p:pic>
      <p:pic>
        <p:nvPicPr>
          <p:cNvPr id="5" name="Imagen 4"/>
          <p:cNvPicPr>
            <a:picLocks noChangeAspect="1"/>
          </p:cNvPicPr>
          <p:nvPr/>
        </p:nvPicPr>
        <p:blipFill>
          <a:blip r:embed="rId3"/>
          <a:stretch>
            <a:fillRect/>
          </a:stretch>
        </p:blipFill>
        <p:spPr>
          <a:xfrm>
            <a:off x="4031206" y="2656838"/>
            <a:ext cx="7867650" cy="1095375"/>
          </a:xfrm>
          <a:prstGeom prst="rect">
            <a:avLst/>
          </a:prstGeom>
        </p:spPr>
      </p:pic>
      <p:sp>
        <p:nvSpPr>
          <p:cNvPr id="7" name="CuadroTexto 6">
            <a:extLst>
              <a:ext uri="{FF2B5EF4-FFF2-40B4-BE49-F238E27FC236}">
                <a16:creationId xmlns:a16="http://schemas.microsoft.com/office/drawing/2014/main" id="{E7625A0A-7131-F20A-DCD4-281D1CE81923}"/>
              </a:ext>
            </a:extLst>
          </p:cNvPr>
          <p:cNvSpPr txBox="1"/>
          <p:nvPr/>
        </p:nvSpPr>
        <p:spPr>
          <a:xfrm>
            <a:off x="7558356" y="215586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latin typeface="Calibri Light"/>
                <a:cs typeface="Calibri Light"/>
              </a:rPr>
              <a:t>PANDAS</a:t>
            </a:r>
          </a:p>
        </p:txBody>
      </p:sp>
      <p:sp>
        <p:nvSpPr>
          <p:cNvPr id="8" name="CuadroTexto 7">
            <a:extLst>
              <a:ext uri="{FF2B5EF4-FFF2-40B4-BE49-F238E27FC236}">
                <a16:creationId xmlns:a16="http://schemas.microsoft.com/office/drawing/2014/main" id="{CACF80CF-5CC2-F62B-F62E-BA7FC6DF8403}"/>
              </a:ext>
            </a:extLst>
          </p:cNvPr>
          <p:cNvSpPr txBox="1"/>
          <p:nvPr/>
        </p:nvSpPr>
        <p:spPr>
          <a:xfrm>
            <a:off x="980219" y="338083"/>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latin typeface="Calibri Light"/>
                <a:cs typeface="Calibri Light"/>
              </a:rPr>
              <a:t>DATATIME</a:t>
            </a:r>
          </a:p>
        </p:txBody>
      </p:sp>
      <p:sp>
        <p:nvSpPr>
          <p:cNvPr id="10" name="CuadroTexto 9">
            <a:extLst>
              <a:ext uri="{FF2B5EF4-FFF2-40B4-BE49-F238E27FC236}">
                <a16:creationId xmlns:a16="http://schemas.microsoft.com/office/drawing/2014/main" id="{7AADE6A9-2A76-2800-C77F-6709C962F428}"/>
              </a:ext>
            </a:extLst>
          </p:cNvPr>
          <p:cNvSpPr txBox="1"/>
          <p:nvPr/>
        </p:nvSpPr>
        <p:spPr>
          <a:xfrm>
            <a:off x="1048713" y="401109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a:latin typeface="Calibri Light"/>
                <a:ea typeface="+mn-lt"/>
                <a:cs typeface="+mn-lt"/>
              </a:rPr>
              <a:t>CHROMEDRIVER</a:t>
            </a:r>
            <a:endParaRPr lang="es-ES" sz="2400">
              <a:latin typeface="Calibri Light"/>
            </a:endParaRPr>
          </a:p>
        </p:txBody>
      </p:sp>
      <p:pic>
        <p:nvPicPr>
          <p:cNvPr id="11" name="Imagen 11">
            <a:extLst>
              <a:ext uri="{FF2B5EF4-FFF2-40B4-BE49-F238E27FC236}">
                <a16:creationId xmlns:a16="http://schemas.microsoft.com/office/drawing/2014/main" id="{ABB34B2B-6976-D01E-738B-61C1ACD09730}"/>
              </a:ext>
            </a:extLst>
          </p:cNvPr>
          <p:cNvPicPr>
            <a:picLocks noChangeAspect="1"/>
          </p:cNvPicPr>
          <p:nvPr/>
        </p:nvPicPr>
        <p:blipFill>
          <a:blip r:embed="rId4"/>
          <a:stretch>
            <a:fillRect/>
          </a:stretch>
        </p:blipFill>
        <p:spPr>
          <a:xfrm>
            <a:off x="3731231" y="4335807"/>
            <a:ext cx="4977829" cy="1850834"/>
          </a:xfrm>
          <a:prstGeom prst="rect">
            <a:avLst/>
          </a:prstGeom>
        </p:spPr>
      </p:pic>
      <p:sp>
        <p:nvSpPr>
          <p:cNvPr id="13" name="CuadroTexto 12">
            <a:extLst>
              <a:ext uri="{FF2B5EF4-FFF2-40B4-BE49-F238E27FC236}">
                <a16:creationId xmlns:a16="http://schemas.microsoft.com/office/drawing/2014/main" id="{6A49C1ED-53D5-4ABF-08C6-13540A1CBD7F}"/>
              </a:ext>
            </a:extLst>
          </p:cNvPr>
          <p:cNvSpPr txBox="1"/>
          <p:nvPr/>
        </p:nvSpPr>
        <p:spPr>
          <a:xfrm>
            <a:off x="1132071" y="4658726"/>
            <a:ext cx="266251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ea typeface="+mn-lt"/>
                <a:cs typeface="+mn-lt"/>
              </a:rPr>
              <a:t>Utiliza</a:t>
            </a:r>
            <a:r>
              <a:rPr lang="en-US" sz="2000">
                <a:ea typeface="+mn-lt"/>
                <a:cs typeface="+mn-lt"/>
              </a:rPr>
              <a:t> la </a:t>
            </a:r>
            <a:r>
              <a:rPr lang="en-US" sz="2000" err="1">
                <a:ea typeface="+mn-lt"/>
                <a:cs typeface="+mn-lt"/>
              </a:rPr>
              <a:t>interfaz</a:t>
            </a:r>
            <a:r>
              <a:rPr lang="en-US" sz="2000">
                <a:ea typeface="+mn-lt"/>
                <a:cs typeface="+mn-lt"/>
              </a:rPr>
              <a:t> </a:t>
            </a:r>
            <a:r>
              <a:rPr lang="en-US" sz="2000" u="sng">
                <a:ea typeface="+mn-lt"/>
                <a:cs typeface="+mn-lt"/>
              </a:rPr>
              <a:t>WebDriver</a:t>
            </a:r>
            <a:r>
              <a:rPr lang="en-US" sz="2000" b="1">
                <a:ea typeface="+mn-lt"/>
                <a:cs typeface="+mn-lt"/>
              </a:rPr>
              <a:t> </a:t>
            </a:r>
            <a:r>
              <a:rPr lang="en-US" sz="2000">
                <a:ea typeface="+mn-lt"/>
                <a:cs typeface="+mn-lt"/>
              </a:rPr>
              <a:t>para </a:t>
            </a:r>
            <a:r>
              <a:rPr lang="en-US" sz="2000" err="1">
                <a:ea typeface="+mn-lt"/>
                <a:cs typeface="+mn-lt"/>
              </a:rPr>
              <a:t>iniciar</a:t>
            </a:r>
            <a:r>
              <a:rPr lang="en-US" sz="2000">
                <a:ea typeface="+mn-lt"/>
                <a:cs typeface="+mn-lt"/>
              </a:rPr>
              <a:t> </a:t>
            </a:r>
            <a:r>
              <a:rPr lang="en-US" sz="2000" err="1">
                <a:ea typeface="+mn-lt"/>
                <a:cs typeface="+mn-lt"/>
              </a:rPr>
              <a:t>el</a:t>
            </a:r>
            <a:r>
              <a:rPr lang="en-US" sz="2000">
                <a:ea typeface="+mn-lt"/>
                <a:cs typeface="+mn-lt"/>
              </a:rPr>
              <a:t> </a:t>
            </a:r>
            <a:r>
              <a:rPr lang="en-US" sz="2000" err="1">
                <a:ea typeface="+mn-lt"/>
                <a:cs typeface="+mn-lt"/>
              </a:rPr>
              <a:t>navegador</a:t>
            </a:r>
            <a:r>
              <a:rPr lang="en-US" sz="2000">
                <a:ea typeface="+mn-lt"/>
                <a:cs typeface="+mn-lt"/>
              </a:rPr>
              <a:t> </a:t>
            </a:r>
            <a:r>
              <a:rPr lang="en-US" sz="2000" u="sng">
                <a:ea typeface="+mn-lt"/>
                <a:cs typeface="+mn-lt"/>
              </a:rPr>
              <a:t>Google Chrome</a:t>
            </a:r>
            <a:endParaRPr lang="es-ES" sz="2000" u="sng">
              <a:ea typeface="+mn-lt"/>
              <a:cs typeface="+mn-lt"/>
            </a:endParaRPr>
          </a:p>
        </p:txBody>
      </p:sp>
    </p:spTree>
    <p:extLst>
      <p:ext uri="{BB962C8B-B14F-4D97-AF65-F5344CB8AC3E}">
        <p14:creationId xmlns:p14="http://schemas.microsoft.com/office/powerpoint/2010/main" val="375245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Imagen 12" descr="Interfaz de usuario gráfica, Texto&#10;&#10;Descripción generada automáticamente">
            <a:extLst>
              <a:ext uri="{FF2B5EF4-FFF2-40B4-BE49-F238E27FC236}">
                <a16:creationId xmlns:a16="http://schemas.microsoft.com/office/drawing/2014/main" id="{43DA0F9B-C384-16D6-CC23-2E410AD089AC}"/>
              </a:ext>
            </a:extLst>
          </p:cNvPr>
          <p:cNvPicPr>
            <a:picLocks noChangeAspect="1"/>
          </p:cNvPicPr>
          <p:nvPr/>
        </p:nvPicPr>
        <p:blipFill rotWithShape="1">
          <a:blip r:embed="rId2"/>
          <a:srcRect l="14222" r="1" b="1"/>
          <a:stretch/>
        </p:blipFill>
        <p:spPr>
          <a:xfrm>
            <a:off x="20" y="10"/>
            <a:ext cx="12191980" cy="6857990"/>
          </a:xfrm>
          <a:prstGeom prst="rect">
            <a:avLst/>
          </a:prstGeom>
        </p:spPr>
      </p:pic>
      <p:sp>
        <p:nvSpPr>
          <p:cNvPr id="3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ítulo 1">
            <a:extLst>
              <a:ext uri="{FF2B5EF4-FFF2-40B4-BE49-F238E27FC236}">
                <a16:creationId xmlns:a16="http://schemas.microsoft.com/office/drawing/2014/main" id="{1E94999D-F766-7685-D361-7A53D5829343}"/>
              </a:ext>
            </a:extLst>
          </p:cNvPr>
          <p:cNvSpPr>
            <a:spLocks noGrp="1"/>
          </p:cNvSpPr>
          <p:nvPr>
            <p:ph type="title"/>
          </p:nvPr>
        </p:nvSpPr>
        <p:spPr>
          <a:xfrm>
            <a:off x="8022021" y="3231931"/>
            <a:ext cx="3852041" cy="1834056"/>
          </a:xfrm>
          <a:prstGeom prst="ellipse">
            <a:avLst/>
          </a:prstGeom>
        </p:spPr>
        <p:txBody>
          <a:bodyPr vert="horz" lIns="91440" tIns="45720" rIns="91440" bIns="45720" rtlCol="0" anchor="b">
            <a:normAutofit/>
          </a:bodyPr>
          <a:lstStyle/>
          <a:p>
            <a:pPr algn="ctr"/>
            <a:r>
              <a:rPr lang="en-US" sz="3100" b="1"/>
              <a:t>Página principal de indeed</a:t>
            </a:r>
          </a:p>
        </p:txBody>
      </p:sp>
      <p:cxnSp>
        <p:nvCxnSpPr>
          <p:cNvPr id="32" name="Straight Connector 2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5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6338" y="303149"/>
            <a:ext cx="10703958" cy="1071982"/>
          </a:xfrm>
        </p:spPr>
        <p:txBody>
          <a:bodyPr vert="horz" lIns="91440" tIns="45720" rIns="91440" bIns="45720" rtlCol="0" anchor="ctr">
            <a:noAutofit/>
          </a:bodyPr>
          <a:lstStyle/>
          <a:p>
            <a:br>
              <a:rPr lang="es-ES" sz="3600"/>
            </a:br>
            <a:r>
              <a:rPr lang="es-ES" sz="3600"/>
              <a:t>EXPLICACION CODIGO REALIZADO </a:t>
            </a:r>
            <a:br>
              <a:rPr lang="es-ES" sz="3600"/>
            </a:br>
            <a:br>
              <a:rPr lang="es-ES" sz="3600"/>
            </a:br>
            <a:endParaRPr lang="es-ES" sz="3600">
              <a:cs typeface="Calibri Light"/>
            </a:endParaRPr>
          </a:p>
        </p:txBody>
      </p:sp>
      <p:pic>
        <p:nvPicPr>
          <p:cNvPr id="4" name="Marcador de contenido 3"/>
          <p:cNvPicPr>
            <a:picLocks noGrp="1" noChangeAspect="1"/>
          </p:cNvPicPr>
          <p:nvPr>
            <p:ph idx="1"/>
          </p:nvPr>
        </p:nvPicPr>
        <p:blipFill>
          <a:blip r:embed="rId2"/>
          <a:stretch>
            <a:fillRect/>
          </a:stretch>
        </p:blipFill>
        <p:spPr>
          <a:xfrm>
            <a:off x="160292" y="2670609"/>
            <a:ext cx="11661354" cy="1375627"/>
          </a:xfrm>
          <a:prstGeom prst="rect">
            <a:avLst/>
          </a:prstGeom>
        </p:spPr>
      </p:pic>
      <p:pic>
        <p:nvPicPr>
          <p:cNvPr id="3" name="Imagen 4">
            <a:extLst>
              <a:ext uri="{FF2B5EF4-FFF2-40B4-BE49-F238E27FC236}">
                <a16:creationId xmlns:a16="http://schemas.microsoft.com/office/drawing/2014/main" id="{7695CE1F-BFD6-0B16-7837-281E6C0E6CD1}"/>
              </a:ext>
            </a:extLst>
          </p:cNvPr>
          <p:cNvPicPr>
            <a:picLocks noChangeAspect="1"/>
          </p:cNvPicPr>
          <p:nvPr/>
        </p:nvPicPr>
        <p:blipFill>
          <a:blip r:embed="rId3"/>
          <a:stretch>
            <a:fillRect/>
          </a:stretch>
        </p:blipFill>
        <p:spPr>
          <a:xfrm>
            <a:off x="159740" y="5333432"/>
            <a:ext cx="11152051" cy="755706"/>
          </a:xfrm>
          <a:prstGeom prst="rect">
            <a:avLst/>
          </a:prstGeom>
        </p:spPr>
      </p:pic>
      <p:sp>
        <p:nvSpPr>
          <p:cNvPr id="7" name="CuadroTexto 6">
            <a:extLst>
              <a:ext uri="{FF2B5EF4-FFF2-40B4-BE49-F238E27FC236}">
                <a16:creationId xmlns:a16="http://schemas.microsoft.com/office/drawing/2014/main" id="{370BEDAB-7A6A-A0A5-9B38-33F1D9B36828}"/>
              </a:ext>
            </a:extLst>
          </p:cNvPr>
          <p:cNvSpPr txBox="1"/>
          <p:nvPr/>
        </p:nvSpPr>
        <p:spPr>
          <a:xfrm>
            <a:off x="109819" y="1532965"/>
            <a:ext cx="119768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ea typeface="+mn-lt"/>
                <a:cs typeface="+mn-lt"/>
              </a:rPr>
              <a:t>Indicamos donde está ubicado el driver de </a:t>
            </a:r>
            <a:r>
              <a:rPr lang="es-ES" sz="2000" err="1">
                <a:ea typeface="+mn-lt"/>
                <a:cs typeface="+mn-lt"/>
              </a:rPr>
              <a:t>chromium</a:t>
            </a:r>
            <a:r>
              <a:rPr lang="es-ES" sz="2000">
                <a:ea typeface="+mn-lt"/>
                <a:cs typeface="+mn-lt"/>
              </a:rPr>
              <a:t> y con </a:t>
            </a:r>
            <a:r>
              <a:rPr lang="es-ES" sz="2000" err="1">
                <a:ea typeface="+mn-lt"/>
                <a:cs typeface="+mn-lt"/>
              </a:rPr>
              <a:t>driver.get</a:t>
            </a:r>
            <a:r>
              <a:rPr lang="es-ES" sz="2000">
                <a:ea typeface="+mn-lt"/>
                <a:cs typeface="+mn-lt"/>
              </a:rPr>
              <a:t> accedemos en la URL  que solicitamos, en nuestro caso </a:t>
            </a:r>
            <a:r>
              <a:rPr lang="es-ES" sz="2000" err="1">
                <a:ea typeface="+mn-lt"/>
                <a:cs typeface="+mn-lt"/>
              </a:rPr>
              <a:t>Indeed</a:t>
            </a:r>
            <a:r>
              <a:rPr lang="es-ES" sz="2000">
                <a:ea typeface="+mn-lt"/>
                <a:cs typeface="+mn-lt"/>
              </a:rPr>
              <a:t>. Y nos encontramos la página anterior</a:t>
            </a:r>
            <a:r>
              <a:rPr lang="es-ES" sz="2800">
                <a:ea typeface="+mn-lt"/>
                <a:cs typeface="+mn-lt"/>
              </a:rPr>
              <a:t> </a:t>
            </a:r>
            <a:endParaRPr lang="es-ES" sz="2800">
              <a:cs typeface="Calibri"/>
            </a:endParaRPr>
          </a:p>
        </p:txBody>
      </p:sp>
      <p:sp>
        <p:nvSpPr>
          <p:cNvPr id="8" name="CuadroTexto 7">
            <a:extLst>
              <a:ext uri="{FF2B5EF4-FFF2-40B4-BE49-F238E27FC236}">
                <a16:creationId xmlns:a16="http://schemas.microsoft.com/office/drawing/2014/main" id="{4D73597E-1C1F-19B2-60F7-F061A49E3D18}"/>
              </a:ext>
            </a:extLst>
          </p:cNvPr>
          <p:cNvSpPr txBox="1"/>
          <p:nvPr/>
        </p:nvSpPr>
        <p:spPr>
          <a:xfrm>
            <a:off x="237563" y="4361327"/>
            <a:ext cx="106545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t>En </a:t>
            </a:r>
            <a:r>
              <a:rPr lang="es-ES" sz="2000" err="1"/>
              <a:t>Indeed</a:t>
            </a:r>
            <a:r>
              <a:rPr lang="es-ES" sz="2000"/>
              <a:t> no es necesario cuenta de usuario para poder hacer una búsqueda. Lo único que necesitamos para poder empezar la búsqueda por puesto solo es necesario rechazar cookies.</a:t>
            </a:r>
            <a:endParaRPr lang="es-ES" sz="2000" err="1">
              <a:cs typeface="Calibri"/>
            </a:endParaRPr>
          </a:p>
        </p:txBody>
      </p:sp>
    </p:spTree>
    <p:extLst>
      <p:ext uri="{BB962C8B-B14F-4D97-AF65-F5344CB8AC3E}">
        <p14:creationId xmlns:p14="http://schemas.microsoft.com/office/powerpoint/2010/main" val="28843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86466"/>
            <a:ext cx="11205713" cy="936528"/>
          </a:xfrm>
        </p:spPr>
        <p:txBody>
          <a:bodyPr>
            <a:normAutofit/>
          </a:bodyPr>
          <a:lstStyle/>
          <a:p>
            <a:r>
              <a:rPr lang="es-ES" sz="2000">
                <a:latin typeface="Calibri"/>
                <a:cs typeface="Calibri"/>
              </a:rPr>
              <a:t>Seleccionaremos el puesto que queramos buscar y le daremos al botón de "Buscar ofertas"</a:t>
            </a:r>
            <a:r>
              <a:rPr lang="es-ES" sz="2800">
                <a:latin typeface="Calibri"/>
                <a:cs typeface="Calibri"/>
              </a:rPr>
              <a:t> </a:t>
            </a:r>
          </a:p>
        </p:txBody>
      </p:sp>
      <p:pic>
        <p:nvPicPr>
          <p:cNvPr id="4" name="Marcador de contenido 3"/>
          <p:cNvPicPr>
            <a:picLocks noGrp="1" noChangeAspect="1"/>
          </p:cNvPicPr>
          <p:nvPr>
            <p:ph idx="1"/>
          </p:nvPr>
        </p:nvPicPr>
        <p:blipFill>
          <a:blip r:embed="rId2"/>
          <a:stretch>
            <a:fillRect/>
          </a:stretch>
        </p:blipFill>
        <p:spPr>
          <a:xfrm>
            <a:off x="843344" y="1699572"/>
            <a:ext cx="9120620" cy="937485"/>
          </a:xfrm>
          <a:prstGeom prst="rect">
            <a:avLst/>
          </a:prstGeom>
        </p:spPr>
      </p:pic>
      <p:pic>
        <p:nvPicPr>
          <p:cNvPr id="5" name="Imagen 5" descr="Interfaz de usuario gráfica, Texto, Aplicación, Chat o mensaje de texto&#10;&#10;Descripción generada automáticamente">
            <a:extLst>
              <a:ext uri="{FF2B5EF4-FFF2-40B4-BE49-F238E27FC236}">
                <a16:creationId xmlns:a16="http://schemas.microsoft.com/office/drawing/2014/main" id="{566C553C-9ACC-69FF-91F5-321DAD6BAC9F}"/>
              </a:ext>
            </a:extLst>
          </p:cNvPr>
          <p:cNvPicPr>
            <a:picLocks noChangeAspect="1"/>
          </p:cNvPicPr>
          <p:nvPr/>
        </p:nvPicPr>
        <p:blipFill>
          <a:blip r:embed="rId3"/>
          <a:stretch>
            <a:fillRect/>
          </a:stretch>
        </p:blipFill>
        <p:spPr>
          <a:xfrm>
            <a:off x="842512" y="3731339"/>
            <a:ext cx="10621991" cy="2174382"/>
          </a:xfrm>
          <a:prstGeom prst="rect">
            <a:avLst/>
          </a:prstGeom>
        </p:spPr>
      </p:pic>
      <p:sp>
        <p:nvSpPr>
          <p:cNvPr id="3" name="CuadroTexto 2">
            <a:extLst>
              <a:ext uri="{FF2B5EF4-FFF2-40B4-BE49-F238E27FC236}">
                <a16:creationId xmlns:a16="http://schemas.microsoft.com/office/drawing/2014/main" id="{F50DE7B8-7019-BAE9-4BCB-3DF1BE95A2F4}"/>
              </a:ext>
            </a:extLst>
          </p:cNvPr>
          <p:cNvSpPr txBox="1"/>
          <p:nvPr/>
        </p:nvSpPr>
        <p:spPr>
          <a:xfrm>
            <a:off x="815789" y="2994211"/>
            <a:ext cx="1121484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ea typeface="+mn-lt"/>
                <a:cs typeface="+mn-lt"/>
              </a:rPr>
              <a:t>El código de dichos elementos lo sacamos al inspeccionar dicha página, copiando el PATH</a:t>
            </a:r>
          </a:p>
          <a:p>
            <a:pPr algn="l"/>
            <a:endParaRPr lang="es-ES">
              <a:cs typeface="Calibri"/>
            </a:endParaRPr>
          </a:p>
        </p:txBody>
      </p:sp>
    </p:spTree>
    <p:extLst>
      <p:ext uri="{BB962C8B-B14F-4D97-AF65-F5344CB8AC3E}">
        <p14:creationId xmlns:p14="http://schemas.microsoft.com/office/powerpoint/2010/main" val="105502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007658" y="353843"/>
            <a:ext cx="6176682" cy="932688"/>
          </a:xfrm>
        </p:spPr>
        <p:txBody>
          <a:bodyPr vert="horz" lIns="91440" tIns="45720" rIns="91440" bIns="45720" rtlCol="0" anchor="b">
            <a:normAutofit/>
          </a:bodyPr>
          <a:lstStyle/>
          <a:p>
            <a:r>
              <a:rPr lang="en-US" sz="3400"/>
              <a:t> </a:t>
            </a:r>
            <a:r>
              <a:rPr lang="en-US" sz="2000">
                <a:latin typeface="Calibri"/>
                <a:cs typeface="Calibri"/>
              </a:rPr>
              <a:t>Nos</a:t>
            </a:r>
            <a:r>
              <a:rPr lang="en-US" sz="2000" kern="1200">
                <a:latin typeface="Calibri"/>
                <a:cs typeface="Calibri"/>
              </a:rPr>
              <a:t> </a:t>
            </a:r>
            <a:r>
              <a:rPr lang="en-US" sz="2000" kern="1200" err="1">
                <a:latin typeface="Calibri"/>
                <a:cs typeface="Calibri"/>
              </a:rPr>
              <a:t>aparecerán</a:t>
            </a:r>
            <a:r>
              <a:rPr lang="en-US" sz="2000" kern="1200">
                <a:latin typeface="Calibri"/>
                <a:cs typeface="Calibri"/>
              </a:rPr>
              <a:t> </a:t>
            </a:r>
            <a:r>
              <a:rPr lang="en-US" sz="2000" kern="1200" err="1">
                <a:latin typeface="Calibri"/>
                <a:cs typeface="Calibri"/>
              </a:rPr>
              <a:t>todos</a:t>
            </a:r>
            <a:r>
              <a:rPr lang="en-US" sz="2000" kern="1200">
                <a:latin typeface="Calibri"/>
                <a:cs typeface="Calibri"/>
              </a:rPr>
              <a:t> </a:t>
            </a:r>
            <a:r>
              <a:rPr lang="en-US" sz="2000" kern="1200" err="1">
                <a:latin typeface="Calibri"/>
                <a:cs typeface="Calibri"/>
              </a:rPr>
              <a:t>los</a:t>
            </a:r>
            <a:r>
              <a:rPr lang="en-US" sz="2000" kern="1200">
                <a:latin typeface="Calibri"/>
                <a:cs typeface="Calibri"/>
              </a:rPr>
              <a:t> </a:t>
            </a:r>
            <a:r>
              <a:rPr lang="en-US" sz="2000" kern="1200" err="1">
                <a:latin typeface="Calibri"/>
                <a:cs typeface="Calibri"/>
              </a:rPr>
              <a:t>puestos</a:t>
            </a:r>
            <a:r>
              <a:rPr lang="en-US" sz="2000" kern="1200">
                <a:latin typeface="Calibri"/>
                <a:cs typeface="Calibri"/>
              </a:rPr>
              <a:t> de </a:t>
            </a:r>
            <a:r>
              <a:rPr lang="en-US" sz="2000" kern="1200" err="1">
                <a:latin typeface="Calibri"/>
                <a:cs typeface="Calibri"/>
              </a:rPr>
              <a:t>trabajo</a:t>
            </a:r>
            <a:r>
              <a:rPr lang="en-US" sz="2000" kern="1200">
                <a:latin typeface="Calibri"/>
                <a:cs typeface="Calibri"/>
              </a:rPr>
              <a:t> </a:t>
            </a:r>
            <a:r>
              <a:rPr lang="en-US" sz="2000" kern="1200" err="1">
                <a:latin typeface="Calibri"/>
                <a:cs typeface="Calibri"/>
              </a:rPr>
              <a:t>disponibles</a:t>
            </a:r>
            <a:r>
              <a:rPr lang="en-US" sz="2000" kern="1200">
                <a:latin typeface="Calibri"/>
                <a:cs typeface="Calibri"/>
              </a:rPr>
              <a:t>.</a:t>
            </a:r>
          </a:p>
        </p:txBody>
      </p:sp>
      <p:pic>
        <p:nvPicPr>
          <p:cNvPr id="4" name="Imagen 4" descr="Interfaz de usuario gráfica, Texto, Aplicación, Correo electrónico&#10;&#10;Descripción generada automáticamente">
            <a:extLst>
              <a:ext uri="{FF2B5EF4-FFF2-40B4-BE49-F238E27FC236}">
                <a16:creationId xmlns:a16="http://schemas.microsoft.com/office/drawing/2014/main" id="{3108AFFB-20C5-EBD9-4315-F9A5C9FCF2BA}"/>
              </a:ext>
            </a:extLst>
          </p:cNvPr>
          <p:cNvPicPr>
            <a:picLocks noGrp="1" noChangeAspect="1"/>
          </p:cNvPicPr>
          <p:nvPr>
            <p:ph idx="1"/>
          </p:nvPr>
        </p:nvPicPr>
        <p:blipFill>
          <a:blip r:embed="rId2"/>
          <a:stretch>
            <a:fillRect/>
          </a:stretch>
        </p:blipFill>
        <p:spPr>
          <a:xfrm>
            <a:off x="965503" y="1604123"/>
            <a:ext cx="9979202" cy="4440746"/>
          </a:xfrm>
          <a:prstGeom prst="rect">
            <a:avLst/>
          </a:prstGeom>
        </p:spPr>
      </p:pic>
    </p:spTree>
    <p:extLst>
      <p:ext uri="{BB962C8B-B14F-4D97-AF65-F5344CB8AC3E}">
        <p14:creationId xmlns:p14="http://schemas.microsoft.com/office/powerpoint/2010/main" val="14130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95748"/>
            <a:ext cx="10515600" cy="1248390"/>
          </a:xfrm>
        </p:spPr>
        <p:txBody>
          <a:bodyPr>
            <a:normAutofit/>
          </a:bodyPr>
          <a:lstStyle/>
          <a:p>
            <a:r>
              <a:rPr lang="es-ES" sz="2000">
                <a:latin typeface="Calibri"/>
                <a:cs typeface="Calibri Light"/>
              </a:rPr>
              <a:t>Lo siguiente que debemos realizar es un </a:t>
            </a:r>
            <a:r>
              <a:rPr lang="es-ES" sz="2000" err="1">
                <a:latin typeface="Calibri"/>
                <a:cs typeface="Calibri Light"/>
              </a:rPr>
              <a:t>scroll</a:t>
            </a:r>
            <a:r>
              <a:rPr lang="es-ES" sz="2000">
                <a:latin typeface="Calibri"/>
                <a:cs typeface="Calibri Light"/>
              </a:rPr>
              <a:t> para recorrer toda la página, el cual hacemos con un bucle que además nos indicará en la terminal cuando haya llegado al final de una página.</a:t>
            </a:r>
            <a:endParaRPr lang="es-ES" sz="2000">
              <a:latin typeface="Calibri"/>
            </a:endParaRPr>
          </a:p>
        </p:txBody>
      </p:sp>
      <p:pic>
        <p:nvPicPr>
          <p:cNvPr id="4" name="Imagen 4" descr="Texto&#10;&#10;Descripción generada automáticamente">
            <a:extLst>
              <a:ext uri="{FF2B5EF4-FFF2-40B4-BE49-F238E27FC236}">
                <a16:creationId xmlns:a16="http://schemas.microsoft.com/office/drawing/2014/main" id="{82110214-01CB-9B8D-5294-33DAC20061CB}"/>
              </a:ext>
            </a:extLst>
          </p:cNvPr>
          <p:cNvPicPr>
            <a:picLocks noGrp="1" noChangeAspect="1"/>
          </p:cNvPicPr>
          <p:nvPr>
            <p:ph idx="1"/>
          </p:nvPr>
        </p:nvPicPr>
        <p:blipFill>
          <a:blip r:embed="rId2"/>
          <a:stretch>
            <a:fillRect/>
          </a:stretch>
        </p:blipFill>
        <p:spPr>
          <a:xfrm>
            <a:off x="894563" y="2581249"/>
            <a:ext cx="10409387" cy="3040271"/>
          </a:xfrm>
        </p:spPr>
      </p:pic>
    </p:spTree>
    <p:extLst>
      <p:ext uri="{BB962C8B-B14F-4D97-AF65-F5344CB8AC3E}">
        <p14:creationId xmlns:p14="http://schemas.microsoft.com/office/powerpoint/2010/main" val="10790468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8C685337615FC4A936A731607599C74" ma:contentTypeVersion="3" ma:contentTypeDescription="Crear nuevo documento." ma:contentTypeScope="" ma:versionID="1ca8059c3abc3dbb3802154b75b11c59">
  <xsd:schema xmlns:xsd="http://www.w3.org/2001/XMLSchema" xmlns:xs="http://www.w3.org/2001/XMLSchema" xmlns:p="http://schemas.microsoft.com/office/2006/metadata/properties" xmlns:ns2="9eb71129-7efe-4d12-8009-276c416b428e" targetNamespace="http://schemas.microsoft.com/office/2006/metadata/properties" ma:root="true" ma:fieldsID="14cf09a463085869d66ca4cf2574b14c" ns2:_="">
    <xsd:import namespace="9eb71129-7efe-4d12-8009-276c416b428e"/>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b71129-7efe-4d12-8009-276c416b42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83AFE2-4FC4-4703-BB69-A9F8AD64F1BD}">
  <ds:schemaRefs>
    <ds:schemaRef ds:uri="9eb71129-7efe-4d12-8009-276c416b42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4D8F320-A8EB-470B-B9A6-E05F457AE392}">
  <ds:schemaRefs>
    <ds:schemaRef ds:uri="http://schemas.microsoft.com/sharepoint/v3/contenttype/forms"/>
  </ds:schemaRefs>
</ds:datastoreItem>
</file>

<file path=customXml/itemProps3.xml><?xml version="1.0" encoding="utf-8"?>
<ds:datastoreItem xmlns:ds="http://schemas.openxmlformats.org/officeDocument/2006/customXml" ds:itemID="{A9391ADB-3CB6-4A21-B5C4-109A78F516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Tema de Office</vt:lpstr>
      <vt:lpstr>Caso de Uso Vacantes Indeed </vt:lpstr>
      <vt:lpstr>Diseño de datos </vt:lpstr>
      <vt:lpstr>IMPORTACION  DE LIBRERIAS Y PROGRAMAS NECESARIOS</vt:lpstr>
      <vt:lpstr>PowerPoint Presentation</vt:lpstr>
      <vt:lpstr>Página principal de indeed</vt:lpstr>
      <vt:lpstr> EXPLICACION CODIGO REALIZADO   </vt:lpstr>
      <vt:lpstr>Seleccionaremos el puesto que queramos buscar y le daremos al botón de "Buscar ofertas" </vt:lpstr>
      <vt:lpstr> Nos aparecerán todos los puestos de trabajo disponibles.</vt:lpstr>
      <vt:lpstr>Lo siguiente que debemos realizar es un scroll para recorrer toda la página, el cual hacemos con un bucle que además nos indicará en la terminal cuando haya llegado al final de una página.</vt:lpstr>
      <vt:lpstr>La URL_BASE es la URL que tenemos actualmente con el puesto que pedimos anteriormente (En nuestro caso Data Scientist). Y en el caso de que no exista dicho puesto, aparecerá un mensaje en la terminal y se saldrá del chrome.</vt:lpstr>
      <vt:lpstr>Por ejemplo, si en la función dentro de la variable puesto introducimos "asdfg", ya que  no existe ningún puesto con ese nombre, nos saldrá lo siguiente:</vt:lpstr>
      <vt:lpstr>La URL_BASE nombrada anteriormente, la necesitamos para hacer el cambio de página. Por lo que, para realizarlo, creamos un bucle que recorra las primeras  cuatro páginas, modificando dicha URL </vt:lpstr>
      <vt:lpstr>Con este bucle recorremos todo el contenido y filtramos para obtener los campos que necesitamos.</vt:lpstr>
      <vt:lpstr>En el caso de la fecha de publicación, no se encontraba en la misma clase que los demás objetos, por lo tanto la extraímos aparte.</vt:lpstr>
      <vt:lpstr>PowerPoint Presentation</vt:lpstr>
      <vt:lpstr>La lista la convertimos en un dataframe, donde indicaremos el nombre de las columnas.</vt:lpstr>
      <vt:lpstr>Hacemos una función llamada proyecto en la cual está la descripción de la misma.</vt:lpstr>
      <vt:lpstr>Arquitectura de datos </vt:lpstr>
      <vt:lpstr>IAM</vt:lpstr>
      <vt:lpstr>PARAMETROS INTRODUCIDOS AL METER AL STACK</vt:lpstr>
      <vt:lpstr>RECURSOS: CREACION DE LOS ROLES </vt:lpstr>
      <vt:lpstr>ROLES </vt:lpstr>
      <vt:lpstr>OUTPUTS DEL ID Y ARN DE CADA RECURSO</vt:lpstr>
      <vt:lpstr>DATALAKE</vt:lpstr>
      <vt:lpstr>PARAMETROS INTRODUCIDOS AL CREAR EL STACK</vt:lpstr>
      <vt:lpstr>RECURSOS: CREACION DE LOS S3 BUCKETS</vt:lpstr>
      <vt:lpstr>OUTPUTS</vt:lpstr>
      <vt:lpstr>METASTORE</vt:lpstr>
      <vt:lpstr>PARAMETROS INTRODUCIDOS AL CREAR EL STACK</vt:lpstr>
      <vt:lpstr>RECURSOS: CREACION DE DB, EL CRAWLER Y LA TABLA</vt:lpstr>
      <vt:lpstr>CREACION DE LA BASE DE DATOS</vt:lpstr>
      <vt:lpstr>CREACION DEL CRAWLER</vt:lpstr>
      <vt:lpstr>CREACION DE LA GLUE TABLE</vt:lpstr>
      <vt:lpstr>OUTPUTS</vt:lpstr>
      <vt:lpstr>QUERY 1</vt:lpstr>
      <vt:lpstr>QUERY 2</vt:lpstr>
      <vt:lpstr>QUERY 3</vt:lpstr>
      <vt:lpstr>QUERY 4</vt:lpstr>
      <vt:lpstr>QUERY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Olalla</dc:creator>
  <cp:revision>1</cp:revision>
  <dcterms:created xsi:type="dcterms:W3CDTF">2022-06-16T14:37:33Z</dcterms:created>
  <dcterms:modified xsi:type="dcterms:W3CDTF">2022-06-17T14:04:22Z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0x01010058C685337615FC4A936A731607599C74</vt:lpwstr>
  </property>
</Properties>
</file>