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61" r:id="rId2"/>
    <p:sldId id="256" r:id="rId3"/>
    <p:sldId id="257" r:id="rId4"/>
    <p:sldId id="262" r:id="rId5"/>
    <p:sldId id="258" r:id="rId6"/>
    <p:sldId id="280" r:id="rId7"/>
    <p:sldId id="281" r:id="rId8"/>
    <p:sldId id="282" r:id="rId9"/>
    <p:sldId id="283" r:id="rId10"/>
    <p:sldId id="270" r:id="rId11"/>
    <p:sldId id="279" r:id="rId12"/>
    <p:sldId id="271" r:id="rId13"/>
    <p:sldId id="272" r:id="rId14"/>
    <p:sldId id="273" r:id="rId15"/>
    <p:sldId id="274" r:id="rId16"/>
    <p:sldId id="275" r:id="rId17"/>
    <p:sldId id="276" r:id="rId18"/>
    <p:sldId id="284" r:id="rId19"/>
    <p:sldId id="269" r:id="rId20"/>
    <p:sldId id="263" r:id="rId21"/>
    <p:sldId id="260" r:id="rId22"/>
    <p:sldId id="264" r:id="rId23"/>
    <p:sldId id="259" r:id="rId24"/>
    <p:sldId id="265" r:id="rId25"/>
    <p:sldId id="267" r:id="rId26"/>
    <p:sldId id="268" r:id="rId27"/>
    <p:sldId id="26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ersonal intros + icebreaker" id="{FA76D6EB-671B-48AB-AC67-E64DF8A9647E}">
          <p14:sldIdLst>
            <p14:sldId id="261"/>
          </p14:sldIdLst>
        </p14:section>
        <p14:section name="Intro" id="{54C1F76E-977F-4B19-A58E-093345A1958A}">
          <p14:sldIdLst>
            <p14:sldId id="256"/>
          </p14:sldIdLst>
        </p14:section>
        <p14:section name="Plot type" id="{32DEE655-E7B4-43AC-89D4-B1792B069082}">
          <p14:sldIdLst>
            <p14:sldId id="257"/>
            <p14:sldId id="262"/>
          </p14:sldIdLst>
        </p14:section>
        <p14:section name="ggplot primer" id="{C2D36986-B9EE-4DA5-9589-D0996F7B426D}">
          <p14:sldIdLst>
            <p14:sldId id="258"/>
            <p14:sldId id="280"/>
            <p14:sldId id="281"/>
            <p14:sldId id="282"/>
            <p14:sldId id="283"/>
            <p14:sldId id="270"/>
            <p14:sldId id="279"/>
            <p14:sldId id="271"/>
            <p14:sldId id="272"/>
            <p14:sldId id="273"/>
            <p14:sldId id="274"/>
            <p14:sldId id="275"/>
            <p14:sldId id="276"/>
            <p14:sldId id="284"/>
            <p14:sldId id="269"/>
            <p14:sldId id="263"/>
          </p14:sldIdLst>
        </p14:section>
        <p14:section name="Plotting aesthetics" id="{07798C49-FBA0-4D12-AF75-CC222A766456}">
          <p14:sldIdLst>
            <p14:sldId id="260"/>
            <p14:sldId id="264"/>
          </p14:sldIdLst>
        </p14:section>
        <p14:section name="Making plots" id="{E08AEE1E-62DD-4254-B020-2DCC5943B4BA}">
          <p14:sldIdLst>
            <p14:sldId id="259"/>
            <p14:sldId id="265"/>
          </p14:sldIdLst>
        </p14:section>
        <p14:section name="Advanced plotting" id="{7D8D30CF-DF7F-4D31-A13F-5381E547CB0A}">
          <p14:sldIdLst>
            <p14:sldId id="267"/>
            <p14:sldId id="268"/>
          </p14:sldIdLst>
        </p14:section>
        <p14:section name="Project" id="{7B70FD32-5C5E-4E87-97D3-0EFBB134395F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70A2"/>
    <a:srgbClr val="7F7F7F"/>
    <a:srgbClr val="BA4A77"/>
    <a:srgbClr val="169674"/>
    <a:srgbClr val="C38D13"/>
    <a:srgbClr val="389BC8"/>
    <a:srgbClr val="D0D426"/>
    <a:srgbClr val="FDF703"/>
    <a:srgbClr val="FDFD67"/>
    <a:srgbClr val="E2DD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602" autoAdjust="0"/>
  </p:normalViewPr>
  <p:slideViewPr>
    <p:cSldViewPr snapToGrid="0">
      <p:cViewPr>
        <p:scale>
          <a:sx n="100" d="100"/>
          <a:sy n="100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spc="7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Fish Length-at-Age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spc="7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>
              <a:noFill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12700" cap="flat" cmpd="sng" algn="ctr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5</c:v>
                </c:pt>
                <c:pt idx="1">
                  <c:v>7.5</c:v>
                </c:pt>
                <c:pt idx="2">
                  <c:v>10</c:v>
                </c:pt>
                <c:pt idx="3">
                  <c:v>12</c:v>
                </c:pt>
                <c:pt idx="4">
                  <c:v>8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3.2</c:v>
                </c:pt>
                <c:pt idx="2">
                  <c:v>8.9</c:v>
                </c:pt>
                <c:pt idx="3">
                  <c:v>9.5</c:v>
                </c:pt>
                <c:pt idx="4">
                  <c:v>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2A4-4509-9BC6-99E47F0755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19634623"/>
        <c:axId val="719642943"/>
      </c:scatterChart>
      <c:valAx>
        <c:axId val="7196346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9642943"/>
        <c:crosses val="autoZero"/>
        <c:crossBetween val="midCat"/>
      </c:valAx>
      <c:valAx>
        <c:axId val="719642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Total Length (TL)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96346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2128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5E03B-E2BA-4012-A9B1-483C1BF28211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04F02-C71B-4E9B-95C5-2C733745B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76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step of creating a plot with </a:t>
            </a:r>
            <a:r>
              <a:rPr lang="en-US" dirty="0" err="1"/>
              <a:t>ggplot</a:t>
            </a:r>
            <a:r>
              <a:rPr lang="en-US" dirty="0"/>
              <a:t> is to tidy data into the correct format. “Long” vs “wide”</a:t>
            </a:r>
          </a:p>
          <a:p>
            <a:r>
              <a:rPr lang="en-US" dirty="0"/>
              <a:t>Long data frames have one row for every observation and a column for each variable </a:t>
            </a:r>
          </a:p>
          <a:p>
            <a:r>
              <a:rPr lang="en-US" dirty="0"/>
              <a:t>This example I have the lengths are recorded under the category of sex but in a tidy format, we would have a column for sex and a column for length separately</a:t>
            </a:r>
          </a:p>
          <a:p>
            <a:r>
              <a:rPr lang="en-US" dirty="0"/>
              <a:t>This makes it easier to aggregate and separate your data to make different kinds of plots without having to change the input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04F02-C71B-4E9B-95C5-2C733745BF5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63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Layers are what take the mapped data and display it into a graph. Layers have 3 parts, geometry (aka how the data is displayed-line, points, bars, </a:t>
            </a:r>
            <a:r>
              <a:rPr lang="en-US" dirty="0" err="1"/>
              <a:t>etc</a:t>
            </a:r>
            <a:r>
              <a:rPr lang="en-US" dirty="0"/>
              <a:t>), statistical transformations (e.g. adding a trendline), position adjustments (where the data is being shown on the graph)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04F02-C71B-4E9B-95C5-2C733745BF5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84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Layers are what take the mapped data and display it into a graph. Layers have 3 parts, geometry (aka how the data is displayed-line, points, bars, </a:t>
            </a:r>
            <a:r>
              <a:rPr lang="en-US" dirty="0" err="1"/>
              <a:t>etc</a:t>
            </a:r>
            <a:r>
              <a:rPr lang="en-US" dirty="0"/>
              <a:t>), statistical transformations (e.g. adding a trendline), position adjustments (where the data is being shown on the graph)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04F02-C71B-4E9B-95C5-2C733745BF5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349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Layers are what take the mapped data and display it into a graph. Layers have 3 parts, geometry (aka how the data is displayed-line, points, bars, </a:t>
            </a:r>
            <a:r>
              <a:rPr lang="en-US" dirty="0" err="1"/>
              <a:t>etc</a:t>
            </a:r>
            <a:r>
              <a:rPr lang="en-US" dirty="0"/>
              <a:t>), statistical transformations (e.g. adding a trendline), position adjustments (where the data is being shown on the graph)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04F02-C71B-4E9B-95C5-2C733745BF5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84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Geom_histogram</a:t>
            </a:r>
            <a:endParaRPr lang="en-US" dirty="0"/>
          </a:p>
          <a:p>
            <a:r>
              <a:rPr lang="en-US" dirty="0" err="1"/>
              <a:t>Geom_boxplot</a:t>
            </a:r>
            <a:endParaRPr lang="en-US" dirty="0"/>
          </a:p>
          <a:p>
            <a:r>
              <a:rPr lang="en-US" dirty="0" err="1"/>
              <a:t>Geom_violin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04F02-C71B-4E9B-95C5-2C733745BF5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27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you have your data table in the long form, you want to represent the numbers or categories or text in it, in a visual way. This concept is referred to as mapping. Mapping is just corresponding the properties of the data to visual properties in a graphic. For example, we have total length and age, that we are going to map to y and x positions, and then we will map those into points at those positions.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04F02-C71B-4E9B-95C5-2C733745BF5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59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you have your data table in the long form, you want to represent the numbers or categories or text in it, in a visual way. This concept is referred to as mapping. Mapping is just corresponding the properties of the data to visual properties in a graphic. For example, we have total length and age, that we are going to map to y and x positions, and then we will map those into points at those positions.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04F02-C71B-4E9B-95C5-2C733745BF5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95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you have your data table in the long form, you want to represent the numbers or categories or text in it, in a visual way. This concept is referred to as mapping. Mapping is just corresponding the properties of the data to visual properties in a graphic. For example, we have total length and age, that we are going to map to y and x positions, and then we will map those into points at those positions.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04F02-C71B-4E9B-95C5-2C733745BF5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61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Scale controls the mapping of values in the data space to values in the aesthetic space – taking a categorical variable like sex, and turning those into categories 1,2,3,4 and then using those to index what color to use from a vector of colors</a:t>
            </a:r>
          </a:p>
          <a:p>
            <a:r>
              <a:rPr lang="en-US" dirty="0"/>
              <a:t>Another example: continuous y scale maps larger numbers to vertically higher positions in space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04F02-C71B-4E9B-95C5-2C733745BF5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55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– consists of </a:t>
            </a:r>
            <a:r>
              <a:rPr lang="en-US" dirty="0" err="1"/>
              <a:t>varaibles</a:t>
            </a:r>
            <a:endParaRPr lang="en-US" dirty="0"/>
          </a:p>
          <a:p>
            <a:r>
              <a:rPr lang="en-US" dirty="0"/>
              <a:t>Mapping – corresponding data properties to visual properties</a:t>
            </a:r>
          </a:p>
          <a:p>
            <a:r>
              <a:rPr lang="en-US" dirty="0"/>
              <a:t>Aesthetics – visual properties of </a:t>
            </a:r>
            <a:r>
              <a:rPr lang="en-US" dirty="0" err="1"/>
              <a:t>geoms</a:t>
            </a:r>
            <a:r>
              <a:rPr lang="en-US" dirty="0"/>
              <a:t> (line color, point shape, positions,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 err="1"/>
              <a:t>Geoms</a:t>
            </a:r>
            <a:r>
              <a:rPr lang="en-US" dirty="0"/>
              <a:t> – geometric objects that represent the data (lines, points, bars,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04F02-C71B-4E9B-95C5-2C733745BF5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02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04F02-C71B-4E9B-95C5-2C733745BF5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01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Mapping is the set of instructions on how to make pairs of graphical attributes and parts of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04F02-C71B-4E9B-95C5-2C733745BF5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71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Layers are what take the mapped data and display it into a graph. Layers have 3 parts, geometry (aka how the data is displayed-line, points, bars, </a:t>
            </a:r>
            <a:r>
              <a:rPr lang="en-US" dirty="0" err="1"/>
              <a:t>etc</a:t>
            </a:r>
            <a:r>
              <a:rPr lang="en-US" dirty="0"/>
              <a:t>), statistical transformations (e.g. adding a trendline), position adjustments (where the data is being shown on the graph)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04F02-C71B-4E9B-95C5-2C733745BF5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46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EA092-D8CC-0BAC-A465-DF902F98B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2324FB-A26C-16C9-7869-BB8995C8A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2036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9F2C6-F012-D1C7-570A-52D5749FC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D8925-550B-7950-8F28-D5546C02F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9387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D3405-AEAE-C512-E723-E3DB197D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8290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38962-BDD2-94EF-4914-016EAF2FE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BC5B5-EBF1-5580-D166-60C28C720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86814F-061F-70EF-FB76-A9D005F67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9106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white background with a blue and green line&#10;&#10;Description automatically generated with medium confidence">
            <a:extLst>
              <a:ext uri="{FF2B5EF4-FFF2-40B4-BE49-F238E27FC236}">
                <a16:creationId xmlns:a16="http://schemas.microsoft.com/office/drawing/2014/main" id="{2FD056E5-529A-E59B-5EA4-4FBA17D7F0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42" t="56932"/>
          <a:stretch/>
        </p:blipFill>
        <p:spPr>
          <a:xfrm>
            <a:off x="5962650" y="5128592"/>
            <a:ext cx="6229350" cy="1729408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26BC2C-9B25-2C6B-4FA4-8F74344A9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06FEF-4441-13FF-1B71-85C7D13E4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 descr="A blue and black snake&#10;&#10;Description automatically generated">
            <a:extLst>
              <a:ext uri="{FF2B5EF4-FFF2-40B4-BE49-F238E27FC236}">
                <a16:creationId xmlns:a16="http://schemas.microsoft.com/office/drawing/2014/main" id="{9B709F59-95CE-5964-A822-79CFBC4185B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125" y="85049"/>
            <a:ext cx="809625" cy="12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87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307D4-93E8-A21A-6B80-9321C378D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Is pizza a soup, salad, or sandwich? </a:t>
            </a:r>
          </a:p>
        </p:txBody>
      </p:sp>
    </p:spTree>
    <p:extLst>
      <p:ext uri="{BB962C8B-B14F-4D97-AF65-F5344CB8AC3E}">
        <p14:creationId xmlns:p14="http://schemas.microsoft.com/office/powerpoint/2010/main" val="1252399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55">
            <a:extLst>
              <a:ext uri="{FF2B5EF4-FFF2-40B4-BE49-F238E27FC236}">
                <a16:creationId xmlns:a16="http://schemas.microsoft.com/office/drawing/2014/main" id="{B2D7136B-85BD-47DA-9127-CFA9A39A0757}"/>
              </a:ext>
            </a:extLst>
          </p:cNvPr>
          <p:cNvGrpSpPr/>
          <p:nvPr/>
        </p:nvGrpSpPr>
        <p:grpSpPr>
          <a:xfrm>
            <a:off x="5292214" y="2769916"/>
            <a:ext cx="1992957" cy="2477786"/>
            <a:chOff x="2374260" y="2997925"/>
            <a:chExt cx="1992957" cy="2477786"/>
          </a:xfrm>
          <a:scene3d>
            <a:camera prst="isometricOffAxis2Top"/>
            <a:lightRig rig="threePt" dir="t"/>
          </a:scene3d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0624269-4AB2-4B19-9D70-D890F1C74C25}"/>
                </a:ext>
              </a:extLst>
            </p:cNvPr>
            <p:cNvSpPr/>
            <p:nvPr/>
          </p:nvSpPr>
          <p:spPr>
            <a:xfrm>
              <a:off x="2374260" y="2997925"/>
              <a:ext cx="1992957" cy="2477786"/>
            </a:xfrm>
            <a:prstGeom prst="rect">
              <a:avLst/>
            </a:prstGeom>
            <a:solidFill>
              <a:srgbClr val="C38D13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1B19284-1E74-412A-A010-A2B9EE58BF02}"/>
                </a:ext>
              </a:extLst>
            </p:cNvPr>
            <p:cNvSpPr/>
            <p:nvPr/>
          </p:nvSpPr>
          <p:spPr>
            <a:xfrm>
              <a:off x="2638003" y="3410010"/>
              <a:ext cx="1457293" cy="16350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C931C7B9-4C46-4CD9-B9FC-7FC898395A98}"/>
                </a:ext>
              </a:extLst>
            </p:cNvPr>
            <p:cNvCxnSpPr/>
            <p:nvPr/>
          </p:nvCxnSpPr>
          <p:spPr>
            <a:xfrm>
              <a:off x="2638697" y="3541939"/>
              <a:ext cx="1458831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EE938AD0-A079-4F1A-9069-47364E947D9A}"/>
                </a:ext>
              </a:extLst>
            </p:cNvPr>
            <p:cNvCxnSpPr/>
            <p:nvPr/>
          </p:nvCxnSpPr>
          <p:spPr>
            <a:xfrm>
              <a:off x="2636465" y="3792004"/>
              <a:ext cx="1458831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F3CA18C2-D8E9-4D61-A902-DAE8E984A799}"/>
                </a:ext>
              </a:extLst>
            </p:cNvPr>
            <p:cNvCxnSpPr/>
            <p:nvPr/>
          </p:nvCxnSpPr>
          <p:spPr>
            <a:xfrm>
              <a:off x="2638003" y="4042069"/>
              <a:ext cx="1458831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3FF35D1-F7C9-4E7B-8EDD-8C501B6ED627}"/>
                </a:ext>
              </a:extLst>
            </p:cNvPr>
            <p:cNvCxnSpPr/>
            <p:nvPr/>
          </p:nvCxnSpPr>
          <p:spPr>
            <a:xfrm>
              <a:off x="2636465" y="4292134"/>
              <a:ext cx="1458831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4D6B7558-0A5F-481C-ABC1-AAA31FEC9016}"/>
                </a:ext>
              </a:extLst>
            </p:cNvPr>
            <p:cNvCxnSpPr/>
            <p:nvPr/>
          </p:nvCxnSpPr>
          <p:spPr>
            <a:xfrm>
              <a:off x="2636465" y="4542199"/>
              <a:ext cx="1458831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0FEC21A-024B-46AD-B370-064FFC226346}"/>
                </a:ext>
              </a:extLst>
            </p:cNvPr>
            <p:cNvCxnSpPr/>
            <p:nvPr/>
          </p:nvCxnSpPr>
          <p:spPr>
            <a:xfrm>
              <a:off x="2636465" y="4792265"/>
              <a:ext cx="1458831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FC61966E-14FB-42B4-AC5D-54C63A392726}"/>
                </a:ext>
              </a:extLst>
            </p:cNvPr>
            <p:cNvCxnSpPr/>
            <p:nvPr/>
          </p:nvCxnSpPr>
          <p:spPr>
            <a:xfrm>
              <a:off x="2860766" y="3410010"/>
              <a:ext cx="0" cy="163506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D6AA1AF-0D4D-449B-B465-C698AF03B1D5}"/>
                </a:ext>
              </a:extLst>
            </p:cNvPr>
            <p:cNvCxnSpPr/>
            <p:nvPr/>
          </p:nvCxnSpPr>
          <p:spPr>
            <a:xfrm>
              <a:off x="3189569" y="3410010"/>
              <a:ext cx="0" cy="163506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183EAB9E-3BAA-406D-86C2-30A6B1B3A3C2}"/>
                </a:ext>
              </a:extLst>
            </p:cNvPr>
            <p:cNvCxnSpPr/>
            <p:nvPr/>
          </p:nvCxnSpPr>
          <p:spPr>
            <a:xfrm>
              <a:off x="3518372" y="3410010"/>
              <a:ext cx="0" cy="163506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0F497A1-9157-4905-A80D-53A5FED245E2}"/>
                </a:ext>
              </a:extLst>
            </p:cNvPr>
            <p:cNvCxnSpPr/>
            <p:nvPr/>
          </p:nvCxnSpPr>
          <p:spPr>
            <a:xfrm>
              <a:off x="3847175" y="3410010"/>
              <a:ext cx="0" cy="163506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7377B50B-C06C-4A6B-95D0-EED935AA9847}"/>
                </a:ext>
              </a:extLst>
            </p:cNvPr>
            <p:cNvSpPr/>
            <p:nvPr/>
          </p:nvSpPr>
          <p:spPr>
            <a:xfrm>
              <a:off x="2457559" y="3792004"/>
              <a:ext cx="77850" cy="99797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3727C0B0-C03D-435F-8B3E-EBE3035A306C}"/>
                </a:ext>
              </a:extLst>
            </p:cNvPr>
            <p:cNvSpPr/>
            <p:nvPr/>
          </p:nvSpPr>
          <p:spPr>
            <a:xfrm rot="5400000">
              <a:off x="3309263" y="4657690"/>
              <a:ext cx="77850" cy="99797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4A8D138A-28BD-4A6B-8739-6B87D8CE3E35}"/>
                </a:ext>
              </a:extLst>
            </p:cNvPr>
            <p:cNvCxnSpPr>
              <a:cxnSpLocks/>
            </p:cNvCxnSpPr>
            <p:nvPr/>
          </p:nvCxnSpPr>
          <p:spPr>
            <a:xfrm>
              <a:off x="2595867" y="3552792"/>
              <a:ext cx="8920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CD8A9FE-9609-48BF-B441-B5D936C203B4}"/>
                </a:ext>
              </a:extLst>
            </p:cNvPr>
            <p:cNvCxnSpPr>
              <a:cxnSpLocks/>
            </p:cNvCxnSpPr>
            <p:nvPr/>
          </p:nvCxnSpPr>
          <p:spPr>
            <a:xfrm>
              <a:off x="2595867" y="3801496"/>
              <a:ext cx="8920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B64ADDFE-4855-42DD-9087-37E1BC0AC86C}"/>
                </a:ext>
              </a:extLst>
            </p:cNvPr>
            <p:cNvCxnSpPr>
              <a:cxnSpLocks/>
            </p:cNvCxnSpPr>
            <p:nvPr/>
          </p:nvCxnSpPr>
          <p:spPr>
            <a:xfrm>
              <a:off x="2595867" y="4050200"/>
              <a:ext cx="8920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9D1F1FEF-0A2E-4DA9-AC5F-9DE548001CDD}"/>
                </a:ext>
              </a:extLst>
            </p:cNvPr>
            <p:cNvCxnSpPr>
              <a:cxnSpLocks/>
            </p:cNvCxnSpPr>
            <p:nvPr/>
          </p:nvCxnSpPr>
          <p:spPr>
            <a:xfrm>
              <a:off x="2595867" y="4298904"/>
              <a:ext cx="8920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61DB276-590A-4ADA-910F-92DA75A3ADC6}"/>
                </a:ext>
              </a:extLst>
            </p:cNvPr>
            <p:cNvCxnSpPr>
              <a:cxnSpLocks/>
            </p:cNvCxnSpPr>
            <p:nvPr/>
          </p:nvCxnSpPr>
          <p:spPr>
            <a:xfrm>
              <a:off x="2595867" y="4547608"/>
              <a:ext cx="8920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5DB4F4D-9F88-4E2B-A6D8-CF8ECD0B74E3}"/>
                </a:ext>
              </a:extLst>
            </p:cNvPr>
            <p:cNvCxnSpPr>
              <a:cxnSpLocks/>
            </p:cNvCxnSpPr>
            <p:nvPr/>
          </p:nvCxnSpPr>
          <p:spPr>
            <a:xfrm>
              <a:off x="2595867" y="4796312"/>
              <a:ext cx="8920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EA7F7B2A-0C6B-4F15-83D2-342BF77B75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6895" y="4994097"/>
              <a:ext cx="0" cy="836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12D0CBE1-D6B5-4640-B0E4-3F10EC88A0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5067" y="4994097"/>
              <a:ext cx="0" cy="836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A3D815F-0AF8-4D87-8AFA-FC46E1084D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7272" y="4994097"/>
              <a:ext cx="0" cy="836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C2E42B9B-7130-48A7-951D-141560B671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4869" y="4994097"/>
              <a:ext cx="0" cy="836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1E85AA5-4C9B-FC70-0D89-A4C492217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</a:t>
            </a:r>
            <a:r>
              <a:rPr lang="en-US" dirty="0" err="1"/>
              <a:t>ggplot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9A9BCF-2B9B-46C5-829B-43482972767A}"/>
              </a:ext>
            </a:extLst>
          </p:cNvPr>
          <p:cNvSpPr/>
          <p:nvPr/>
        </p:nvSpPr>
        <p:spPr>
          <a:xfrm>
            <a:off x="5230852" y="2701246"/>
            <a:ext cx="1992957" cy="2477786"/>
          </a:xfrm>
          <a:prstGeom prst="rect">
            <a:avLst/>
          </a:prstGeom>
          <a:solidFill>
            <a:srgbClr val="389BC8">
              <a:alpha val="83922"/>
            </a:srgbClr>
          </a:solidFill>
          <a:ln>
            <a:noFill/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2"/>
                </a:solidFill>
              </a:rPr>
              <a:t>(x, y)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69D22DC9-F86D-4F6F-A28F-CEEE89274E60}"/>
              </a:ext>
            </a:extLst>
          </p:cNvPr>
          <p:cNvGrpSpPr/>
          <p:nvPr/>
        </p:nvGrpSpPr>
        <p:grpSpPr>
          <a:xfrm>
            <a:off x="5211849" y="2615230"/>
            <a:ext cx="1992957" cy="2477786"/>
            <a:chOff x="2374260" y="2444931"/>
            <a:chExt cx="1992957" cy="2477786"/>
          </a:xfrm>
          <a:scene3d>
            <a:camera prst="isometricOffAxis2Top"/>
            <a:lightRig rig="threePt" dir="t"/>
          </a:scene3d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2645AFB-28BE-4D6D-8BD2-13E18146ACA6}"/>
                </a:ext>
              </a:extLst>
            </p:cNvPr>
            <p:cNvSpPr/>
            <p:nvPr/>
          </p:nvSpPr>
          <p:spPr>
            <a:xfrm>
              <a:off x="2374260" y="2444931"/>
              <a:ext cx="1992957" cy="2477786"/>
            </a:xfrm>
            <a:prstGeom prst="rect">
              <a:avLst/>
            </a:prstGeom>
            <a:solidFill>
              <a:srgbClr val="169674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38C5251-0709-4A66-A0E1-C4230A0602F7}"/>
                </a:ext>
              </a:extLst>
            </p:cNvPr>
            <p:cNvSpPr/>
            <p:nvPr/>
          </p:nvSpPr>
          <p:spPr>
            <a:xfrm>
              <a:off x="2481943" y="2730579"/>
              <a:ext cx="557574" cy="55757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E8EADB30-FC83-4C7F-9B25-FFE9F3FCECB8}"/>
                </a:ext>
              </a:extLst>
            </p:cNvPr>
            <p:cNvSpPr/>
            <p:nvPr/>
          </p:nvSpPr>
          <p:spPr>
            <a:xfrm>
              <a:off x="3089382" y="2730579"/>
              <a:ext cx="557574" cy="55757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AD9E59DA-4B28-4A2D-8459-71594C9A670D}"/>
                </a:ext>
              </a:extLst>
            </p:cNvPr>
            <p:cNvSpPr/>
            <p:nvPr/>
          </p:nvSpPr>
          <p:spPr>
            <a:xfrm>
              <a:off x="3696821" y="2730579"/>
              <a:ext cx="557574" cy="55757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84E35DFB-0743-4D94-BB60-A7653AD17847}"/>
                </a:ext>
              </a:extLst>
            </p:cNvPr>
            <p:cNvSpPr/>
            <p:nvPr/>
          </p:nvSpPr>
          <p:spPr>
            <a:xfrm>
              <a:off x="2478416" y="3350715"/>
              <a:ext cx="557574" cy="55757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20014C4A-2425-4AFB-A7EE-173D837780B1}"/>
                </a:ext>
              </a:extLst>
            </p:cNvPr>
            <p:cNvSpPr/>
            <p:nvPr/>
          </p:nvSpPr>
          <p:spPr>
            <a:xfrm>
              <a:off x="3085855" y="3350715"/>
              <a:ext cx="557574" cy="55757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89B6D94-36F1-4B0E-88CE-3E0E089636EF}"/>
                </a:ext>
              </a:extLst>
            </p:cNvPr>
            <p:cNvSpPr/>
            <p:nvPr/>
          </p:nvSpPr>
          <p:spPr>
            <a:xfrm>
              <a:off x="3693294" y="3350715"/>
              <a:ext cx="557574" cy="55757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8E718113-C387-43F3-B981-3224A296CB50}"/>
                </a:ext>
              </a:extLst>
            </p:cNvPr>
            <p:cNvSpPr/>
            <p:nvPr/>
          </p:nvSpPr>
          <p:spPr>
            <a:xfrm>
              <a:off x="2474889" y="3970851"/>
              <a:ext cx="557574" cy="55757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9CE266E0-EBC4-46A6-8D73-6E8A6C30D651}"/>
                </a:ext>
              </a:extLst>
            </p:cNvPr>
            <p:cNvSpPr/>
            <p:nvPr/>
          </p:nvSpPr>
          <p:spPr>
            <a:xfrm>
              <a:off x="3082328" y="3970851"/>
              <a:ext cx="557574" cy="55757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610FB63F-A992-48A4-922A-7BB2619F7759}"/>
                </a:ext>
              </a:extLst>
            </p:cNvPr>
            <p:cNvSpPr/>
            <p:nvPr/>
          </p:nvSpPr>
          <p:spPr>
            <a:xfrm>
              <a:off x="3689767" y="3970851"/>
              <a:ext cx="557574" cy="55757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FD26CD4-1E2A-4D0E-BEEE-B96825740B6B}"/>
              </a:ext>
            </a:extLst>
          </p:cNvPr>
          <p:cNvGrpSpPr/>
          <p:nvPr/>
        </p:nvGrpSpPr>
        <p:grpSpPr>
          <a:xfrm>
            <a:off x="5257633" y="2528714"/>
            <a:ext cx="1992957" cy="2477786"/>
            <a:chOff x="2374260" y="2168434"/>
            <a:chExt cx="1992957" cy="2477786"/>
          </a:xfrm>
          <a:scene3d>
            <a:camera prst="isometricOffAxis2Top"/>
            <a:lightRig rig="threePt" dir="t"/>
          </a:scene3d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11A878C-FA72-42BE-8E99-AD96D754ECA6}"/>
                </a:ext>
              </a:extLst>
            </p:cNvPr>
            <p:cNvSpPr/>
            <p:nvPr/>
          </p:nvSpPr>
          <p:spPr>
            <a:xfrm>
              <a:off x="2374260" y="2168434"/>
              <a:ext cx="1992957" cy="2477786"/>
            </a:xfrm>
            <a:prstGeom prst="rect">
              <a:avLst/>
            </a:prstGeom>
            <a:solidFill>
              <a:srgbClr val="D0D426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FC2EFDD3-C7E0-4063-B876-34C9005E425D}"/>
                </a:ext>
              </a:extLst>
            </p:cNvPr>
            <p:cNvSpPr/>
            <p:nvPr/>
          </p:nvSpPr>
          <p:spPr>
            <a:xfrm>
              <a:off x="2598423" y="4038599"/>
              <a:ext cx="111034" cy="111034"/>
            </a:xfrm>
            <a:prstGeom prst="ellipse">
              <a:avLst/>
            </a:prstGeom>
            <a:solidFill>
              <a:srgbClr val="389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F448CD2C-DF62-43B6-A792-319D9B918439}"/>
                </a:ext>
              </a:extLst>
            </p:cNvPr>
            <p:cNvSpPr/>
            <p:nvPr/>
          </p:nvSpPr>
          <p:spPr>
            <a:xfrm>
              <a:off x="3541951" y="2846911"/>
              <a:ext cx="111034" cy="111034"/>
            </a:xfrm>
            <a:prstGeom prst="ellipse">
              <a:avLst/>
            </a:prstGeom>
            <a:solidFill>
              <a:srgbClr val="389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B9795002-2002-4562-8FC5-FD9B49505565}"/>
                </a:ext>
              </a:extLst>
            </p:cNvPr>
            <p:cNvSpPr/>
            <p:nvPr/>
          </p:nvSpPr>
          <p:spPr>
            <a:xfrm>
              <a:off x="2740999" y="3518126"/>
              <a:ext cx="111034" cy="111034"/>
            </a:xfrm>
            <a:prstGeom prst="ellipse">
              <a:avLst/>
            </a:prstGeom>
            <a:solidFill>
              <a:srgbClr val="167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203AB866-59F6-4D4F-9DB4-00357B99AAE9}"/>
                </a:ext>
              </a:extLst>
            </p:cNvPr>
            <p:cNvSpPr/>
            <p:nvPr/>
          </p:nvSpPr>
          <p:spPr>
            <a:xfrm>
              <a:off x="2888776" y="3223075"/>
              <a:ext cx="111034" cy="111034"/>
            </a:xfrm>
            <a:prstGeom prst="ellipse">
              <a:avLst/>
            </a:prstGeom>
            <a:solidFill>
              <a:srgbClr val="BA4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0BE40548-9D75-46D3-8443-854DBB0ED3A2}"/>
                </a:ext>
              </a:extLst>
            </p:cNvPr>
            <p:cNvSpPr/>
            <p:nvPr/>
          </p:nvSpPr>
          <p:spPr>
            <a:xfrm>
              <a:off x="2740715" y="3794623"/>
              <a:ext cx="111034" cy="111034"/>
            </a:xfrm>
            <a:prstGeom prst="ellipse">
              <a:avLst/>
            </a:prstGeom>
            <a:solidFill>
              <a:srgbClr val="389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68E2DCE-85E6-48FC-A05E-C963ABFA85E0}"/>
                </a:ext>
              </a:extLst>
            </p:cNvPr>
            <p:cNvSpPr/>
            <p:nvPr/>
          </p:nvSpPr>
          <p:spPr>
            <a:xfrm>
              <a:off x="3315790" y="3483429"/>
              <a:ext cx="111034" cy="111034"/>
            </a:xfrm>
            <a:prstGeom prst="ellipse">
              <a:avLst/>
            </a:prstGeom>
            <a:solidFill>
              <a:srgbClr val="BA4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71843044-90EB-4B5C-977E-022432963027}"/>
                </a:ext>
              </a:extLst>
            </p:cNvPr>
            <p:cNvSpPr/>
            <p:nvPr/>
          </p:nvSpPr>
          <p:spPr>
            <a:xfrm>
              <a:off x="3064202" y="3438326"/>
              <a:ext cx="111034" cy="111034"/>
            </a:xfrm>
            <a:prstGeom prst="ellipse">
              <a:avLst/>
            </a:prstGeom>
            <a:solidFill>
              <a:srgbClr val="167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49EC2A11-A590-47F8-8FF1-B4E1FA1B4185}"/>
                </a:ext>
              </a:extLst>
            </p:cNvPr>
            <p:cNvSpPr/>
            <p:nvPr/>
          </p:nvSpPr>
          <p:spPr>
            <a:xfrm>
              <a:off x="3263805" y="3165566"/>
              <a:ext cx="111034" cy="111034"/>
            </a:xfrm>
            <a:prstGeom prst="ellipse">
              <a:avLst/>
            </a:prstGeom>
            <a:solidFill>
              <a:srgbClr val="BA4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98F35893-7422-4518-A05C-6EBDE2B49D31}"/>
                </a:ext>
              </a:extLst>
            </p:cNvPr>
            <p:cNvSpPr/>
            <p:nvPr/>
          </p:nvSpPr>
          <p:spPr>
            <a:xfrm>
              <a:off x="2953168" y="3649708"/>
              <a:ext cx="111034" cy="111034"/>
            </a:xfrm>
            <a:prstGeom prst="ellipse">
              <a:avLst/>
            </a:prstGeom>
            <a:solidFill>
              <a:srgbClr val="BA4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91931E53-2942-405C-9687-B07F17B9CF9B}"/>
                </a:ext>
              </a:extLst>
            </p:cNvPr>
            <p:cNvSpPr/>
            <p:nvPr/>
          </p:nvSpPr>
          <p:spPr>
            <a:xfrm>
              <a:off x="3416205" y="3317966"/>
              <a:ext cx="111034" cy="111034"/>
            </a:xfrm>
            <a:prstGeom prst="ellipse">
              <a:avLst/>
            </a:prstGeom>
            <a:solidFill>
              <a:srgbClr val="167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5E3C21D0-C048-4099-B829-140A36139C1E}"/>
                </a:ext>
              </a:extLst>
            </p:cNvPr>
            <p:cNvSpPr/>
            <p:nvPr/>
          </p:nvSpPr>
          <p:spPr>
            <a:xfrm>
              <a:off x="3568605" y="3470366"/>
              <a:ext cx="111034" cy="111034"/>
            </a:xfrm>
            <a:prstGeom prst="ellipse">
              <a:avLst/>
            </a:prstGeom>
            <a:solidFill>
              <a:srgbClr val="389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93F7D374-6548-469D-9080-E210F8869CB4}"/>
                </a:ext>
              </a:extLst>
            </p:cNvPr>
            <p:cNvSpPr/>
            <p:nvPr/>
          </p:nvSpPr>
          <p:spPr>
            <a:xfrm>
              <a:off x="3161555" y="3834142"/>
              <a:ext cx="111034" cy="111034"/>
            </a:xfrm>
            <a:prstGeom prst="ellipse">
              <a:avLst/>
            </a:prstGeom>
            <a:solidFill>
              <a:srgbClr val="BA4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A0EE679D-5BF8-4951-A1FA-A7C9EB9C3ED6}"/>
                </a:ext>
              </a:extLst>
            </p:cNvPr>
            <p:cNvSpPr/>
            <p:nvPr/>
          </p:nvSpPr>
          <p:spPr>
            <a:xfrm>
              <a:off x="3419992" y="3677194"/>
              <a:ext cx="111034" cy="111034"/>
            </a:xfrm>
            <a:prstGeom prst="ellipse">
              <a:avLst/>
            </a:prstGeom>
            <a:solidFill>
              <a:srgbClr val="BA4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A353F150-6150-41D9-B5A6-D7B604812AC8}"/>
                </a:ext>
              </a:extLst>
            </p:cNvPr>
            <p:cNvSpPr/>
            <p:nvPr/>
          </p:nvSpPr>
          <p:spPr>
            <a:xfrm>
              <a:off x="3687286" y="3129507"/>
              <a:ext cx="111034" cy="111034"/>
            </a:xfrm>
            <a:prstGeom prst="ellipse">
              <a:avLst/>
            </a:prstGeom>
            <a:solidFill>
              <a:srgbClr val="167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9F31A479-8A6E-436C-82D6-9D75ED532B55}"/>
                </a:ext>
              </a:extLst>
            </p:cNvPr>
            <p:cNvSpPr/>
            <p:nvPr/>
          </p:nvSpPr>
          <p:spPr>
            <a:xfrm>
              <a:off x="2851749" y="4076341"/>
              <a:ext cx="111034" cy="111034"/>
            </a:xfrm>
            <a:prstGeom prst="ellipse">
              <a:avLst/>
            </a:prstGeom>
            <a:solidFill>
              <a:srgbClr val="BA4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29647D20-1677-4AF1-9DCA-9BD7971B111C}"/>
                </a:ext>
              </a:extLst>
            </p:cNvPr>
            <p:cNvSpPr/>
            <p:nvPr/>
          </p:nvSpPr>
          <p:spPr>
            <a:xfrm>
              <a:off x="3989726" y="2992444"/>
              <a:ext cx="111034" cy="111034"/>
            </a:xfrm>
            <a:prstGeom prst="ellipse">
              <a:avLst/>
            </a:prstGeom>
            <a:solidFill>
              <a:srgbClr val="167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6995624-58CF-4D7A-94FD-6F65AC45F59A}"/>
                </a:ext>
              </a:extLst>
            </p:cNvPr>
            <p:cNvSpPr/>
            <p:nvPr/>
          </p:nvSpPr>
          <p:spPr>
            <a:xfrm>
              <a:off x="3899263" y="3538946"/>
              <a:ext cx="316076" cy="648429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5D567F2E-F6C8-4489-AC6D-427CB340F099}"/>
                </a:ext>
              </a:extLst>
            </p:cNvPr>
            <p:cNvSpPr/>
            <p:nvPr/>
          </p:nvSpPr>
          <p:spPr>
            <a:xfrm>
              <a:off x="3929263" y="3618411"/>
              <a:ext cx="111034" cy="111034"/>
            </a:xfrm>
            <a:prstGeom prst="ellipse">
              <a:avLst/>
            </a:prstGeom>
            <a:solidFill>
              <a:srgbClr val="389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7E809EFD-E907-4767-B607-C0B159D4DFEB}"/>
                </a:ext>
              </a:extLst>
            </p:cNvPr>
            <p:cNvSpPr/>
            <p:nvPr/>
          </p:nvSpPr>
          <p:spPr>
            <a:xfrm>
              <a:off x="3929263" y="3800746"/>
              <a:ext cx="111034" cy="111034"/>
            </a:xfrm>
            <a:prstGeom prst="ellipse">
              <a:avLst/>
            </a:prstGeom>
            <a:solidFill>
              <a:srgbClr val="BA4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F66C0E4F-EA7B-4839-8292-06CEEE1FC2E7}"/>
                </a:ext>
              </a:extLst>
            </p:cNvPr>
            <p:cNvSpPr/>
            <p:nvPr/>
          </p:nvSpPr>
          <p:spPr>
            <a:xfrm>
              <a:off x="3929263" y="3983082"/>
              <a:ext cx="111034" cy="111034"/>
            </a:xfrm>
            <a:prstGeom prst="ellipse">
              <a:avLst/>
            </a:prstGeom>
            <a:solidFill>
              <a:srgbClr val="167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5D38F84-142B-4BCE-B835-56E2DD4C41D1}"/>
              </a:ext>
            </a:extLst>
          </p:cNvPr>
          <p:cNvGrpSpPr/>
          <p:nvPr/>
        </p:nvGrpSpPr>
        <p:grpSpPr>
          <a:xfrm>
            <a:off x="5234721" y="2407559"/>
            <a:ext cx="1992957" cy="2477786"/>
            <a:chOff x="2374260" y="1891937"/>
            <a:chExt cx="1992957" cy="2477786"/>
          </a:xfrm>
          <a:scene3d>
            <a:camera prst="isometricOffAxis2Top"/>
            <a:lightRig rig="threePt" dir="t"/>
          </a:scene3d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E403AE1-4171-454F-B997-E0FA29AF073D}"/>
                </a:ext>
              </a:extLst>
            </p:cNvPr>
            <p:cNvSpPr/>
            <p:nvPr/>
          </p:nvSpPr>
          <p:spPr>
            <a:xfrm>
              <a:off x="2374260" y="1891937"/>
              <a:ext cx="1992957" cy="2477786"/>
            </a:xfrm>
            <a:prstGeom prst="rect">
              <a:avLst/>
            </a:prstGeom>
            <a:solidFill>
              <a:srgbClr val="1670A2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2F440EC-0827-49DE-8191-F0CDA08A63A4}"/>
                </a:ext>
              </a:extLst>
            </p:cNvPr>
            <p:cNvCxnSpPr>
              <a:cxnSpLocks/>
              <a:stCxn id="57" idx="7"/>
              <a:endCxn id="58" idx="3"/>
            </p:cNvCxnSpPr>
            <p:nvPr/>
          </p:nvCxnSpPr>
          <p:spPr>
            <a:xfrm flipV="1">
              <a:off x="2778102" y="3354393"/>
              <a:ext cx="105693" cy="15073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88F3EE4-745D-46E0-95FA-14A096893E1E}"/>
                </a:ext>
              </a:extLst>
            </p:cNvPr>
            <p:cNvCxnSpPr>
              <a:stCxn id="58" idx="7"/>
              <a:endCxn id="59" idx="2"/>
            </p:cNvCxnSpPr>
            <p:nvPr/>
          </p:nvCxnSpPr>
          <p:spPr>
            <a:xfrm flipV="1">
              <a:off x="3047979" y="3106838"/>
              <a:ext cx="175455" cy="8337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340F978-DC59-4363-8E86-2F62CA021D47}"/>
                </a:ext>
              </a:extLst>
            </p:cNvPr>
            <p:cNvCxnSpPr>
              <a:cxnSpLocks/>
              <a:stCxn id="60" idx="1"/>
              <a:endCxn id="59" idx="6"/>
            </p:cNvCxnSpPr>
            <p:nvPr/>
          </p:nvCxnSpPr>
          <p:spPr>
            <a:xfrm flipH="1" flipV="1">
              <a:off x="3455626" y="3106838"/>
              <a:ext cx="170050" cy="10141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5BEB8A7-C10B-4F46-9250-E336EC86B14B}"/>
                </a:ext>
              </a:extLst>
            </p:cNvPr>
            <p:cNvCxnSpPr>
              <a:cxnSpLocks/>
              <a:endCxn id="61" idx="3"/>
            </p:cNvCxnSpPr>
            <p:nvPr/>
          </p:nvCxnSpPr>
          <p:spPr>
            <a:xfrm flipV="1">
              <a:off x="3836457" y="3162860"/>
              <a:ext cx="176700" cy="9347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8176650-4D27-49B8-9C83-F4007BAD049F}"/>
                </a:ext>
              </a:extLst>
            </p:cNvPr>
            <p:cNvSpPr/>
            <p:nvPr/>
          </p:nvSpPr>
          <p:spPr>
            <a:xfrm>
              <a:off x="2579914" y="3471128"/>
              <a:ext cx="232192" cy="232192"/>
            </a:xfrm>
            <a:prstGeom prst="ellipse">
              <a:avLst/>
            </a:prstGeom>
            <a:solidFill>
              <a:srgbClr val="B75E1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A49B5AF-9588-4A9B-A571-1B344148BABC}"/>
                </a:ext>
              </a:extLst>
            </p:cNvPr>
            <p:cNvSpPr/>
            <p:nvPr/>
          </p:nvSpPr>
          <p:spPr>
            <a:xfrm>
              <a:off x="2849791" y="3156205"/>
              <a:ext cx="232192" cy="232192"/>
            </a:xfrm>
            <a:prstGeom prst="ellipse">
              <a:avLst/>
            </a:prstGeom>
            <a:solidFill>
              <a:srgbClr val="B75E1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5E21A9F-B073-446D-A63A-E103544A5017}"/>
                </a:ext>
              </a:extLst>
            </p:cNvPr>
            <p:cNvSpPr/>
            <p:nvPr/>
          </p:nvSpPr>
          <p:spPr>
            <a:xfrm>
              <a:off x="3223434" y="2990742"/>
              <a:ext cx="232192" cy="232192"/>
            </a:xfrm>
            <a:prstGeom prst="ellipse">
              <a:avLst/>
            </a:prstGeom>
            <a:solidFill>
              <a:srgbClr val="B75E1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6292438-1DC1-421B-8EE6-70068234BD5D}"/>
                </a:ext>
              </a:extLst>
            </p:cNvPr>
            <p:cNvSpPr/>
            <p:nvPr/>
          </p:nvSpPr>
          <p:spPr>
            <a:xfrm rot="20013473">
              <a:off x="3619639" y="3129108"/>
              <a:ext cx="232192" cy="232192"/>
            </a:xfrm>
            <a:prstGeom prst="ellipse">
              <a:avLst/>
            </a:prstGeom>
            <a:solidFill>
              <a:srgbClr val="B75E1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0829446-E498-423D-95D3-6E6928F41B35}"/>
                </a:ext>
              </a:extLst>
            </p:cNvPr>
            <p:cNvSpPr/>
            <p:nvPr/>
          </p:nvSpPr>
          <p:spPr>
            <a:xfrm>
              <a:off x="3979153" y="2964672"/>
              <a:ext cx="232192" cy="232192"/>
            </a:xfrm>
            <a:prstGeom prst="ellipse">
              <a:avLst/>
            </a:prstGeom>
            <a:solidFill>
              <a:srgbClr val="B75E1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D0D5C4B-19AB-4B5E-AD3F-8865A7F063E4}"/>
              </a:ext>
            </a:extLst>
          </p:cNvPr>
          <p:cNvGrpSpPr/>
          <p:nvPr/>
        </p:nvGrpSpPr>
        <p:grpSpPr>
          <a:xfrm>
            <a:off x="5244345" y="2286592"/>
            <a:ext cx="1992957" cy="2477786"/>
            <a:chOff x="2374260" y="1615440"/>
            <a:chExt cx="1992957" cy="2477786"/>
          </a:xfrm>
          <a:scene3d>
            <a:camera prst="isometricOffAxis2Top"/>
            <a:lightRig rig="threePt" dir="t"/>
          </a:scene3d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F3EAEA9-58B0-4A30-9A5F-2A929E15403D}"/>
                </a:ext>
              </a:extLst>
            </p:cNvPr>
            <p:cNvSpPr/>
            <p:nvPr/>
          </p:nvSpPr>
          <p:spPr>
            <a:xfrm>
              <a:off x="2374260" y="1615440"/>
              <a:ext cx="1992957" cy="2477786"/>
            </a:xfrm>
            <a:prstGeom prst="rect">
              <a:avLst/>
            </a:prstGeom>
            <a:solidFill>
              <a:srgbClr val="B75E15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DE5A1CC-3DA4-4EB8-972A-4C21C1BEBFB7}"/>
                </a:ext>
              </a:extLst>
            </p:cNvPr>
            <p:cNvCxnSpPr/>
            <p:nvPr/>
          </p:nvCxnSpPr>
          <p:spPr>
            <a:xfrm flipV="1">
              <a:off x="2723606" y="2351314"/>
              <a:ext cx="0" cy="133251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8B4E5C4-E6FC-4F22-8384-C0158D6642BA}"/>
                </a:ext>
              </a:extLst>
            </p:cNvPr>
            <p:cNvCxnSpPr/>
            <p:nvPr/>
          </p:nvCxnSpPr>
          <p:spPr>
            <a:xfrm>
              <a:off x="2717074" y="3683824"/>
              <a:ext cx="14042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1F292C5-8321-4FE7-B24D-F3752AEF7617}"/>
                </a:ext>
              </a:extLst>
            </p:cNvPr>
            <p:cNvCxnSpPr>
              <a:cxnSpLocks/>
            </p:cNvCxnSpPr>
            <p:nvPr/>
          </p:nvCxnSpPr>
          <p:spPr>
            <a:xfrm>
              <a:off x="2668089" y="3407327"/>
              <a:ext cx="11103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F9DAA3D-1D44-429F-B7CC-0C3CF362678D}"/>
                </a:ext>
              </a:extLst>
            </p:cNvPr>
            <p:cNvCxnSpPr>
              <a:cxnSpLocks/>
            </p:cNvCxnSpPr>
            <p:nvPr/>
          </p:nvCxnSpPr>
          <p:spPr>
            <a:xfrm>
              <a:off x="2668089" y="3146070"/>
              <a:ext cx="11103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1124B3C-9A4E-4815-8D4B-53769BDB013E}"/>
                </a:ext>
              </a:extLst>
            </p:cNvPr>
            <p:cNvCxnSpPr>
              <a:cxnSpLocks/>
            </p:cNvCxnSpPr>
            <p:nvPr/>
          </p:nvCxnSpPr>
          <p:spPr>
            <a:xfrm>
              <a:off x="2668089" y="2884813"/>
              <a:ext cx="11103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383C054-BFFF-4262-AC49-9106121C8891}"/>
                </a:ext>
              </a:extLst>
            </p:cNvPr>
            <p:cNvCxnSpPr>
              <a:cxnSpLocks/>
            </p:cNvCxnSpPr>
            <p:nvPr/>
          </p:nvCxnSpPr>
          <p:spPr>
            <a:xfrm>
              <a:off x="2668089" y="2623556"/>
              <a:ext cx="11103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833F024-4486-4B7F-8C75-345B574694C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171008" y="3683824"/>
              <a:ext cx="11103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1EF3768-37DF-4F76-A196-304B6704906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57500" y="3683824"/>
              <a:ext cx="11103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D34B38F-2502-41FD-BF12-9F4CB4B7B41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484516" y="3683824"/>
              <a:ext cx="11103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4E9E175-9032-4F07-A6E0-C7D298B61CF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98025" y="3683824"/>
              <a:ext cx="11103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2102E617-4F7B-4CFE-8627-71E97BFA644E}"/>
              </a:ext>
            </a:extLst>
          </p:cNvPr>
          <p:cNvSpPr txBox="1"/>
          <p:nvPr/>
        </p:nvSpPr>
        <p:spPr>
          <a:xfrm>
            <a:off x="3199403" y="2849562"/>
            <a:ext cx="1578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rgbClr val="BA4A77"/>
                </a:solidFill>
              </a:rPr>
              <a:t>Data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B9D26E7-5453-40B8-884A-2748DCF012CC}"/>
              </a:ext>
            </a:extLst>
          </p:cNvPr>
          <p:cNvSpPr txBox="1"/>
          <p:nvPr/>
        </p:nvSpPr>
        <p:spPr>
          <a:xfrm>
            <a:off x="3062650" y="2834617"/>
            <a:ext cx="1772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rgbClr val="B75E15"/>
                </a:solidFill>
              </a:rPr>
              <a:t>Mapping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7A78D1B-D006-40AC-91AC-199BD9907898}"/>
              </a:ext>
            </a:extLst>
          </p:cNvPr>
          <p:cNvSpPr txBox="1"/>
          <p:nvPr/>
        </p:nvSpPr>
        <p:spPr>
          <a:xfrm>
            <a:off x="2865855" y="2865574"/>
            <a:ext cx="1914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rgbClr val="1670A2"/>
                </a:solidFill>
              </a:rPr>
              <a:t>Layers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DE6DF38-7C14-45EE-86B4-3F0DB309DEAF}"/>
              </a:ext>
            </a:extLst>
          </p:cNvPr>
          <p:cNvSpPr txBox="1"/>
          <p:nvPr/>
        </p:nvSpPr>
        <p:spPr>
          <a:xfrm>
            <a:off x="2901695" y="2896531"/>
            <a:ext cx="1914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rgbClr val="D0D426"/>
                </a:solidFill>
              </a:rPr>
              <a:t>Scales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38B27A7-65BA-4A88-A93F-B77808D7A072}"/>
              </a:ext>
            </a:extLst>
          </p:cNvPr>
          <p:cNvSpPr txBox="1"/>
          <p:nvPr/>
        </p:nvSpPr>
        <p:spPr>
          <a:xfrm>
            <a:off x="2789353" y="2854505"/>
            <a:ext cx="1914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rgbClr val="169674"/>
                </a:solidFill>
              </a:rPr>
              <a:t>Facets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D5CA2DE-FC88-4204-A420-AFEB79909206}"/>
              </a:ext>
            </a:extLst>
          </p:cNvPr>
          <p:cNvSpPr txBox="1"/>
          <p:nvPr/>
        </p:nvSpPr>
        <p:spPr>
          <a:xfrm>
            <a:off x="2906128" y="2823548"/>
            <a:ext cx="1992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rgbClr val="389BC8"/>
                </a:solidFill>
              </a:rPr>
              <a:t>Coordinates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084E3E5-D40D-4E07-B926-45D4E6C29B8E}"/>
              </a:ext>
            </a:extLst>
          </p:cNvPr>
          <p:cNvSpPr txBox="1"/>
          <p:nvPr/>
        </p:nvSpPr>
        <p:spPr>
          <a:xfrm>
            <a:off x="2570022" y="2876643"/>
            <a:ext cx="1992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rgbClr val="C38D13"/>
                </a:solidFill>
              </a:rPr>
              <a:t>Theme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FACC45B7-1DA8-484B-A123-E54F3C8B20B5}"/>
              </a:ext>
            </a:extLst>
          </p:cNvPr>
          <p:cNvGrpSpPr/>
          <p:nvPr/>
        </p:nvGrpSpPr>
        <p:grpSpPr>
          <a:xfrm>
            <a:off x="5278926" y="2167701"/>
            <a:ext cx="1992957" cy="2477786"/>
            <a:chOff x="4705434" y="1070383"/>
            <a:chExt cx="1992957" cy="2477786"/>
          </a:xfrm>
          <a:scene3d>
            <a:camera prst="isometricOffAxis2Top"/>
            <a:lightRig rig="threePt" dir="t"/>
          </a:scene3d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DF39ECA-2FE8-4320-A919-F7835F152998}"/>
                </a:ext>
              </a:extLst>
            </p:cNvPr>
            <p:cNvSpPr/>
            <p:nvPr/>
          </p:nvSpPr>
          <p:spPr>
            <a:xfrm>
              <a:off x="4705434" y="1070383"/>
              <a:ext cx="1992957" cy="2477786"/>
            </a:xfrm>
            <a:prstGeom prst="rect">
              <a:avLst/>
            </a:prstGeom>
            <a:solidFill>
              <a:srgbClr val="BA4A77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4ECE26A8-7413-4F35-85F8-8CE72A35C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11088" y="1494650"/>
              <a:ext cx="1631430" cy="1662212"/>
            </a:xfrm>
            <a:prstGeom prst="rect">
              <a:avLst/>
            </a:prstGeom>
          </p:spPr>
        </p:pic>
      </p:grpSp>
      <p:pic>
        <p:nvPicPr>
          <p:cNvPr id="119" name="Picture 8" descr="Onions Have Layers GIFs - Find &amp; Share on GIPHY">
            <a:extLst>
              <a:ext uri="{FF2B5EF4-FFF2-40B4-BE49-F238E27FC236}">
                <a16:creationId xmlns:a16="http://schemas.microsoft.com/office/drawing/2014/main" id="{8927AA07-83E3-461F-9815-0176F56C6FF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374" y="1621166"/>
            <a:ext cx="8120472" cy="4573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754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55">
            <a:extLst>
              <a:ext uri="{FF2B5EF4-FFF2-40B4-BE49-F238E27FC236}">
                <a16:creationId xmlns:a16="http://schemas.microsoft.com/office/drawing/2014/main" id="{B2D7136B-85BD-47DA-9127-CFA9A39A0757}"/>
              </a:ext>
            </a:extLst>
          </p:cNvPr>
          <p:cNvGrpSpPr/>
          <p:nvPr/>
        </p:nvGrpSpPr>
        <p:grpSpPr>
          <a:xfrm>
            <a:off x="5326407" y="4322130"/>
            <a:ext cx="1992957" cy="2477786"/>
            <a:chOff x="2374260" y="2997925"/>
            <a:chExt cx="1992957" cy="2477786"/>
          </a:xfrm>
          <a:scene3d>
            <a:camera prst="isometricOffAxis2Top"/>
            <a:lightRig rig="threePt" dir="t"/>
          </a:scene3d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0624269-4AB2-4B19-9D70-D890F1C74C25}"/>
                </a:ext>
              </a:extLst>
            </p:cNvPr>
            <p:cNvSpPr/>
            <p:nvPr/>
          </p:nvSpPr>
          <p:spPr>
            <a:xfrm>
              <a:off x="2374260" y="2997925"/>
              <a:ext cx="1992957" cy="2477786"/>
            </a:xfrm>
            <a:prstGeom prst="rect">
              <a:avLst/>
            </a:prstGeom>
            <a:solidFill>
              <a:srgbClr val="C38D13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1B19284-1E74-412A-A010-A2B9EE58BF02}"/>
                </a:ext>
              </a:extLst>
            </p:cNvPr>
            <p:cNvSpPr/>
            <p:nvPr/>
          </p:nvSpPr>
          <p:spPr>
            <a:xfrm>
              <a:off x="2638003" y="3410010"/>
              <a:ext cx="1457293" cy="16350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C931C7B9-4C46-4CD9-B9FC-7FC898395A98}"/>
                </a:ext>
              </a:extLst>
            </p:cNvPr>
            <p:cNvCxnSpPr/>
            <p:nvPr/>
          </p:nvCxnSpPr>
          <p:spPr>
            <a:xfrm>
              <a:off x="2638697" y="3541939"/>
              <a:ext cx="1458831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EE938AD0-A079-4F1A-9069-47364E947D9A}"/>
                </a:ext>
              </a:extLst>
            </p:cNvPr>
            <p:cNvCxnSpPr/>
            <p:nvPr/>
          </p:nvCxnSpPr>
          <p:spPr>
            <a:xfrm>
              <a:off x="2636465" y="3792004"/>
              <a:ext cx="1458831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F3CA18C2-D8E9-4D61-A902-DAE8E984A799}"/>
                </a:ext>
              </a:extLst>
            </p:cNvPr>
            <p:cNvCxnSpPr/>
            <p:nvPr/>
          </p:nvCxnSpPr>
          <p:spPr>
            <a:xfrm>
              <a:off x="2638003" y="4042069"/>
              <a:ext cx="1458831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3FF35D1-F7C9-4E7B-8EDD-8C501B6ED627}"/>
                </a:ext>
              </a:extLst>
            </p:cNvPr>
            <p:cNvCxnSpPr/>
            <p:nvPr/>
          </p:nvCxnSpPr>
          <p:spPr>
            <a:xfrm>
              <a:off x="2636465" y="4292134"/>
              <a:ext cx="1458831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4D6B7558-0A5F-481C-ABC1-AAA31FEC9016}"/>
                </a:ext>
              </a:extLst>
            </p:cNvPr>
            <p:cNvCxnSpPr/>
            <p:nvPr/>
          </p:nvCxnSpPr>
          <p:spPr>
            <a:xfrm>
              <a:off x="2636465" y="4542199"/>
              <a:ext cx="1458831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0FEC21A-024B-46AD-B370-064FFC226346}"/>
                </a:ext>
              </a:extLst>
            </p:cNvPr>
            <p:cNvCxnSpPr/>
            <p:nvPr/>
          </p:nvCxnSpPr>
          <p:spPr>
            <a:xfrm>
              <a:off x="2636465" y="4792265"/>
              <a:ext cx="1458831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FC61966E-14FB-42B4-AC5D-54C63A392726}"/>
                </a:ext>
              </a:extLst>
            </p:cNvPr>
            <p:cNvCxnSpPr/>
            <p:nvPr/>
          </p:nvCxnSpPr>
          <p:spPr>
            <a:xfrm>
              <a:off x="2860766" y="3410010"/>
              <a:ext cx="0" cy="163506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D6AA1AF-0D4D-449B-B465-C698AF03B1D5}"/>
                </a:ext>
              </a:extLst>
            </p:cNvPr>
            <p:cNvCxnSpPr/>
            <p:nvPr/>
          </p:nvCxnSpPr>
          <p:spPr>
            <a:xfrm>
              <a:off x="3189569" y="3410010"/>
              <a:ext cx="0" cy="163506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183EAB9E-3BAA-406D-86C2-30A6B1B3A3C2}"/>
                </a:ext>
              </a:extLst>
            </p:cNvPr>
            <p:cNvCxnSpPr/>
            <p:nvPr/>
          </p:nvCxnSpPr>
          <p:spPr>
            <a:xfrm>
              <a:off x="3518372" y="3410010"/>
              <a:ext cx="0" cy="163506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0F497A1-9157-4905-A80D-53A5FED245E2}"/>
                </a:ext>
              </a:extLst>
            </p:cNvPr>
            <p:cNvCxnSpPr/>
            <p:nvPr/>
          </p:nvCxnSpPr>
          <p:spPr>
            <a:xfrm>
              <a:off x="3847175" y="3410010"/>
              <a:ext cx="0" cy="163506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7377B50B-C06C-4A6B-95D0-EED935AA9847}"/>
                </a:ext>
              </a:extLst>
            </p:cNvPr>
            <p:cNvSpPr/>
            <p:nvPr/>
          </p:nvSpPr>
          <p:spPr>
            <a:xfrm>
              <a:off x="2457559" y="3792004"/>
              <a:ext cx="77850" cy="99797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3727C0B0-C03D-435F-8B3E-EBE3035A306C}"/>
                </a:ext>
              </a:extLst>
            </p:cNvPr>
            <p:cNvSpPr/>
            <p:nvPr/>
          </p:nvSpPr>
          <p:spPr>
            <a:xfrm rot="5400000">
              <a:off x="3309263" y="4657690"/>
              <a:ext cx="77850" cy="99797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4A8D138A-28BD-4A6B-8739-6B87D8CE3E35}"/>
                </a:ext>
              </a:extLst>
            </p:cNvPr>
            <p:cNvCxnSpPr>
              <a:cxnSpLocks/>
            </p:cNvCxnSpPr>
            <p:nvPr/>
          </p:nvCxnSpPr>
          <p:spPr>
            <a:xfrm>
              <a:off x="2595867" y="3552792"/>
              <a:ext cx="8920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CD8A9FE-9609-48BF-B441-B5D936C203B4}"/>
                </a:ext>
              </a:extLst>
            </p:cNvPr>
            <p:cNvCxnSpPr>
              <a:cxnSpLocks/>
            </p:cNvCxnSpPr>
            <p:nvPr/>
          </p:nvCxnSpPr>
          <p:spPr>
            <a:xfrm>
              <a:off x="2595867" y="3801496"/>
              <a:ext cx="8920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B64ADDFE-4855-42DD-9087-37E1BC0AC86C}"/>
                </a:ext>
              </a:extLst>
            </p:cNvPr>
            <p:cNvCxnSpPr>
              <a:cxnSpLocks/>
            </p:cNvCxnSpPr>
            <p:nvPr/>
          </p:nvCxnSpPr>
          <p:spPr>
            <a:xfrm>
              <a:off x="2595867" y="4050200"/>
              <a:ext cx="8920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9D1F1FEF-0A2E-4DA9-AC5F-9DE548001CDD}"/>
                </a:ext>
              </a:extLst>
            </p:cNvPr>
            <p:cNvCxnSpPr>
              <a:cxnSpLocks/>
            </p:cNvCxnSpPr>
            <p:nvPr/>
          </p:nvCxnSpPr>
          <p:spPr>
            <a:xfrm>
              <a:off x="2595867" y="4298904"/>
              <a:ext cx="8920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61DB276-590A-4ADA-910F-92DA75A3ADC6}"/>
                </a:ext>
              </a:extLst>
            </p:cNvPr>
            <p:cNvCxnSpPr>
              <a:cxnSpLocks/>
            </p:cNvCxnSpPr>
            <p:nvPr/>
          </p:nvCxnSpPr>
          <p:spPr>
            <a:xfrm>
              <a:off x="2595867" y="4547608"/>
              <a:ext cx="8920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5DB4F4D-9F88-4E2B-A6D8-CF8ECD0B74E3}"/>
                </a:ext>
              </a:extLst>
            </p:cNvPr>
            <p:cNvCxnSpPr>
              <a:cxnSpLocks/>
            </p:cNvCxnSpPr>
            <p:nvPr/>
          </p:nvCxnSpPr>
          <p:spPr>
            <a:xfrm>
              <a:off x="2595867" y="4796312"/>
              <a:ext cx="8920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EA7F7B2A-0C6B-4F15-83D2-342BF77B75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6895" y="4994097"/>
              <a:ext cx="0" cy="836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12D0CBE1-D6B5-4640-B0E4-3F10EC88A0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5067" y="4994097"/>
              <a:ext cx="0" cy="836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A3D815F-0AF8-4D87-8AFA-FC46E1084D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7272" y="4994097"/>
              <a:ext cx="0" cy="836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C2E42B9B-7130-48A7-951D-141560B671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4869" y="4994097"/>
              <a:ext cx="0" cy="836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1E85AA5-4C9B-FC70-0D89-A4C492217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</a:t>
            </a:r>
            <a:r>
              <a:rPr lang="en-US" dirty="0" err="1"/>
              <a:t>ggplot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9A9BCF-2B9B-46C5-829B-43482972767A}"/>
              </a:ext>
            </a:extLst>
          </p:cNvPr>
          <p:cNvSpPr/>
          <p:nvPr/>
        </p:nvSpPr>
        <p:spPr>
          <a:xfrm>
            <a:off x="5326407" y="3779034"/>
            <a:ext cx="1992957" cy="2477786"/>
          </a:xfrm>
          <a:prstGeom prst="rect">
            <a:avLst/>
          </a:prstGeom>
          <a:solidFill>
            <a:srgbClr val="389BC8">
              <a:alpha val="83922"/>
            </a:srgbClr>
          </a:solidFill>
          <a:ln>
            <a:noFill/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2"/>
                </a:solidFill>
              </a:rPr>
              <a:t>(x, y)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69D22DC9-F86D-4F6F-A28F-CEEE89274E60}"/>
              </a:ext>
            </a:extLst>
          </p:cNvPr>
          <p:cNvGrpSpPr/>
          <p:nvPr/>
        </p:nvGrpSpPr>
        <p:grpSpPr>
          <a:xfrm>
            <a:off x="5326407" y="3235939"/>
            <a:ext cx="1992957" cy="2477786"/>
            <a:chOff x="2374260" y="2444931"/>
            <a:chExt cx="1992957" cy="2477786"/>
          </a:xfrm>
          <a:scene3d>
            <a:camera prst="isometricOffAxis2Top"/>
            <a:lightRig rig="threePt" dir="t"/>
          </a:scene3d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2645AFB-28BE-4D6D-8BD2-13E18146ACA6}"/>
                </a:ext>
              </a:extLst>
            </p:cNvPr>
            <p:cNvSpPr/>
            <p:nvPr/>
          </p:nvSpPr>
          <p:spPr>
            <a:xfrm>
              <a:off x="2374260" y="2444931"/>
              <a:ext cx="1992957" cy="2477786"/>
            </a:xfrm>
            <a:prstGeom prst="rect">
              <a:avLst/>
            </a:prstGeom>
            <a:solidFill>
              <a:srgbClr val="169674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38C5251-0709-4A66-A0E1-C4230A0602F7}"/>
                </a:ext>
              </a:extLst>
            </p:cNvPr>
            <p:cNvSpPr/>
            <p:nvPr/>
          </p:nvSpPr>
          <p:spPr>
            <a:xfrm>
              <a:off x="2481943" y="2730579"/>
              <a:ext cx="557574" cy="55757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E8EADB30-FC83-4C7F-9B25-FFE9F3FCECB8}"/>
                </a:ext>
              </a:extLst>
            </p:cNvPr>
            <p:cNvSpPr/>
            <p:nvPr/>
          </p:nvSpPr>
          <p:spPr>
            <a:xfrm>
              <a:off x="3089382" y="2730579"/>
              <a:ext cx="557574" cy="55757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AD9E59DA-4B28-4A2D-8459-71594C9A670D}"/>
                </a:ext>
              </a:extLst>
            </p:cNvPr>
            <p:cNvSpPr/>
            <p:nvPr/>
          </p:nvSpPr>
          <p:spPr>
            <a:xfrm>
              <a:off x="3696821" y="2730579"/>
              <a:ext cx="557574" cy="55757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84E35DFB-0743-4D94-BB60-A7653AD17847}"/>
                </a:ext>
              </a:extLst>
            </p:cNvPr>
            <p:cNvSpPr/>
            <p:nvPr/>
          </p:nvSpPr>
          <p:spPr>
            <a:xfrm>
              <a:off x="2478416" y="3350715"/>
              <a:ext cx="557574" cy="55757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20014C4A-2425-4AFB-A7EE-173D837780B1}"/>
                </a:ext>
              </a:extLst>
            </p:cNvPr>
            <p:cNvSpPr/>
            <p:nvPr/>
          </p:nvSpPr>
          <p:spPr>
            <a:xfrm>
              <a:off x="3085855" y="3350715"/>
              <a:ext cx="557574" cy="55757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89B6D94-36F1-4B0E-88CE-3E0E089636EF}"/>
                </a:ext>
              </a:extLst>
            </p:cNvPr>
            <p:cNvSpPr/>
            <p:nvPr/>
          </p:nvSpPr>
          <p:spPr>
            <a:xfrm>
              <a:off x="3693294" y="3350715"/>
              <a:ext cx="557574" cy="55757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8E718113-C387-43F3-B981-3224A296CB50}"/>
                </a:ext>
              </a:extLst>
            </p:cNvPr>
            <p:cNvSpPr/>
            <p:nvPr/>
          </p:nvSpPr>
          <p:spPr>
            <a:xfrm>
              <a:off x="2474889" y="3970851"/>
              <a:ext cx="557574" cy="55757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9CE266E0-EBC4-46A6-8D73-6E8A6C30D651}"/>
                </a:ext>
              </a:extLst>
            </p:cNvPr>
            <p:cNvSpPr/>
            <p:nvPr/>
          </p:nvSpPr>
          <p:spPr>
            <a:xfrm>
              <a:off x="3082328" y="3970851"/>
              <a:ext cx="557574" cy="55757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610FB63F-A992-48A4-922A-7BB2619F7759}"/>
                </a:ext>
              </a:extLst>
            </p:cNvPr>
            <p:cNvSpPr/>
            <p:nvPr/>
          </p:nvSpPr>
          <p:spPr>
            <a:xfrm>
              <a:off x="3689767" y="3970851"/>
              <a:ext cx="557574" cy="55757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FD26CD4-1E2A-4D0E-BEEE-B96825740B6B}"/>
              </a:ext>
            </a:extLst>
          </p:cNvPr>
          <p:cNvGrpSpPr/>
          <p:nvPr/>
        </p:nvGrpSpPr>
        <p:grpSpPr>
          <a:xfrm>
            <a:off x="5326407" y="2692844"/>
            <a:ext cx="1992957" cy="2477786"/>
            <a:chOff x="2374260" y="2168434"/>
            <a:chExt cx="1992957" cy="2477786"/>
          </a:xfrm>
          <a:scene3d>
            <a:camera prst="isometricOffAxis2Top"/>
            <a:lightRig rig="threePt" dir="t"/>
          </a:scene3d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11A878C-FA72-42BE-8E99-AD96D754ECA6}"/>
                </a:ext>
              </a:extLst>
            </p:cNvPr>
            <p:cNvSpPr/>
            <p:nvPr/>
          </p:nvSpPr>
          <p:spPr>
            <a:xfrm>
              <a:off x="2374260" y="2168434"/>
              <a:ext cx="1992957" cy="2477786"/>
            </a:xfrm>
            <a:prstGeom prst="rect">
              <a:avLst/>
            </a:prstGeom>
            <a:solidFill>
              <a:srgbClr val="D0D426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FC2EFDD3-C7E0-4063-B876-34C9005E425D}"/>
                </a:ext>
              </a:extLst>
            </p:cNvPr>
            <p:cNvSpPr/>
            <p:nvPr/>
          </p:nvSpPr>
          <p:spPr>
            <a:xfrm>
              <a:off x="2598423" y="4038599"/>
              <a:ext cx="111034" cy="111034"/>
            </a:xfrm>
            <a:prstGeom prst="ellipse">
              <a:avLst/>
            </a:prstGeom>
            <a:solidFill>
              <a:srgbClr val="389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F448CD2C-DF62-43B6-A792-319D9B918439}"/>
                </a:ext>
              </a:extLst>
            </p:cNvPr>
            <p:cNvSpPr/>
            <p:nvPr/>
          </p:nvSpPr>
          <p:spPr>
            <a:xfrm>
              <a:off x="3541951" y="2846911"/>
              <a:ext cx="111034" cy="111034"/>
            </a:xfrm>
            <a:prstGeom prst="ellipse">
              <a:avLst/>
            </a:prstGeom>
            <a:solidFill>
              <a:srgbClr val="389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B9795002-2002-4562-8FC5-FD9B49505565}"/>
                </a:ext>
              </a:extLst>
            </p:cNvPr>
            <p:cNvSpPr/>
            <p:nvPr/>
          </p:nvSpPr>
          <p:spPr>
            <a:xfrm>
              <a:off x="2740999" y="3518126"/>
              <a:ext cx="111034" cy="111034"/>
            </a:xfrm>
            <a:prstGeom prst="ellipse">
              <a:avLst/>
            </a:prstGeom>
            <a:solidFill>
              <a:srgbClr val="167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203AB866-59F6-4D4F-9DB4-00357B99AAE9}"/>
                </a:ext>
              </a:extLst>
            </p:cNvPr>
            <p:cNvSpPr/>
            <p:nvPr/>
          </p:nvSpPr>
          <p:spPr>
            <a:xfrm>
              <a:off x="2888776" y="3223075"/>
              <a:ext cx="111034" cy="111034"/>
            </a:xfrm>
            <a:prstGeom prst="ellipse">
              <a:avLst/>
            </a:prstGeom>
            <a:solidFill>
              <a:srgbClr val="BA4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0BE40548-9D75-46D3-8443-854DBB0ED3A2}"/>
                </a:ext>
              </a:extLst>
            </p:cNvPr>
            <p:cNvSpPr/>
            <p:nvPr/>
          </p:nvSpPr>
          <p:spPr>
            <a:xfrm>
              <a:off x="2740715" y="3794623"/>
              <a:ext cx="111034" cy="111034"/>
            </a:xfrm>
            <a:prstGeom prst="ellipse">
              <a:avLst/>
            </a:prstGeom>
            <a:solidFill>
              <a:srgbClr val="389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68E2DCE-85E6-48FC-A05E-C963ABFA85E0}"/>
                </a:ext>
              </a:extLst>
            </p:cNvPr>
            <p:cNvSpPr/>
            <p:nvPr/>
          </p:nvSpPr>
          <p:spPr>
            <a:xfrm>
              <a:off x="3315790" y="3483429"/>
              <a:ext cx="111034" cy="111034"/>
            </a:xfrm>
            <a:prstGeom prst="ellipse">
              <a:avLst/>
            </a:prstGeom>
            <a:solidFill>
              <a:srgbClr val="BA4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71843044-90EB-4B5C-977E-022432963027}"/>
                </a:ext>
              </a:extLst>
            </p:cNvPr>
            <p:cNvSpPr/>
            <p:nvPr/>
          </p:nvSpPr>
          <p:spPr>
            <a:xfrm>
              <a:off x="3064202" y="3438326"/>
              <a:ext cx="111034" cy="111034"/>
            </a:xfrm>
            <a:prstGeom prst="ellipse">
              <a:avLst/>
            </a:prstGeom>
            <a:solidFill>
              <a:srgbClr val="167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49EC2A11-A590-47F8-8FF1-B4E1FA1B4185}"/>
                </a:ext>
              </a:extLst>
            </p:cNvPr>
            <p:cNvSpPr/>
            <p:nvPr/>
          </p:nvSpPr>
          <p:spPr>
            <a:xfrm>
              <a:off x="3263805" y="3165566"/>
              <a:ext cx="111034" cy="111034"/>
            </a:xfrm>
            <a:prstGeom prst="ellipse">
              <a:avLst/>
            </a:prstGeom>
            <a:solidFill>
              <a:srgbClr val="BA4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98F35893-7422-4518-A05C-6EBDE2B49D31}"/>
                </a:ext>
              </a:extLst>
            </p:cNvPr>
            <p:cNvSpPr/>
            <p:nvPr/>
          </p:nvSpPr>
          <p:spPr>
            <a:xfrm>
              <a:off x="2953168" y="3649708"/>
              <a:ext cx="111034" cy="111034"/>
            </a:xfrm>
            <a:prstGeom prst="ellipse">
              <a:avLst/>
            </a:prstGeom>
            <a:solidFill>
              <a:srgbClr val="BA4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91931E53-2942-405C-9687-B07F17B9CF9B}"/>
                </a:ext>
              </a:extLst>
            </p:cNvPr>
            <p:cNvSpPr/>
            <p:nvPr/>
          </p:nvSpPr>
          <p:spPr>
            <a:xfrm>
              <a:off x="3416205" y="3317966"/>
              <a:ext cx="111034" cy="111034"/>
            </a:xfrm>
            <a:prstGeom prst="ellipse">
              <a:avLst/>
            </a:prstGeom>
            <a:solidFill>
              <a:srgbClr val="167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5E3C21D0-C048-4099-B829-140A36139C1E}"/>
                </a:ext>
              </a:extLst>
            </p:cNvPr>
            <p:cNvSpPr/>
            <p:nvPr/>
          </p:nvSpPr>
          <p:spPr>
            <a:xfrm>
              <a:off x="3568605" y="3470366"/>
              <a:ext cx="111034" cy="111034"/>
            </a:xfrm>
            <a:prstGeom prst="ellipse">
              <a:avLst/>
            </a:prstGeom>
            <a:solidFill>
              <a:srgbClr val="389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93F7D374-6548-469D-9080-E210F8869CB4}"/>
                </a:ext>
              </a:extLst>
            </p:cNvPr>
            <p:cNvSpPr/>
            <p:nvPr/>
          </p:nvSpPr>
          <p:spPr>
            <a:xfrm>
              <a:off x="3161555" y="3834142"/>
              <a:ext cx="111034" cy="111034"/>
            </a:xfrm>
            <a:prstGeom prst="ellipse">
              <a:avLst/>
            </a:prstGeom>
            <a:solidFill>
              <a:srgbClr val="BA4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A0EE679D-5BF8-4951-A1FA-A7C9EB9C3ED6}"/>
                </a:ext>
              </a:extLst>
            </p:cNvPr>
            <p:cNvSpPr/>
            <p:nvPr/>
          </p:nvSpPr>
          <p:spPr>
            <a:xfrm>
              <a:off x="3419992" y="3677194"/>
              <a:ext cx="111034" cy="111034"/>
            </a:xfrm>
            <a:prstGeom prst="ellipse">
              <a:avLst/>
            </a:prstGeom>
            <a:solidFill>
              <a:srgbClr val="BA4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A353F150-6150-41D9-B5A6-D7B604812AC8}"/>
                </a:ext>
              </a:extLst>
            </p:cNvPr>
            <p:cNvSpPr/>
            <p:nvPr/>
          </p:nvSpPr>
          <p:spPr>
            <a:xfrm>
              <a:off x="3687286" y="3129507"/>
              <a:ext cx="111034" cy="111034"/>
            </a:xfrm>
            <a:prstGeom prst="ellipse">
              <a:avLst/>
            </a:prstGeom>
            <a:solidFill>
              <a:srgbClr val="167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9F31A479-8A6E-436C-82D6-9D75ED532B55}"/>
                </a:ext>
              </a:extLst>
            </p:cNvPr>
            <p:cNvSpPr/>
            <p:nvPr/>
          </p:nvSpPr>
          <p:spPr>
            <a:xfrm>
              <a:off x="2851749" y="4076341"/>
              <a:ext cx="111034" cy="111034"/>
            </a:xfrm>
            <a:prstGeom prst="ellipse">
              <a:avLst/>
            </a:prstGeom>
            <a:solidFill>
              <a:srgbClr val="BA4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29647D20-1677-4AF1-9DCA-9BD7971B111C}"/>
                </a:ext>
              </a:extLst>
            </p:cNvPr>
            <p:cNvSpPr/>
            <p:nvPr/>
          </p:nvSpPr>
          <p:spPr>
            <a:xfrm>
              <a:off x="3989726" y="2992444"/>
              <a:ext cx="111034" cy="111034"/>
            </a:xfrm>
            <a:prstGeom prst="ellipse">
              <a:avLst/>
            </a:prstGeom>
            <a:solidFill>
              <a:srgbClr val="167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6995624-58CF-4D7A-94FD-6F65AC45F59A}"/>
                </a:ext>
              </a:extLst>
            </p:cNvPr>
            <p:cNvSpPr/>
            <p:nvPr/>
          </p:nvSpPr>
          <p:spPr>
            <a:xfrm>
              <a:off x="3899263" y="3538946"/>
              <a:ext cx="316076" cy="648429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5D567F2E-F6C8-4489-AC6D-427CB340F099}"/>
                </a:ext>
              </a:extLst>
            </p:cNvPr>
            <p:cNvSpPr/>
            <p:nvPr/>
          </p:nvSpPr>
          <p:spPr>
            <a:xfrm>
              <a:off x="3929263" y="3618411"/>
              <a:ext cx="111034" cy="111034"/>
            </a:xfrm>
            <a:prstGeom prst="ellipse">
              <a:avLst/>
            </a:prstGeom>
            <a:solidFill>
              <a:srgbClr val="389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7E809EFD-E907-4767-B607-C0B159D4DFEB}"/>
                </a:ext>
              </a:extLst>
            </p:cNvPr>
            <p:cNvSpPr/>
            <p:nvPr/>
          </p:nvSpPr>
          <p:spPr>
            <a:xfrm>
              <a:off x="3929263" y="3800746"/>
              <a:ext cx="111034" cy="111034"/>
            </a:xfrm>
            <a:prstGeom prst="ellipse">
              <a:avLst/>
            </a:prstGeom>
            <a:solidFill>
              <a:srgbClr val="BA4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F66C0E4F-EA7B-4839-8292-06CEEE1FC2E7}"/>
                </a:ext>
              </a:extLst>
            </p:cNvPr>
            <p:cNvSpPr/>
            <p:nvPr/>
          </p:nvSpPr>
          <p:spPr>
            <a:xfrm>
              <a:off x="3929263" y="3983082"/>
              <a:ext cx="111034" cy="111034"/>
            </a:xfrm>
            <a:prstGeom prst="ellipse">
              <a:avLst/>
            </a:prstGeom>
            <a:solidFill>
              <a:srgbClr val="167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5D38F84-142B-4BCE-B835-56E2DD4C41D1}"/>
              </a:ext>
            </a:extLst>
          </p:cNvPr>
          <p:cNvGrpSpPr/>
          <p:nvPr/>
        </p:nvGrpSpPr>
        <p:grpSpPr>
          <a:xfrm>
            <a:off x="5326407" y="2149749"/>
            <a:ext cx="1992957" cy="2477786"/>
            <a:chOff x="2374260" y="1891937"/>
            <a:chExt cx="1992957" cy="2477786"/>
          </a:xfrm>
          <a:scene3d>
            <a:camera prst="isometricOffAxis2Top"/>
            <a:lightRig rig="threePt" dir="t"/>
          </a:scene3d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E403AE1-4171-454F-B997-E0FA29AF073D}"/>
                </a:ext>
              </a:extLst>
            </p:cNvPr>
            <p:cNvSpPr/>
            <p:nvPr/>
          </p:nvSpPr>
          <p:spPr>
            <a:xfrm>
              <a:off x="2374260" y="1891937"/>
              <a:ext cx="1992957" cy="2477786"/>
            </a:xfrm>
            <a:prstGeom prst="rect">
              <a:avLst/>
            </a:prstGeom>
            <a:solidFill>
              <a:srgbClr val="1670A2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2F440EC-0827-49DE-8191-F0CDA08A63A4}"/>
                </a:ext>
              </a:extLst>
            </p:cNvPr>
            <p:cNvCxnSpPr>
              <a:cxnSpLocks/>
              <a:stCxn id="57" idx="7"/>
              <a:endCxn id="58" idx="3"/>
            </p:cNvCxnSpPr>
            <p:nvPr/>
          </p:nvCxnSpPr>
          <p:spPr>
            <a:xfrm flipV="1">
              <a:off x="2778102" y="3354393"/>
              <a:ext cx="105693" cy="15073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88F3EE4-745D-46E0-95FA-14A096893E1E}"/>
                </a:ext>
              </a:extLst>
            </p:cNvPr>
            <p:cNvCxnSpPr>
              <a:stCxn id="58" idx="7"/>
              <a:endCxn id="59" idx="2"/>
            </p:cNvCxnSpPr>
            <p:nvPr/>
          </p:nvCxnSpPr>
          <p:spPr>
            <a:xfrm flipV="1">
              <a:off x="3047979" y="3106838"/>
              <a:ext cx="175455" cy="8337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340F978-DC59-4363-8E86-2F62CA021D47}"/>
                </a:ext>
              </a:extLst>
            </p:cNvPr>
            <p:cNvCxnSpPr>
              <a:cxnSpLocks/>
              <a:stCxn id="60" idx="1"/>
              <a:endCxn id="59" idx="6"/>
            </p:cNvCxnSpPr>
            <p:nvPr/>
          </p:nvCxnSpPr>
          <p:spPr>
            <a:xfrm flipH="1" flipV="1">
              <a:off x="3455626" y="3106838"/>
              <a:ext cx="170050" cy="10141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5BEB8A7-C10B-4F46-9250-E336EC86B14B}"/>
                </a:ext>
              </a:extLst>
            </p:cNvPr>
            <p:cNvCxnSpPr>
              <a:cxnSpLocks/>
              <a:endCxn id="61" idx="3"/>
            </p:cNvCxnSpPr>
            <p:nvPr/>
          </p:nvCxnSpPr>
          <p:spPr>
            <a:xfrm flipV="1">
              <a:off x="3836457" y="3162860"/>
              <a:ext cx="176700" cy="9347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8176650-4D27-49B8-9C83-F4007BAD049F}"/>
                </a:ext>
              </a:extLst>
            </p:cNvPr>
            <p:cNvSpPr/>
            <p:nvPr/>
          </p:nvSpPr>
          <p:spPr>
            <a:xfrm>
              <a:off x="2579914" y="3471128"/>
              <a:ext cx="232192" cy="232192"/>
            </a:xfrm>
            <a:prstGeom prst="ellipse">
              <a:avLst/>
            </a:prstGeom>
            <a:solidFill>
              <a:srgbClr val="B75E1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A49B5AF-9588-4A9B-A571-1B344148BABC}"/>
                </a:ext>
              </a:extLst>
            </p:cNvPr>
            <p:cNvSpPr/>
            <p:nvPr/>
          </p:nvSpPr>
          <p:spPr>
            <a:xfrm>
              <a:off x="2849791" y="3156205"/>
              <a:ext cx="232192" cy="232192"/>
            </a:xfrm>
            <a:prstGeom prst="ellipse">
              <a:avLst/>
            </a:prstGeom>
            <a:solidFill>
              <a:srgbClr val="B75E1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5E21A9F-B073-446D-A63A-E103544A5017}"/>
                </a:ext>
              </a:extLst>
            </p:cNvPr>
            <p:cNvSpPr/>
            <p:nvPr/>
          </p:nvSpPr>
          <p:spPr>
            <a:xfrm>
              <a:off x="3223434" y="2990742"/>
              <a:ext cx="232192" cy="232192"/>
            </a:xfrm>
            <a:prstGeom prst="ellipse">
              <a:avLst/>
            </a:prstGeom>
            <a:solidFill>
              <a:srgbClr val="B75E1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6292438-1DC1-421B-8EE6-70068234BD5D}"/>
                </a:ext>
              </a:extLst>
            </p:cNvPr>
            <p:cNvSpPr/>
            <p:nvPr/>
          </p:nvSpPr>
          <p:spPr>
            <a:xfrm rot="20013473">
              <a:off x="3619639" y="3129108"/>
              <a:ext cx="232192" cy="232192"/>
            </a:xfrm>
            <a:prstGeom prst="ellipse">
              <a:avLst/>
            </a:prstGeom>
            <a:solidFill>
              <a:srgbClr val="B75E1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0829446-E498-423D-95D3-6E6928F41B35}"/>
                </a:ext>
              </a:extLst>
            </p:cNvPr>
            <p:cNvSpPr/>
            <p:nvPr/>
          </p:nvSpPr>
          <p:spPr>
            <a:xfrm>
              <a:off x="3979153" y="2964672"/>
              <a:ext cx="232192" cy="232192"/>
            </a:xfrm>
            <a:prstGeom prst="ellipse">
              <a:avLst/>
            </a:prstGeom>
            <a:solidFill>
              <a:srgbClr val="B75E1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D0D5C4B-19AB-4B5E-AD3F-8865A7F063E4}"/>
              </a:ext>
            </a:extLst>
          </p:cNvPr>
          <p:cNvGrpSpPr/>
          <p:nvPr/>
        </p:nvGrpSpPr>
        <p:grpSpPr>
          <a:xfrm>
            <a:off x="5326407" y="1606654"/>
            <a:ext cx="1992957" cy="2477786"/>
            <a:chOff x="2374260" y="1615440"/>
            <a:chExt cx="1992957" cy="2477786"/>
          </a:xfrm>
          <a:scene3d>
            <a:camera prst="isometricOffAxis2Top"/>
            <a:lightRig rig="threePt" dir="t"/>
          </a:scene3d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F3EAEA9-58B0-4A30-9A5F-2A929E15403D}"/>
                </a:ext>
              </a:extLst>
            </p:cNvPr>
            <p:cNvSpPr/>
            <p:nvPr/>
          </p:nvSpPr>
          <p:spPr>
            <a:xfrm>
              <a:off x="2374260" y="1615440"/>
              <a:ext cx="1992957" cy="2477786"/>
            </a:xfrm>
            <a:prstGeom prst="rect">
              <a:avLst/>
            </a:prstGeom>
            <a:solidFill>
              <a:srgbClr val="B75E15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DE5A1CC-3DA4-4EB8-972A-4C21C1BEBFB7}"/>
                </a:ext>
              </a:extLst>
            </p:cNvPr>
            <p:cNvCxnSpPr/>
            <p:nvPr/>
          </p:nvCxnSpPr>
          <p:spPr>
            <a:xfrm flipV="1">
              <a:off x="2723606" y="2351314"/>
              <a:ext cx="0" cy="133251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8B4E5C4-E6FC-4F22-8384-C0158D6642BA}"/>
                </a:ext>
              </a:extLst>
            </p:cNvPr>
            <p:cNvCxnSpPr/>
            <p:nvPr/>
          </p:nvCxnSpPr>
          <p:spPr>
            <a:xfrm>
              <a:off x="2717074" y="3683824"/>
              <a:ext cx="14042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1F292C5-8321-4FE7-B24D-F3752AEF7617}"/>
                </a:ext>
              </a:extLst>
            </p:cNvPr>
            <p:cNvCxnSpPr>
              <a:cxnSpLocks/>
            </p:cNvCxnSpPr>
            <p:nvPr/>
          </p:nvCxnSpPr>
          <p:spPr>
            <a:xfrm>
              <a:off x="2668089" y="3407327"/>
              <a:ext cx="11103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F9DAA3D-1D44-429F-B7CC-0C3CF362678D}"/>
                </a:ext>
              </a:extLst>
            </p:cNvPr>
            <p:cNvCxnSpPr>
              <a:cxnSpLocks/>
            </p:cNvCxnSpPr>
            <p:nvPr/>
          </p:nvCxnSpPr>
          <p:spPr>
            <a:xfrm>
              <a:off x="2668089" y="3146070"/>
              <a:ext cx="11103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1124B3C-9A4E-4815-8D4B-53769BDB013E}"/>
                </a:ext>
              </a:extLst>
            </p:cNvPr>
            <p:cNvCxnSpPr>
              <a:cxnSpLocks/>
            </p:cNvCxnSpPr>
            <p:nvPr/>
          </p:nvCxnSpPr>
          <p:spPr>
            <a:xfrm>
              <a:off x="2668089" y="2884813"/>
              <a:ext cx="11103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383C054-BFFF-4262-AC49-9106121C8891}"/>
                </a:ext>
              </a:extLst>
            </p:cNvPr>
            <p:cNvCxnSpPr>
              <a:cxnSpLocks/>
            </p:cNvCxnSpPr>
            <p:nvPr/>
          </p:nvCxnSpPr>
          <p:spPr>
            <a:xfrm>
              <a:off x="2668089" y="2623556"/>
              <a:ext cx="11103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833F024-4486-4B7F-8C75-345B574694C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171008" y="3683824"/>
              <a:ext cx="11103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1EF3768-37DF-4F76-A196-304B6704906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57500" y="3683824"/>
              <a:ext cx="11103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D34B38F-2502-41FD-BF12-9F4CB4B7B41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484516" y="3683824"/>
              <a:ext cx="11103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4E9E175-9032-4F07-A6E0-C7D298B61CF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98025" y="3683824"/>
              <a:ext cx="11103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2102E617-4F7B-4CFE-8627-71E97BFA644E}"/>
              </a:ext>
            </a:extLst>
          </p:cNvPr>
          <p:cNvSpPr txBox="1"/>
          <p:nvPr/>
        </p:nvSpPr>
        <p:spPr>
          <a:xfrm>
            <a:off x="3281465" y="2169624"/>
            <a:ext cx="1578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rgbClr val="BA4A77"/>
                </a:solidFill>
              </a:rPr>
              <a:t>Data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B9D26E7-5453-40B8-884A-2748DCF012CC}"/>
              </a:ext>
            </a:extLst>
          </p:cNvPr>
          <p:cNvSpPr txBox="1"/>
          <p:nvPr/>
        </p:nvSpPr>
        <p:spPr>
          <a:xfrm>
            <a:off x="3083277" y="2695647"/>
            <a:ext cx="1772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rgbClr val="B75E15"/>
                </a:solidFill>
              </a:rPr>
              <a:t>Mapping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7A78D1B-D006-40AC-91AC-199BD9907898}"/>
              </a:ext>
            </a:extLst>
          </p:cNvPr>
          <p:cNvSpPr txBox="1"/>
          <p:nvPr/>
        </p:nvSpPr>
        <p:spPr>
          <a:xfrm>
            <a:off x="2947917" y="3222273"/>
            <a:ext cx="1914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rgbClr val="1670A2"/>
                </a:solidFill>
              </a:rPr>
              <a:t>Layers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DE6DF38-7C14-45EE-86B4-3F0DB309DEAF}"/>
              </a:ext>
            </a:extLst>
          </p:cNvPr>
          <p:cNvSpPr txBox="1"/>
          <p:nvPr/>
        </p:nvSpPr>
        <p:spPr>
          <a:xfrm>
            <a:off x="2947917" y="3762944"/>
            <a:ext cx="1914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rgbClr val="D0D426"/>
                </a:solidFill>
              </a:rPr>
              <a:t>Scales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38B27A7-65BA-4A88-A93F-B77808D7A072}"/>
              </a:ext>
            </a:extLst>
          </p:cNvPr>
          <p:cNvSpPr txBox="1"/>
          <p:nvPr/>
        </p:nvSpPr>
        <p:spPr>
          <a:xfrm>
            <a:off x="2943661" y="4353777"/>
            <a:ext cx="1914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rgbClr val="169674"/>
                </a:solidFill>
              </a:rPr>
              <a:t>Facets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D5CA2DE-FC88-4204-A420-AFEB79909206}"/>
              </a:ext>
            </a:extLst>
          </p:cNvPr>
          <p:cNvSpPr txBox="1"/>
          <p:nvPr/>
        </p:nvSpPr>
        <p:spPr>
          <a:xfrm>
            <a:off x="2867761" y="4909020"/>
            <a:ext cx="1992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rgbClr val="389BC8"/>
                </a:solidFill>
              </a:rPr>
              <a:t>Coordinates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084E3E5-D40D-4E07-B926-45D4E6C29B8E}"/>
              </a:ext>
            </a:extLst>
          </p:cNvPr>
          <p:cNvSpPr txBox="1"/>
          <p:nvPr/>
        </p:nvSpPr>
        <p:spPr>
          <a:xfrm>
            <a:off x="2862933" y="5464263"/>
            <a:ext cx="1992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rgbClr val="C38D13"/>
                </a:solidFill>
              </a:rPr>
              <a:t>Theme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FACC45B7-1DA8-484B-A123-E54F3C8B20B5}"/>
              </a:ext>
            </a:extLst>
          </p:cNvPr>
          <p:cNvGrpSpPr/>
          <p:nvPr/>
        </p:nvGrpSpPr>
        <p:grpSpPr>
          <a:xfrm>
            <a:off x="5326407" y="1063559"/>
            <a:ext cx="1992957" cy="2477786"/>
            <a:chOff x="4705434" y="1070383"/>
            <a:chExt cx="1992957" cy="2477786"/>
          </a:xfrm>
          <a:scene3d>
            <a:camera prst="isometricOffAxis2Top"/>
            <a:lightRig rig="threePt" dir="t"/>
          </a:scene3d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DF39ECA-2FE8-4320-A919-F7835F152998}"/>
                </a:ext>
              </a:extLst>
            </p:cNvPr>
            <p:cNvSpPr/>
            <p:nvPr/>
          </p:nvSpPr>
          <p:spPr>
            <a:xfrm>
              <a:off x="4705434" y="1070383"/>
              <a:ext cx="1992957" cy="2477786"/>
            </a:xfrm>
            <a:prstGeom prst="rect">
              <a:avLst/>
            </a:prstGeom>
            <a:solidFill>
              <a:srgbClr val="BA4A77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4ECE26A8-7413-4F35-85F8-8CE72A35C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11088" y="1494650"/>
              <a:ext cx="1631430" cy="16622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85242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55">
            <a:extLst>
              <a:ext uri="{FF2B5EF4-FFF2-40B4-BE49-F238E27FC236}">
                <a16:creationId xmlns:a16="http://schemas.microsoft.com/office/drawing/2014/main" id="{B2D7136B-85BD-47DA-9127-CFA9A39A0757}"/>
              </a:ext>
            </a:extLst>
          </p:cNvPr>
          <p:cNvGrpSpPr/>
          <p:nvPr/>
        </p:nvGrpSpPr>
        <p:grpSpPr>
          <a:xfrm>
            <a:off x="286602" y="6111155"/>
            <a:ext cx="707422" cy="879517"/>
            <a:chOff x="2374260" y="2997925"/>
            <a:chExt cx="1992957" cy="2477786"/>
          </a:xfrm>
          <a:scene3d>
            <a:camera prst="isometricOffAxis2Top"/>
            <a:lightRig rig="threePt" dir="t"/>
          </a:scene3d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0624269-4AB2-4B19-9D70-D890F1C74C25}"/>
                </a:ext>
              </a:extLst>
            </p:cNvPr>
            <p:cNvSpPr/>
            <p:nvPr/>
          </p:nvSpPr>
          <p:spPr>
            <a:xfrm>
              <a:off x="2374260" y="2997925"/>
              <a:ext cx="1992957" cy="2477786"/>
            </a:xfrm>
            <a:prstGeom prst="rect">
              <a:avLst/>
            </a:prstGeom>
            <a:solidFill>
              <a:srgbClr val="C38D13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1B19284-1E74-412A-A010-A2B9EE58BF02}"/>
                </a:ext>
              </a:extLst>
            </p:cNvPr>
            <p:cNvSpPr/>
            <p:nvPr/>
          </p:nvSpPr>
          <p:spPr>
            <a:xfrm>
              <a:off x="2638003" y="3410010"/>
              <a:ext cx="1457293" cy="16350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C931C7B9-4C46-4CD9-B9FC-7FC898395A98}"/>
                </a:ext>
              </a:extLst>
            </p:cNvPr>
            <p:cNvCxnSpPr/>
            <p:nvPr/>
          </p:nvCxnSpPr>
          <p:spPr>
            <a:xfrm>
              <a:off x="2638697" y="3541939"/>
              <a:ext cx="1458831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EE938AD0-A079-4F1A-9069-47364E947D9A}"/>
                </a:ext>
              </a:extLst>
            </p:cNvPr>
            <p:cNvCxnSpPr/>
            <p:nvPr/>
          </p:nvCxnSpPr>
          <p:spPr>
            <a:xfrm>
              <a:off x="2636465" y="3792004"/>
              <a:ext cx="1458831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F3CA18C2-D8E9-4D61-A902-DAE8E984A799}"/>
                </a:ext>
              </a:extLst>
            </p:cNvPr>
            <p:cNvCxnSpPr/>
            <p:nvPr/>
          </p:nvCxnSpPr>
          <p:spPr>
            <a:xfrm>
              <a:off x="2638003" y="4042069"/>
              <a:ext cx="1458831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3FF35D1-F7C9-4E7B-8EDD-8C501B6ED627}"/>
                </a:ext>
              </a:extLst>
            </p:cNvPr>
            <p:cNvCxnSpPr/>
            <p:nvPr/>
          </p:nvCxnSpPr>
          <p:spPr>
            <a:xfrm>
              <a:off x="2636465" y="4292134"/>
              <a:ext cx="1458831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4D6B7558-0A5F-481C-ABC1-AAA31FEC9016}"/>
                </a:ext>
              </a:extLst>
            </p:cNvPr>
            <p:cNvCxnSpPr/>
            <p:nvPr/>
          </p:nvCxnSpPr>
          <p:spPr>
            <a:xfrm>
              <a:off x="2636465" y="4542199"/>
              <a:ext cx="1458831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0FEC21A-024B-46AD-B370-064FFC226346}"/>
                </a:ext>
              </a:extLst>
            </p:cNvPr>
            <p:cNvCxnSpPr/>
            <p:nvPr/>
          </p:nvCxnSpPr>
          <p:spPr>
            <a:xfrm>
              <a:off x="2636465" y="4792265"/>
              <a:ext cx="1458831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FC61966E-14FB-42B4-AC5D-54C63A392726}"/>
                </a:ext>
              </a:extLst>
            </p:cNvPr>
            <p:cNvCxnSpPr/>
            <p:nvPr/>
          </p:nvCxnSpPr>
          <p:spPr>
            <a:xfrm>
              <a:off x="2860766" y="3410010"/>
              <a:ext cx="0" cy="163506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D6AA1AF-0D4D-449B-B465-C698AF03B1D5}"/>
                </a:ext>
              </a:extLst>
            </p:cNvPr>
            <p:cNvCxnSpPr/>
            <p:nvPr/>
          </p:nvCxnSpPr>
          <p:spPr>
            <a:xfrm>
              <a:off x="3189569" y="3410010"/>
              <a:ext cx="0" cy="163506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183EAB9E-3BAA-406D-86C2-30A6B1B3A3C2}"/>
                </a:ext>
              </a:extLst>
            </p:cNvPr>
            <p:cNvCxnSpPr/>
            <p:nvPr/>
          </p:nvCxnSpPr>
          <p:spPr>
            <a:xfrm>
              <a:off x="3518372" y="3410010"/>
              <a:ext cx="0" cy="163506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0F497A1-9157-4905-A80D-53A5FED245E2}"/>
                </a:ext>
              </a:extLst>
            </p:cNvPr>
            <p:cNvCxnSpPr/>
            <p:nvPr/>
          </p:nvCxnSpPr>
          <p:spPr>
            <a:xfrm>
              <a:off x="3847175" y="3410010"/>
              <a:ext cx="0" cy="163506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7377B50B-C06C-4A6B-95D0-EED935AA9847}"/>
                </a:ext>
              </a:extLst>
            </p:cNvPr>
            <p:cNvSpPr/>
            <p:nvPr/>
          </p:nvSpPr>
          <p:spPr>
            <a:xfrm>
              <a:off x="2457559" y="3792004"/>
              <a:ext cx="77850" cy="99797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3727C0B0-C03D-435F-8B3E-EBE3035A306C}"/>
                </a:ext>
              </a:extLst>
            </p:cNvPr>
            <p:cNvSpPr/>
            <p:nvPr/>
          </p:nvSpPr>
          <p:spPr>
            <a:xfrm rot="5400000">
              <a:off x="3309263" y="4657690"/>
              <a:ext cx="77850" cy="99797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4A8D138A-28BD-4A6B-8739-6B87D8CE3E35}"/>
                </a:ext>
              </a:extLst>
            </p:cNvPr>
            <p:cNvCxnSpPr>
              <a:cxnSpLocks/>
            </p:cNvCxnSpPr>
            <p:nvPr/>
          </p:nvCxnSpPr>
          <p:spPr>
            <a:xfrm>
              <a:off x="2595867" y="3552792"/>
              <a:ext cx="8920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CD8A9FE-9609-48BF-B441-B5D936C203B4}"/>
                </a:ext>
              </a:extLst>
            </p:cNvPr>
            <p:cNvCxnSpPr>
              <a:cxnSpLocks/>
            </p:cNvCxnSpPr>
            <p:nvPr/>
          </p:nvCxnSpPr>
          <p:spPr>
            <a:xfrm>
              <a:off x="2595867" y="3801496"/>
              <a:ext cx="8920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B64ADDFE-4855-42DD-9087-37E1BC0AC86C}"/>
                </a:ext>
              </a:extLst>
            </p:cNvPr>
            <p:cNvCxnSpPr>
              <a:cxnSpLocks/>
            </p:cNvCxnSpPr>
            <p:nvPr/>
          </p:nvCxnSpPr>
          <p:spPr>
            <a:xfrm>
              <a:off x="2595867" y="4050200"/>
              <a:ext cx="8920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9D1F1FEF-0A2E-4DA9-AC5F-9DE548001CDD}"/>
                </a:ext>
              </a:extLst>
            </p:cNvPr>
            <p:cNvCxnSpPr>
              <a:cxnSpLocks/>
            </p:cNvCxnSpPr>
            <p:nvPr/>
          </p:nvCxnSpPr>
          <p:spPr>
            <a:xfrm>
              <a:off x="2595867" y="4298904"/>
              <a:ext cx="8920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61DB276-590A-4ADA-910F-92DA75A3ADC6}"/>
                </a:ext>
              </a:extLst>
            </p:cNvPr>
            <p:cNvCxnSpPr>
              <a:cxnSpLocks/>
            </p:cNvCxnSpPr>
            <p:nvPr/>
          </p:nvCxnSpPr>
          <p:spPr>
            <a:xfrm>
              <a:off x="2595867" y="4547608"/>
              <a:ext cx="8920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5DB4F4D-9F88-4E2B-A6D8-CF8ECD0B74E3}"/>
                </a:ext>
              </a:extLst>
            </p:cNvPr>
            <p:cNvCxnSpPr>
              <a:cxnSpLocks/>
            </p:cNvCxnSpPr>
            <p:nvPr/>
          </p:nvCxnSpPr>
          <p:spPr>
            <a:xfrm>
              <a:off x="2595867" y="4796312"/>
              <a:ext cx="8920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EA7F7B2A-0C6B-4F15-83D2-342BF77B75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6895" y="4994097"/>
              <a:ext cx="0" cy="836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12D0CBE1-D6B5-4640-B0E4-3F10EC88A0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5067" y="4994097"/>
              <a:ext cx="0" cy="836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A3D815F-0AF8-4D87-8AFA-FC46E1084D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7272" y="4994097"/>
              <a:ext cx="0" cy="836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C2E42B9B-7130-48A7-951D-141560B671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4869" y="4994097"/>
              <a:ext cx="0" cy="836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1E85AA5-4C9B-FC70-0D89-A4C492217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</a:t>
            </a:r>
            <a:r>
              <a:rPr lang="en-US" dirty="0" err="1"/>
              <a:t>ggplot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9A9BCF-2B9B-46C5-829B-43482972767A}"/>
              </a:ext>
            </a:extLst>
          </p:cNvPr>
          <p:cNvSpPr/>
          <p:nvPr/>
        </p:nvSpPr>
        <p:spPr>
          <a:xfrm>
            <a:off x="286602" y="6006128"/>
            <a:ext cx="707422" cy="879517"/>
          </a:xfrm>
          <a:prstGeom prst="rect">
            <a:avLst/>
          </a:prstGeom>
          <a:solidFill>
            <a:srgbClr val="389BC8">
              <a:alpha val="83922"/>
            </a:srgbClr>
          </a:solidFill>
          <a:ln>
            <a:noFill/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(x, y)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69D22DC9-F86D-4F6F-A28F-CEEE89274E60}"/>
              </a:ext>
            </a:extLst>
          </p:cNvPr>
          <p:cNvGrpSpPr/>
          <p:nvPr/>
        </p:nvGrpSpPr>
        <p:grpSpPr>
          <a:xfrm>
            <a:off x="286602" y="5886858"/>
            <a:ext cx="707422" cy="879517"/>
            <a:chOff x="2374260" y="2444931"/>
            <a:chExt cx="1992957" cy="2477786"/>
          </a:xfrm>
          <a:scene3d>
            <a:camera prst="isometricOffAxis2Top"/>
            <a:lightRig rig="threePt" dir="t"/>
          </a:scene3d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2645AFB-28BE-4D6D-8BD2-13E18146ACA6}"/>
                </a:ext>
              </a:extLst>
            </p:cNvPr>
            <p:cNvSpPr/>
            <p:nvPr/>
          </p:nvSpPr>
          <p:spPr>
            <a:xfrm>
              <a:off x="2374260" y="2444931"/>
              <a:ext cx="1992957" cy="2477786"/>
            </a:xfrm>
            <a:prstGeom prst="rect">
              <a:avLst/>
            </a:prstGeom>
            <a:solidFill>
              <a:srgbClr val="169674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38C5251-0709-4A66-A0E1-C4230A0602F7}"/>
                </a:ext>
              </a:extLst>
            </p:cNvPr>
            <p:cNvSpPr/>
            <p:nvPr/>
          </p:nvSpPr>
          <p:spPr>
            <a:xfrm>
              <a:off x="2481943" y="2730579"/>
              <a:ext cx="557574" cy="55757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E8EADB30-FC83-4C7F-9B25-FFE9F3FCECB8}"/>
                </a:ext>
              </a:extLst>
            </p:cNvPr>
            <p:cNvSpPr/>
            <p:nvPr/>
          </p:nvSpPr>
          <p:spPr>
            <a:xfrm>
              <a:off x="3089382" y="2730579"/>
              <a:ext cx="557574" cy="55757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AD9E59DA-4B28-4A2D-8459-71594C9A670D}"/>
                </a:ext>
              </a:extLst>
            </p:cNvPr>
            <p:cNvSpPr/>
            <p:nvPr/>
          </p:nvSpPr>
          <p:spPr>
            <a:xfrm>
              <a:off x="3696821" y="2730579"/>
              <a:ext cx="557574" cy="55757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84E35DFB-0743-4D94-BB60-A7653AD17847}"/>
                </a:ext>
              </a:extLst>
            </p:cNvPr>
            <p:cNvSpPr/>
            <p:nvPr/>
          </p:nvSpPr>
          <p:spPr>
            <a:xfrm>
              <a:off x="2478416" y="3350715"/>
              <a:ext cx="557574" cy="55757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20014C4A-2425-4AFB-A7EE-173D837780B1}"/>
                </a:ext>
              </a:extLst>
            </p:cNvPr>
            <p:cNvSpPr/>
            <p:nvPr/>
          </p:nvSpPr>
          <p:spPr>
            <a:xfrm>
              <a:off x="3085855" y="3350715"/>
              <a:ext cx="557574" cy="55757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89B6D94-36F1-4B0E-88CE-3E0E089636EF}"/>
                </a:ext>
              </a:extLst>
            </p:cNvPr>
            <p:cNvSpPr/>
            <p:nvPr/>
          </p:nvSpPr>
          <p:spPr>
            <a:xfrm>
              <a:off x="3693294" y="3350715"/>
              <a:ext cx="557574" cy="55757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8E718113-C387-43F3-B981-3224A296CB50}"/>
                </a:ext>
              </a:extLst>
            </p:cNvPr>
            <p:cNvSpPr/>
            <p:nvPr/>
          </p:nvSpPr>
          <p:spPr>
            <a:xfrm>
              <a:off x="2474889" y="3970851"/>
              <a:ext cx="557574" cy="55757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9CE266E0-EBC4-46A6-8D73-6E8A6C30D651}"/>
                </a:ext>
              </a:extLst>
            </p:cNvPr>
            <p:cNvSpPr/>
            <p:nvPr/>
          </p:nvSpPr>
          <p:spPr>
            <a:xfrm>
              <a:off x="3082328" y="3970851"/>
              <a:ext cx="557574" cy="55757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610FB63F-A992-48A4-922A-7BB2619F7759}"/>
                </a:ext>
              </a:extLst>
            </p:cNvPr>
            <p:cNvSpPr/>
            <p:nvPr/>
          </p:nvSpPr>
          <p:spPr>
            <a:xfrm>
              <a:off x="3689767" y="3970851"/>
              <a:ext cx="557574" cy="55757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FD26CD4-1E2A-4D0E-BEEE-B96825740B6B}"/>
              </a:ext>
            </a:extLst>
          </p:cNvPr>
          <p:cNvGrpSpPr/>
          <p:nvPr/>
        </p:nvGrpSpPr>
        <p:grpSpPr>
          <a:xfrm>
            <a:off x="286602" y="5752691"/>
            <a:ext cx="707422" cy="879517"/>
            <a:chOff x="2374260" y="2168434"/>
            <a:chExt cx="1992957" cy="2477786"/>
          </a:xfrm>
          <a:scene3d>
            <a:camera prst="isometricOffAxis2Top"/>
            <a:lightRig rig="threePt" dir="t"/>
          </a:scene3d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11A878C-FA72-42BE-8E99-AD96D754ECA6}"/>
                </a:ext>
              </a:extLst>
            </p:cNvPr>
            <p:cNvSpPr/>
            <p:nvPr/>
          </p:nvSpPr>
          <p:spPr>
            <a:xfrm>
              <a:off x="2374260" y="2168434"/>
              <a:ext cx="1992957" cy="2477786"/>
            </a:xfrm>
            <a:prstGeom prst="rect">
              <a:avLst/>
            </a:prstGeom>
            <a:solidFill>
              <a:srgbClr val="D0D426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FC2EFDD3-C7E0-4063-B876-34C9005E425D}"/>
                </a:ext>
              </a:extLst>
            </p:cNvPr>
            <p:cNvSpPr/>
            <p:nvPr/>
          </p:nvSpPr>
          <p:spPr>
            <a:xfrm>
              <a:off x="2598423" y="4038599"/>
              <a:ext cx="111034" cy="111034"/>
            </a:xfrm>
            <a:prstGeom prst="ellipse">
              <a:avLst/>
            </a:prstGeom>
            <a:solidFill>
              <a:srgbClr val="389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F448CD2C-DF62-43B6-A792-319D9B918439}"/>
                </a:ext>
              </a:extLst>
            </p:cNvPr>
            <p:cNvSpPr/>
            <p:nvPr/>
          </p:nvSpPr>
          <p:spPr>
            <a:xfrm>
              <a:off x="3541951" y="2846911"/>
              <a:ext cx="111034" cy="111034"/>
            </a:xfrm>
            <a:prstGeom prst="ellipse">
              <a:avLst/>
            </a:prstGeom>
            <a:solidFill>
              <a:srgbClr val="389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B9795002-2002-4562-8FC5-FD9B49505565}"/>
                </a:ext>
              </a:extLst>
            </p:cNvPr>
            <p:cNvSpPr/>
            <p:nvPr/>
          </p:nvSpPr>
          <p:spPr>
            <a:xfrm>
              <a:off x="2740999" y="3518126"/>
              <a:ext cx="111034" cy="111034"/>
            </a:xfrm>
            <a:prstGeom prst="ellipse">
              <a:avLst/>
            </a:prstGeom>
            <a:solidFill>
              <a:srgbClr val="167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203AB866-59F6-4D4F-9DB4-00357B99AAE9}"/>
                </a:ext>
              </a:extLst>
            </p:cNvPr>
            <p:cNvSpPr/>
            <p:nvPr/>
          </p:nvSpPr>
          <p:spPr>
            <a:xfrm>
              <a:off x="2888776" y="3223075"/>
              <a:ext cx="111034" cy="111034"/>
            </a:xfrm>
            <a:prstGeom prst="ellipse">
              <a:avLst/>
            </a:prstGeom>
            <a:solidFill>
              <a:srgbClr val="BA4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0BE40548-9D75-46D3-8443-854DBB0ED3A2}"/>
                </a:ext>
              </a:extLst>
            </p:cNvPr>
            <p:cNvSpPr/>
            <p:nvPr/>
          </p:nvSpPr>
          <p:spPr>
            <a:xfrm>
              <a:off x="2740715" y="3794623"/>
              <a:ext cx="111034" cy="111034"/>
            </a:xfrm>
            <a:prstGeom prst="ellipse">
              <a:avLst/>
            </a:prstGeom>
            <a:solidFill>
              <a:srgbClr val="389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68E2DCE-85E6-48FC-A05E-C963ABFA85E0}"/>
                </a:ext>
              </a:extLst>
            </p:cNvPr>
            <p:cNvSpPr/>
            <p:nvPr/>
          </p:nvSpPr>
          <p:spPr>
            <a:xfrm>
              <a:off x="3315790" y="3483429"/>
              <a:ext cx="111034" cy="111034"/>
            </a:xfrm>
            <a:prstGeom prst="ellipse">
              <a:avLst/>
            </a:prstGeom>
            <a:solidFill>
              <a:srgbClr val="BA4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71843044-90EB-4B5C-977E-022432963027}"/>
                </a:ext>
              </a:extLst>
            </p:cNvPr>
            <p:cNvSpPr/>
            <p:nvPr/>
          </p:nvSpPr>
          <p:spPr>
            <a:xfrm>
              <a:off x="3064202" y="3438326"/>
              <a:ext cx="111034" cy="111034"/>
            </a:xfrm>
            <a:prstGeom prst="ellipse">
              <a:avLst/>
            </a:prstGeom>
            <a:solidFill>
              <a:srgbClr val="167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49EC2A11-A590-47F8-8FF1-B4E1FA1B4185}"/>
                </a:ext>
              </a:extLst>
            </p:cNvPr>
            <p:cNvSpPr/>
            <p:nvPr/>
          </p:nvSpPr>
          <p:spPr>
            <a:xfrm>
              <a:off x="3263805" y="3165566"/>
              <a:ext cx="111034" cy="111034"/>
            </a:xfrm>
            <a:prstGeom prst="ellipse">
              <a:avLst/>
            </a:prstGeom>
            <a:solidFill>
              <a:srgbClr val="BA4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98F35893-7422-4518-A05C-6EBDE2B49D31}"/>
                </a:ext>
              </a:extLst>
            </p:cNvPr>
            <p:cNvSpPr/>
            <p:nvPr/>
          </p:nvSpPr>
          <p:spPr>
            <a:xfrm>
              <a:off x="2953168" y="3649708"/>
              <a:ext cx="111034" cy="111034"/>
            </a:xfrm>
            <a:prstGeom prst="ellipse">
              <a:avLst/>
            </a:prstGeom>
            <a:solidFill>
              <a:srgbClr val="BA4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91931E53-2942-405C-9687-B07F17B9CF9B}"/>
                </a:ext>
              </a:extLst>
            </p:cNvPr>
            <p:cNvSpPr/>
            <p:nvPr/>
          </p:nvSpPr>
          <p:spPr>
            <a:xfrm>
              <a:off x="3416205" y="3317966"/>
              <a:ext cx="111034" cy="111034"/>
            </a:xfrm>
            <a:prstGeom prst="ellipse">
              <a:avLst/>
            </a:prstGeom>
            <a:solidFill>
              <a:srgbClr val="167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5E3C21D0-C048-4099-B829-140A36139C1E}"/>
                </a:ext>
              </a:extLst>
            </p:cNvPr>
            <p:cNvSpPr/>
            <p:nvPr/>
          </p:nvSpPr>
          <p:spPr>
            <a:xfrm>
              <a:off x="3568605" y="3470366"/>
              <a:ext cx="111034" cy="111034"/>
            </a:xfrm>
            <a:prstGeom prst="ellipse">
              <a:avLst/>
            </a:prstGeom>
            <a:solidFill>
              <a:srgbClr val="389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93F7D374-6548-469D-9080-E210F8869CB4}"/>
                </a:ext>
              </a:extLst>
            </p:cNvPr>
            <p:cNvSpPr/>
            <p:nvPr/>
          </p:nvSpPr>
          <p:spPr>
            <a:xfrm>
              <a:off x="3161555" y="3834142"/>
              <a:ext cx="111034" cy="111034"/>
            </a:xfrm>
            <a:prstGeom prst="ellipse">
              <a:avLst/>
            </a:prstGeom>
            <a:solidFill>
              <a:srgbClr val="BA4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A0EE679D-5BF8-4951-A1FA-A7C9EB9C3ED6}"/>
                </a:ext>
              </a:extLst>
            </p:cNvPr>
            <p:cNvSpPr/>
            <p:nvPr/>
          </p:nvSpPr>
          <p:spPr>
            <a:xfrm>
              <a:off x="3419992" y="3677194"/>
              <a:ext cx="111034" cy="111034"/>
            </a:xfrm>
            <a:prstGeom prst="ellipse">
              <a:avLst/>
            </a:prstGeom>
            <a:solidFill>
              <a:srgbClr val="BA4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A353F150-6150-41D9-B5A6-D7B604812AC8}"/>
                </a:ext>
              </a:extLst>
            </p:cNvPr>
            <p:cNvSpPr/>
            <p:nvPr/>
          </p:nvSpPr>
          <p:spPr>
            <a:xfrm>
              <a:off x="3687286" y="3129507"/>
              <a:ext cx="111034" cy="111034"/>
            </a:xfrm>
            <a:prstGeom prst="ellipse">
              <a:avLst/>
            </a:prstGeom>
            <a:solidFill>
              <a:srgbClr val="167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9F31A479-8A6E-436C-82D6-9D75ED532B55}"/>
                </a:ext>
              </a:extLst>
            </p:cNvPr>
            <p:cNvSpPr/>
            <p:nvPr/>
          </p:nvSpPr>
          <p:spPr>
            <a:xfrm>
              <a:off x="2851749" y="4076341"/>
              <a:ext cx="111034" cy="111034"/>
            </a:xfrm>
            <a:prstGeom prst="ellipse">
              <a:avLst/>
            </a:prstGeom>
            <a:solidFill>
              <a:srgbClr val="BA4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29647D20-1677-4AF1-9DCA-9BD7971B111C}"/>
                </a:ext>
              </a:extLst>
            </p:cNvPr>
            <p:cNvSpPr/>
            <p:nvPr/>
          </p:nvSpPr>
          <p:spPr>
            <a:xfrm>
              <a:off x="3989726" y="2992444"/>
              <a:ext cx="111034" cy="111034"/>
            </a:xfrm>
            <a:prstGeom prst="ellipse">
              <a:avLst/>
            </a:prstGeom>
            <a:solidFill>
              <a:srgbClr val="167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6995624-58CF-4D7A-94FD-6F65AC45F59A}"/>
                </a:ext>
              </a:extLst>
            </p:cNvPr>
            <p:cNvSpPr/>
            <p:nvPr/>
          </p:nvSpPr>
          <p:spPr>
            <a:xfrm>
              <a:off x="3899263" y="3538946"/>
              <a:ext cx="316076" cy="648429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5D567F2E-F6C8-4489-AC6D-427CB340F099}"/>
                </a:ext>
              </a:extLst>
            </p:cNvPr>
            <p:cNvSpPr/>
            <p:nvPr/>
          </p:nvSpPr>
          <p:spPr>
            <a:xfrm>
              <a:off x="3929263" y="3618411"/>
              <a:ext cx="111034" cy="111034"/>
            </a:xfrm>
            <a:prstGeom prst="ellipse">
              <a:avLst/>
            </a:prstGeom>
            <a:solidFill>
              <a:srgbClr val="389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7E809EFD-E907-4767-B607-C0B159D4DFEB}"/>
                </a:ext>
              </a:extLst>
            </p:cNvPr>
            <p:cNvSpPr/>
            <p:nvPr/>
          </p:nvSpPr>
          <p:spPr>
            <a:xfrm>
              <a:off x="3929263" y="3800746"/>
              <a:ext cx="111034" cy="111034"/>
            </a:xfrm>
            <a:prstGeom prst="ellipse">
              <a:avLst/>
            </a:prstGeom>
            <a:solidFill>
              <a:srgbClr val="BA4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F66C0E4F-EA7B-4839-8292-06CEEE1FC2E7}"/>
                </a:ext>
              </a:extLst>
            </p:cNvPr>
            <p:cNvSpPr/>
            <p:nvPr/>
          </p:nvSpPr>
          <p:spPr>
            <a:xfrm>
              <a:off x="3929263" y="3983082"/>
              <a:ext cx="111034" cy="111034"/>
            </a:xfrm>
            <a:prstGeom prst="ellipse">
              <a:avLst/>
            </a:prstGeom>
            <a:solidFill>
              <a:srgbClr val="167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8697B55-667F-4934-A7DB-CB9D8AECBE37}"/>
              </a:ext>
            </a:extLst>
          </p:cNvPr>
          <p:cNvGrpSpPr/>
          <p:nvPr/>
        </p:nvGrpSpPr>
        <p:grpSpPr>
          <a:xfrm>
            <a:off x="8577315" y="1942646"/>
            <a:ext cx="1992957" cy="2477786"/>
            <a:chOff x="2374260" y="1891937"/>
            <a:chExt cx="1992957" cy="2477786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5EC25005-7D4D-408F-BC7C-311637104325}"/>
                </a:ext>
              </a:extLst>
            </p:cNvPr>
            <p:cNvSpPr/>
            <p:nvPr/>
          </p:nvSpPr>
          <p:spPr>
            <a:xfrm>
              <a:off x="2374260" y="1891937"/>
              <a:ext cx="1992957" cy="2477786"/>
            </a:xfrm>
            <a:prstGeom prst="rect">
              <a:avLst/>
            </a:prstGeom>
            <a:solidFill>
              <a:srgbClr val="1670A2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177B2318-A257-4CFF-A18B-761FB8D3F092}"/>
                </a:ext>
              </a:extLst>
            </p:cNvPr>
            <p:cNvCxnSpPr>
              <a:cxnSpLocks/>
              <a:stCxn id="140" idx="7"/>
              <a:endCxn id="142" idx="3"/>
            </p:cNvCxnSpPr>
            <p:nvPr/>
          </p:nvCxnSpPr>
          <p:spPr>
            <a:xfrm flipV="1">
              <a:off x="2778102" y="3354393"/>
              <a:ext cx="105693" cy="15073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640FACF4-34FE-4D53-A2CD-7259BB2A648D}"/>
                </a:ext>
              </a:extLst>
            </p:cNvPr>
            <p:cNvCxnSpPr>
              <a:stCxn id="142" idx="7"/>
              <a:endCxn id="143" idx="2"/>
            </p:cNvCxnSpPr>
            <p:nvPr/>
          </p:nvCxnSpPr>
          <p:spPr>
            <a:xfrm flipV="1">
              <a:off x="3047979" y="3106838"/>
              <a:ext cx="175455" cy="8337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0D0A25C2-2306-4482-9C09-280D739FEB02}"/>
                </a:ext>
              </a:extLst>
            </p:cNvPr>
            <p:cNvCxnSpPr>
              <a:cxnSpLocks/>
              <a:stCxn id="149" idx="1"/>
              <a:endCxn id="143" idx="6"/>
            </p:cNvCxnSpPr>
            <p:nvPr/>
          </p:nvCxnSpPr>
          <p:spPr>
            <a:xfrm flipH="1" flipV="1">
              <a:off x="3455626" y="3106838"/>
              <a:ext cx="170050" cy="10141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88290280-95FA-4B06-924A-1CF95F637E75}"/>
                </a:ext>
              </a:extLst>
            </p:cNvPr>
            <p:cNvCxnSpPr>
              <a:cxnSpLocks/>
              <a:endCxn id="152" idx="3"/>
            </p:cNvCxnSpPr>
            <p:nvPr/>
          </p:nvCxnSpPr>
          <p:spPr>
            <a:xfrm flipV="1">
              <a:off x="3836457" y="3162860"/>
              <a:ext cx="176700" cy="9347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E8E8F600-B06D-4502-8744-9795BD1FA6FB}"/>
                </a:ext>
              </a:extLst>
            </p:cNvPr>
            <p:cNvSpPr/>
            <p:nvPr/>
          </p:nvSpPr>
          <p:spPr>
            <a:xfrm>
              <a:off x="2579914" y="3471128"/>
              <a:ext cx="232192" cy="232192"/>
            </a:xfrm>
            <a:prstGeom prst="ellipse">
              <a:avLst/>
            </a:prstGeom>
            <a:solidFill>
              <a:srgbClr val="B75E1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B9FA60A3-27F3-401B-B043-AE87ACBD4E36}"/>
                </a:ext>
              </a:extLst>
            </p:cNvPr>
            <p:cNvSpPr/>
            <p:nvPr/>
          </p:nvSpPr>
          <p:spPr>
            <a:xfrm>
              <a:off x="2849791" y="3156205"/>
              <a:ext cx="232192" cy="232192"/>
            </a:xfrm>
            <a:prstGeom prst="ellipse">
              <a:avLst/>
            </a:prstGeom>
            <a:solidFill>
              <a:srgbClr val="B75E1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12A13A95-7C20-41FB-8863-DEBC43F934A3}"/>
                </a:ext>
              </a:extLst>
            </p:cNvPr>
            <p:cNvSpPr/>
            <p:nvPr/>
          </p:nvSpPr>
          <p:spPr>
            <a:xfrm>
              <a:off x="3223434" y="2990742"/>
              <a:ext cx="232192" cy="232192"/>
            </a:xfrm>
            <a:prstGeom prst="ellipse">
              <a:avLst/>
            </a:prstGeom>
            <a:solidFill>
              <a:srgbClr val="B75E1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0E5F9121-1574-4740-B978-4D1C13EA2DD4}"/>
                </a:ext>
              </a:extLst>
            </p:cNvPr>
            <p:cNvSpPr/>
            <p:nvPr/>
          </p:nvSpPr>
          <p:spPr>
            <a:xfrm rot="20013473">
              <a:off x="3619639" y="3129108"/>
              <a:ext cx="232192" cy="232192"/>
            </a:xfrm>
            <a:prstGeom prst="ellipse">
              <a:avLst/>
            </a:prstGeom>
            <a:solidFill>
              <a:srgbClr val="B75E1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6C323176-5F2D-4E9F-A585-0DB083AFDDD5}"/>
                </a:ext>
              </a:extLst>
            </p:cNvPr>
            <p:cNvSpPr/>
            <p:nvPr/>
          </p:nvSpPr>
          <p:spPr>
            <a:xfrm>
              <a:off x="3979153" y="2964672"/>
              <a:ext cx="232192" cy="232192"/>
            </a:xfrm>
            <a:prstGeom prst="ellipse">
              <a:avLst/>
            </a:prstGeom>
            <a:solidFill>
              <a:srgbClr val="B75E1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6B5CC516-6144-4B87-B8B7-8F741F1B7F1D}"/>
              </a:ext>
            </a:extLst>
          </p:cNvPr>
          <p:cNvGrpSpPr/>
          <p:nvPr/>
        </p:nvGrpSpPr>
        <p:grpSpPr>
          <a:xfrm>
            <a:off x="5067101" y="1942646"/>
            <a:ext cx="1992957" cy="2477786"/>
            <a:chOff x="2374260" y="1615440"/>
            <a:chExt cx="1992957" cy="2477786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D8AC8DBB-1F9A-4549-996E-EE0928CFC3C0}"/>
                </a:ext>
              </a:extLst>
            </p:cNvPr>
            <p:cNvSpPr/>
            <p:nvPr/>
          </p:nvSpPr>
          <p:spPr>
            <a:xfrm>
              <a:off x="2374260" y="1615440"/>
              <a:ext cx="1992957" cy="2477786"/>
            </a:xfrm>
            <a:prstGeom prst="rect">
              <a:avLst/>
            </a:prstGeom>
            <a:solidFill>
              <a:srgbClr val="B75E15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00CB9518-182E-48FE-A62A-41782546C332}"/>
                </a:ext>
              </a:extLst>
            </p:cNvPr>
            <p:cNvCxnSpPr/>
            <p:nvPr/>
          </p:nvCxnSpPr>
          <p:spPr>
            <a:xfrm flipV="1">
              <a:off x="2723606" y="2351314"/>
              <a:ext cx="0" cy="133251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2D53B4EA-8A38-44B1-B296-3B75D0CB9FC0}"/>
                </a:ext>
              </a:extLst>
            </p:cNvPr>
            <p:cNvCxnSpPr/>
            <p:nvPr/>
          </p:nvCxnSpPr>
          <p:spPr>
            <a:xfrm>
              <a:off x="2717074" y="3683824"/>
              <a:ext cx="14042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17620FA-E2BE-4A38-B4E6-645B9EE03D84}"/>
                </a:ext>
              </a:extLst>
            </p:cNvPr>
            <p:cNvCxnSpPr>
              <a:cxnSpLocks/>
            </p:cNvCxnSpPr>
            <p:nvPr/>
          </p:nvCxnSpPr>
          <p:spPr>
            <a:xfrm>
              <a:off x="2668089" y="3407327"/>
              <a:ext cx="11103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2E2AF482-D6A4-45D4-9780-13C5A8977657}"/>
                </a:ext>
              </a:extLst>
            </p:cNvPr>
            <p:cNvCxnSpPr>
              <a:cxnSpLocks/>
            </p:cNvCxnSpPr>
            <p:nvPr/>
          </p:nvCxnSpPr>
          <p:spPr>
            <a:xfrm>
              <a:off x="2668089" y="3146070"/>
              <a:ext cx="11103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2DFFDD03-C562-40BA-A605-381BB34722B5}"/>
                </a:ext>
              </a:extLst>
            </p:cNvPr>
            <p:cNvCxnSpPr>
              <a:cxnSpLocks/>
            </p:cNvCxnSpPr>
            <p:nvPr/>
          </p:nvCxnSpPr>
          <p:spPr>
            <a:xfrm>
              <a:off x="2668089" y="2884813"/>
              <a:ext cx="11103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8626E89-3B64-4789-B58E-4912A61AF692}"/>
                </a:ext>
              </a:extLst>
            </p:cNvPr>
            <p:cNvCxnSpPr>
              <a:cxnSpLocks/>
            </p:cNvCxnSpPr>
            <p:nvPr/>
          </p:nvCxnSpPr>
          <p:spPr>
            <a:xfrm>
              <a:off x="2668089" y="2623556"/>
              <a:ext cx="11103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679385B3-0832-4A77-8680-84505E90480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171008" y="3683824"/>
              <a:ext cx="11103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890AC9E2-3CB0-4F50-BFCF-6AAD4799A26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57500" y="3683824"/>
              <a:ext cx="11103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E5FE4B98-44CC-4BFD-A7CD-C80AB9F6387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484516" y="3683824"/>
              <a:ext cx="11103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2D3BF557-BF77-4D52-A0E1-6541887A5E6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98025" y="3683824"/>
              <a:ext cx="11103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3432E7F7-47BD-4D54-8999-94FEFEBDF7DA}"/>
              </a:ext>
            </a:extLst>
          </p:cNvPr>
          <p:cNvSpPr txBox="1"/>
          <p:nvPr/>
        </p:nvSpPr>
        <p:spPr>
          <a:xfrm>
            <a:off x="1243326" y="1403814"/>
            <a:ext cx="1578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BA4A77"/>
                </a:solidFill>
              </a:rPr>
              <a:t>Data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802365AA-06FC-4D0B-BB0B-CA2F4DAA9BF9}"/>
              </a:ext>
            </a:extLst>
          </p:cNvPr>
          <p:cNvSpPr txBox="1"/>
          <p:nvPr/>
        </p:nvSpPr>
        <p:spPr>
          <a:xfrm>
            <a:off x="5177273" y="1403814"/>
            <a:ext cx="1772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B75E15"/>
                </a:solidFill>
              </a:rPr>
              <a:t>Mapping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C880C643-2A4D-42FE-9E9B-BCDF34381B00}"/>
              </a:ext>
            </a:extLst>
          </p:cNvPr>
          <p:cNvSpPr txBox="1"/>
          <p:nvPr/>
        </p:nvSpPr>
        <p:spPr>
          <a:xfrm>
            <a:off x="8616540" y="1403814"/>
            <a:ext cx="1914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1670A2"/>
                </a:solidFill>
              </a:rPr>
              <a:t>Layers</a:t>
            </a: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5C90F2CD-815E-49DA-B08B-0F8BA6724923}"/>
              </a:ext>
            </a:extLst>
          </p:cNvPr>
          <p:cNvGrpSpPr/>
          <p:nvPr/>
        </p:nvGrpSpPr>
        <p:grpSpPr>
          <a:xfrm>
            <a:off x="1036242" y="1942646"/>
            <a:ext cx="1992957" cy="2477786"/>
            <a:chOff x="4705434" y="1070383"/>
            <a:chExt cx="1992957" cy="2477786"/>
          </a:xfrm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53E8D636-CEB2-4F2A-A271-628B52FFA98B}"/>
                </a:ext>
              </a:extLst>
            </p:cNvPr>
            <p:cNvSpPr/>
            <p:nvPr/>
          </p:nvSpPr>
          <p:spPr>
            <a:xfrm>
              <a:off x="4705434" y="1070383"/>
              <a:ext cx="1992957" cy="2477786"/>
            </a:xfrm>
            <a:prstGeom prst="rect">
              <a:avLst/>
            </a:prstGeom>
            <a:solidFill>
              <a:srgbClr val="BA4A77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82" name="Picture 181">
              <a:extLst>
                <a:ext uri="{FF2B5EF4-FFF2-40B4-BE49-F238E27FC236}">
                  <a16:creationId xmlns:a16="http://schemas.microsoft.com/office/drawing/2014/main" id="{C6AC7B0E-572E-4D34-9368-FFD558AC8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11088" y="1494650"/>
              <a:ext cx="1631430" cy="16622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5677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55">
            <a:extLst>
              <a:ext uri="{FF2B5EF4-FFF2-40B4-BE49-F238E27FC236}">
                <a16:creationId xmlns:a16="http://schemas.microsoft.com/office/drawing/2014/main" id="{B2D7136B-85BD-47DA-9127-CFA9A39A0757}"/>
              </a:ext>
            </a:extLst>
          </p:cNvPr>
          <p:cNvGrpSpPr/>
          <p:nvPr/>
        </p:nvGrpSpPr>
        <p:grpSpPr>
          <a:xfrm>
            <a:off x="286602" y="6111155"/>
            <a:ext cx="707422" cy="879517"/>
            <a:chOff x="2374260" y="2997925"/>
            <a:chExt cx="1992957" cy="2477786"/>
          </a:xfrm>
          <a:scene3d>
            <a:camera prst="isometricOffAxis2Top"/>
            <a:lightRig rig="threePt" dir="t"/>
          </a:scene3d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0624269-4AB2-4B19-9D70-D890F1C74C25}"/>
                </a:ext>
              </a:extLst>
            </p:cNvPr>
            <p:cNvSpPr/>
            <p:nvPr/>
          </p:nvSpPr>
          <p:spPr>
            <a:xfrm>
              <a:off x="2374260" y="2997925"/>
              <a:ext cx="1992957" cy="2477786"/>
            </a:xfrm>
            <a:prstGeom prst="rect">
              <a:avLst/>
            </a:prstGeom>
            <a:solidFill>
              <a:srgbClr val="C38D13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1B19284-1E74-412A-A010-A2B9EE58BF02}"/>
                </a:ext>
              </a:extLst>
            </p:cNvPr>
            <p:cNvSpPr/>
            <p:nvPr/>
          </p:nvSpPr>
          <p:spPr>
            <a:xfrm>
              <a:off x="2638003" y="3410010"/>
              <a:ext cx="1457293" cy="16350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C931C7B9-4C46-4CD9-B9FC-7FC898395A98}"/>
                </a:ext>
              </a:extLst>
            </p:cNvPr>
            <p:cNvCxnSpPr/>
            <p:nvPr/>
          </p:nvCxnSpPr>
          <p:spPr>
            <a:xfrm>
              <a:off x="2638697" y="3541939"/>
              <a:ext cx="1458831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EE938AD0-A079-4F1A-9069-47364E947D9A}"/>
                </a:ext>
              </a:extLst>
            </p:cNvPr>
            <p:cNvCxnSpPr/>
            <p:nvPr/>
          </p:nvCxnSpPr>
          <p:spPr>
            <a:xfrm>
              <a:off x="2636465" y="3792004"/>
              <a:ext cx="1458831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F3CA18C2-D8E9-4D61-A902-DAE8E984A799}"/>
                </a:ext>
              </a:extLst>
            </p:cNvPr>
            <p:cNvCxnSpPr/>
            <p:nvPr/>
          </p:nvCxnSpPr>
          <p:spPr>
            <a:xfrm>
              <a:off x="2638003" y="4042069"/>
              <a:ext cx="1458831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3FF35D1-F7C9-4E7B-8EDD-8C501B6ED627}"/>
                </a:ext>
              </a:extLst>
            </p:cNvPr>
            <p:cNvCxnSpPr/>
            <p:nvPr/>
          </p:nvCxnSpPr>
          <p:spPr>
            <a:xfrm>
              <a:off x="2636465" y="4292134"/>
              <a:ext cx="1458831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4D6B7558-0A5F-481C-ABC1-AAA31FEC9016}"/>
                </a:ext>
              </a:extLst>
            </p:cNvPr>
            <p:cNvCxnSpPr/>
            <p:nvPr/>
          </p:nvCxnSpPr>
          <p:spPr>
            <a:xfrm>
              <a:off x="2636465" y="4542199"/>
              <a:ext cx="1458831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0FEC21A-024B-46AD-B370-064FFC226346}"/>
                </a:ext>
              </a:extLst>
            </p:cNvPr>
            <p:cNvCxnSpPr/>
            <p:nvPr/>
          </p:nvCxnSpPr>
          <p:spPr>
            <a:xfrm>
              <a:off x="2636465" y="4792265"/>
              <a:ext cx="1458831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FC61966E-14FB-42B4-AC5D-54C63A392726}"/>
                </a:ext>
              </a:extLst>
            </p:cNvPr>
            <p:cNvCxnSpPr/>
            <p:nvPr/>
          </p:nvCxnSpPr>
          <p:spPr>
            <a:xfrm>
              <a:off x="2860766" y="3410010"/>
              <a:ext cx="0" cy="163506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D6AA1AF-0D4D-449B-B465-C698AF03B1D5}"/>
                </a:ext>
              </a:extLst>
            </p:cNvPr>
            <p:cNvCxnSpPr/>
            <p:nvPr/>
          </p:nvCxnSpPr>
          <p:spPr>
            <a:xfrm>
              <a:off x="3189569" y="3410010"/>
              <a:ext cx="0" cy="163506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183EAB9E-3BAA-406D-86C2-30A6B1B3A3C2}"/>
                </a:ext>
              </a:extLst>
            </p:cNvPr>
            <p:cNvCxnSpPr/>
            <p:nvPr/>
          </p:nvCxnSpPr>
          <p:spPr>
            <a:xfrm>
              <a:off x="3518372" y="3410010"/>
              <a:ext cx="0" cy="163506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0F497A1-9157-4905-A80D-53A5FED245E2}"/>
                </a:ext>
              </a:extLst>
            </p:cNvPr>
            <p:cNvCxnSpPr/>
            <p:nvPr/>
          </p:nvCxnSpPr>
          <p:spPr>
            <a:xfrm>
              <a:off x="3847175" y="3410010"/>
              <a:ext cx="0" cy="163506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7377B50B-C06C-4A6B-95D0-EED935AA9847}"/>
                </a:ext>
              </a:extLst>
            </p:cNvPr>
            <p:cNvSpPr/>
            <p:nvPr/>
          </p:nvSpPr>
          <p:spPr>
            <a:xfrm>
              <a:off x="2457559" y="3792004"/>
              <a:ext cx="77850" cy="99797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3727C0B0-C03D-435F-8B3E-EBE3035A306C}"/>
                </a:ext>
              </a:extLst>
            </p:cNvPr>
            <p:cNvSpPr/>
            <p:nvPr/>
          </p:nvSpPr>
          <p:spPr>
            <a:xfrm rot="5400000">
              <a:off x="3309263" y="4657690"/>
              <a:ext cx="77850" cy="99797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4A8D138A-28BD-4A6B-8739-6B87D8CE3E35}"/>
                </a:ext>
              </a:extLst>
            </p:cNvPr>
            <p:cNvCxnSpPr>
              <a:cxnSpLocks/>
            </p:cNvCxnSpPr>
            <p:nvPr/>
          </p:nvCxnSpPr>
          <p:spPr>
            <a:xfrm>
              <a:off x="2595867" y="3552792"/>
              <a:ext cx="8920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CD8A9FE-9609-48BF-B441-B5D936C203B4}"/>
                </a:ext>
              </a:extLst>
            </p:cNvPr>
            <p:cNvCxnSpPr>
              <a:cxnSpLocks/>
            </p:cNvCxnSpPr>
            <p:nvPr/>
          </p:nvCxnSpPr>
          <p:spPr>
            <a:xfrm>
              <a:off x="2595867" y="3801496"/>
              <a:ext cx="8920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B64ADDFE-4855-42DD-9087-37E1BC0AC86C}"/>
                </a:ext>
              </a:extLst>
            </p:cNvPr>
            <p:cNvCxnSpPr>
              <a:cxnSpLocks/>
            </p:cNvCxnSpPr>
            <p:nvPr/>
          </p:nvCxnSpPr>
          <p:spPr>
            <a:xfrm>
              <a:off x="2595867" y="4050200"/>
              <a:ext cx="8920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9D1F1FEF-0A2E-4DA9-AC5F-9DE548001CDD}"/>
                </a:ext>
              </a:extLst>
            </p:cNvPr>
            <p:cNvCxnSpPr>
              <a:cxnSpLocks/>
            </p:cNvCxnSpPr>
            <p:nvPr/>
          </p:nvCxnSpPr>
          <p:spPr>
            <a:xfrm>
              <a:off x="2595867" y="4298904"/>
              <a:ext cx="8920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61DB276-590A-4ADA-910F-92DA75A3ADC6}"/>
                </a:ext>
              </a:extLst>
            </p:cNvPr>
            <p:cNvCxnSpPr>
              <a:cxnSpLocks/>
            </p:cNvCxnSpPr>
            <p:nvPr/>
          </p:nvCxnSpPr>
          <p:spPr>
            <a:xfrm>
              <a:off x="2595867" y="4547608"/>
              <a:ext cx="8920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5DB4F4D-9F88-4E2B-A6D8-CF8ECD0B74E3}"/>
                </a:ext>
              </a:extLst>
            </p:cNvPr>
            <p:cNvCxnSpPr>
              <a:cxnSpLocks/>
            </p:cNvCxnSpPr>
            <p:nvPr/>
          </p:nvCxnSpPr>
          <p:spPr>
            <a:xfrm>
              <a:off x="2595867" y="4796312"/>
              <a:ext cx="8920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EA7F7B2A-0C6B-4F15-83D2-342BF77B75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6895" y="4994097"/>
              <a:ext cx="0" cy="836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12D0CBE1-D6B5-4640-B0E4-3F10EC88A0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5067" y="4994097"/>
              <a:ext cx="0" cy="836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A3D815F-0AF8-4D87-8AFA-FC46E1084D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7272" y="4994097"/>
              <a:ext cx="0" cy="836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C2E42B9B-7130-48A7-951D-141560B671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4869" y="4994097"/>
              <a:ext cx="0" cy="836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1E85AA5-4C9B-FC70-0D89-A4C492217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</a:t>
            </a:r>
            <a:r>
              <a:rPr lang="en-US" dirty="0" err="1"/>
              <a:t>ggplot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9A9BCF-2B9B-46C5-829B-43482972767A}"/>
              </a:ext>
            </a:extLst>
          </p:cNvPr>
          <p:cNvSpPr/>
          <p:nvPr/>
        </p:nvSpPr>
        <p:spPr>
          <a:xfrm>
            <a:off x="286602" y="6006128"/>
            <a:ext cx="707422" cy="879517"/>
          </a:xfrm>
          <a:prstGeom prst="rect">
            <a:avLst/>
          </a:prstGeom>
          <a:solidFill>
            <a:srgbClr val="389BC8">
              <a:alpha val="83922"/>
            </a:srgbClr>
          </a:solidFill>
          <a:ln>
            <a:noFill/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(x, y)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69D22DC9-F86D-4F6F-A28F-CEEE89274E60}"/>
              </a:ext>
            </a:extLst>
          </p:cNvPr>
          <p:cNvGrpSpPr/>
          <p:nvPr/>
        </p:nvGrpSpPr>
        <p:grpSpPr>
          <a:xfrm>
            <a:off x="286602" y="5886858"/>
            <a:ext cx="707422" cy="879517"/>
            <a:chOff x="2374260" y="2444931"/>
            <a:chExt cx="1992957" cy="2477786"/>
          </a:xfrm>
          <a:scene3d>
            <a:camera prst="isometricOffAxis2Top"/>
            <a:lightRig rig="threePt" dir="t"/>
          </a:scene3d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2645AFB-28BE-4D6D-8BD2-13E18146ACA6}"/>
                </a:ext>
              </a:extLst>
            </p:cNvPr>
            <p:cNvSpPr/>
            <p:nvPr/>
          </p:nvSpPr>
          <p:spPr>
            <a:xfrm>
              <a:off x="2374260" y="2444931"/>
              <a:ext cx="1992957" cy="2477786"/>
            </a:xfrm>
            <a:prstGeom prst="rect">
              <a:avLst/>
            </a:prstGeom>
            <a:solidFill>
              <a:srgbClr val="169674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38C5251-0709-4A66-A0E1-C4230A0602F7}"/>
                </a:ext>
              </a:extLst>
            </p:cNvPr>
            <p:cNvSpPr/>
            <p:nvPr/>
          </p:nvSpPr>
          <p:spPr>
            <a:xfrm>
              <a:off x="2481943" y="2730579"/>
              <a:ext cx="557574" cy="55757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E8EADB30-FC83-4C7F-9B25-FFE9F3FCECB8}"/>
                </a:ext>
              </a:extLst>
            </p:cNvPr>
            <p:cNvSpPr/>
            <p:nvPr/>
          </p:nvSpPr>
          <p:spPr>
            <a:xfrm>
              <a:off x="3089382" y="2730579"/>
              <a:ext cx="557574" cy="55757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AD9E59DA-4B28-4A2D-8459-71594C9A670D}"/>
                </a:ext>
              </a:extLst>
            </p:cNvPr>
            <p:cNvSpPr/>
            <p:nvPr/>
          </p:nvSpPr>
          <p:spPr>
            <a:xfrm>
              <a:off x="3696821" y="2730579"/>
              <a:ext cx="557574" cy="55757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84E35DFB-0743-4D94-BB60-A7653AD17847}"/>
                </a:ext>
              </a:extLst>
            </p:cNvPr>
            <p:cNvSpPr/>
            <p:nvPr/>
          </p:nvSpPr>
          <p:spPr>
            <a:xfrm>
              <a:off x="2478416" y="3350715"/>
              <a:ext cx="557574" cy="55757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20014C4A-2425-4AFB-A7EE-173D837780B1}"/>
                </a:ext>
              </a:extLst>
            </p:cNvPr>
            <p:cNvSpPr/>
            <p:nvPr/>
          </p:nvSpPr>
          <p:spPr>
            <a:xfrm>
              <a:off x="3085855" y="3350715"/>
              <a:ext cx="557574" cy="55757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89B6D94-36F1-4B0E-88CE-3E0E089636EF}"/>
                </a:ext>
              </a:extLst>
            </p:cNvPr>
            <p:cNvSpPr/>
            <p:nvPr/>
          </p:nvSpPr>
          <p:spPr>
            <a:xfrm>
              <a:off x="3693294" y="3350715"/>
              <a:ext cx="557574" cy="55757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8E718113-C387-43F3-B981-3224A296CB50}"/>
                </a:ext>
              </a:extLst>
            </p:cNvPr>
            <p:cNvSpPr/>
            <p:nvPr/>
          </p:nvSpPr>
          <p:spPr>
            <a:xfrm>
              <a:off x="2474889" y="3970851"/>
              <a:ext cx="557574" cy="55757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9CE266E0-EBC4-46A6-8D73-6E8A6C30D651}"/>
                </a:ext>
              </a:extLst>
            </p:cNvPr>
            <p:cNvSpPr/>
            <p:nvPr/>
          </p:nvSpPr>
          <p:spPr>
            <a:xfrm>
              <a:off x="3082328" y="3970851"/>
              <a:ext cx="557574" cy="55757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610FB63F-A992-48A4-922A-7BB2619F7759}"/>
                </a:ext>
              </a:extLst>
            </p:cNvPr>
            <p:cNvSpPr/>
            <p:nvPr/>
          </p:nvSpPr>
          <p:spPr>
            <a:xfrm>
              <a:off x="3689767" y="3970851"/>
              <a:ext cx="557574" cy="55757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FD26CD4-1E2A-4D0E-BEEE-B96825740B6B}"/>
              </a:ext>
            </a:extLst>
          </p:cNvPr>
          <p:cNvGrpSpPr/>
          <p:nvPr/>
        </p:nvGrpSpPr>
        <p:grpSpPr>
          <a:xfrm>
            <a:off x="286602" y="5752691"/>
            <a:ext cx="707422" cy="879517"/>
            <a:chOff x="2374260" y="2168434"/>
            <a:chExt cx="1992957" cy="2477786"/>
          </a:xfrm>
          <a:scene3d>
            <a:camera prst="isometricOffAxis2Top"/>
            <a:lightRig rig="threePt" dir="t"/>
          </a:scene3d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11A878C-FA72-42BE-8E99-AD96D754ECA6}"/>
                </a:ext>
              </a:extLst>
            </p:cNvPr>
            <p:cNvSpPr/>
            <p:nvPr/>
          </p:nvSpPr>
          <p:spPr>
            <a:xfrm>
              <a:off x="2374260" y="2168434"/>
              <a:ext cx="1992957" cy="2477786"/>
            </a:xfrm>
            <a:prstGeom prst="rect">
              <a:avLst/>
            </a:prstGeom>
            <a:solidFill>
              <a:srgbClr val="D0D426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FC2EFDD3-C7E0-4063-B876-34C9005E425D}"/>
                </a:ext>
              </a:extLst>
            </p:cNvPr>
            <p:cNvSpPr/>
            <p:nvPr/>
          </p:nvSpPr>
          <p:spPr>
            <a:xfrm>
              <a:off x="2598423" y="4038599"/>
              <a:ext cx="111034" cy="111034"/>
            </a:xfrm>
            <a:prstGeom prst="ellipse">
              <a:avLst/>
            </a:prstGeom>
            <a:solidFill>
              <a:srgbClr val="389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F448CD2C-DF62-43B6-A792-319D9B918439}"/>
                </a:ext>
              </a:extLst>
            </p:cNvPr>
            <p:cNvSpPr/>
            <p:nvPr/>
          </p:nvSpPr>
          <p:spPr>
            <a:xfrm>
              <a:off x="3541951" y="2846911"/>
              <a:ext cx="111034" cy="111034"/>
            </a:xfrm>
            <a:prstGeom prst="ellipse">
              <a:avLst/>
            </a:prstGeom>
            <a:solidFill>
              <a:srgbClr val="389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B9795002-2002-4562-8FC5-FD9B49505565}"/>
                </a:ext>
              </a:extLst>
            </p:cNvPr>
            <p:cNvSpPr/>
            <p:nvPr/>
          </p:nvSpPr>
          <p:spPr>
            <a:xfrm>
              <a:off x="2740999" y="3518126"/>
              <a:ext cx="111034" cy="111034"/>
            </a:xfrm>
            <a:prstGeom prst="ellipse">
              <a:avLst/>
            </a:prstGeom>
            <a:solidFill>
              <a:srgbClr val="167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203AB866-59F6-4D4F-9DB4-00357B99AAE9}"/>
                </a:ext>
              </a:extLst>
            </p:cNvPr>
            <p:cNvSpPr/>
            <p:nvPr/>
          </p:nvSpPr>
          <p:spPr>
            <a:xfrm>
              <a:off x="2888776" y="3223075"/>
              <a:ext cx="111034" cy="111034"/>
            </a:xfrm>
            <a:prstGeom prst="ellipse">
              <a:avLst/>
            </a:prstGeom>
            <a:solidFill>
              <a:srgbClr val="BA4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0BE40548-9D75-46D3-8443-854DBB0ED3A2}"/>
                </a:ext>
              </a:extLst>
            </p:cNvPr>
            <p:cNvSpPr/>
            <p:nvPr/>
          </p:nvSpPr>
          <p:spPr>
            <a:xfrm>
              <a:off x="2740715" y="3794623"/>
              <a:ext cx="111034" cy="111034"/>
            </a:xfrm>
            <a:prstGeom prst="ellipse">
              <a:avLst/>
            </a:prstGeom>
            <a:solidFill>
              <a:srgbClr val="389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68E2DCE-85E6-48FC-A05E-C963ABFA85E0}"/>
                </a:ext>
              </a:extLst>
            </p:cNvPr>
            <p:cNvSpPr/>
            <p:nvPr/>
          </p:nvSpPr>
          <p:spPr>
            <a:xfrm>
              <a:off x="3315790" y="3483429"/>
              <a:ext cx="111034" cy="111034"/>
            </a:xfrm>
            <a:prstGeom prst="ellipse">
              <a:avLst/>
            </a:prstGeom>
            <a:solidFill>
              <a:srgbClr val="BA4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71843044-90EB-4B5C-977E-022432963027}"/>
                </a:ext>
              </a:extLst>
            </p:cNvPr>
            <p:cNvSpPr/>
            <p:nvPr/>
          </p:nvSpPr>
          <p:spPr>
            <a:xfrm>
              <a:off x="3064202" y="3438326"/>
              <a:ext cx="111034" cy="111034"/>
            </a:xfrm>
            <a:prstGeom prst="ellipse">
              <a:avLst/>
            </a:prstGeom>
            <a:solidFill>
              <a:srgbClr val="167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49EC2A11-A590-47F8-8FF1-B4E1FA1B4185}"/>
                </a:ext>
              </a:extLst>
            </p:cNvPr>
            <p:cNvSpPr/>
            <p:nvPr/>
          </p:nvSpPr>
          <p:spPr>
            <a:xfrm>
              <a:off x="3263805" y="3165566"/>
              <a:ext cx="111034" cy="111034"/>
            </a:xfrm>
            <a:prstGeom prst="ellipse">
              <a:avLst/>
            </a:prstGeom>
            <a:solidFill>
              <a:srgbClr val="BA4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98F35893-7422-4518-A05C-6EBDE2B49D31}"/>
                </a:ext>
              </a:extLst>
            </p:cNvPr>
            <p:cNvSpPr/>
            <p:nvPr/>
          </p:nvSpPr>
          <p:spPr>
            <a:xfrm>
              <a:off x="2953168" y="3649708"/>
              <a:ext cx="111034" cy="111034"/>
            </a:xfrm>
            <a:prstGeom prst="ellipse">
              <a:avLst/>
            </a:prstGeom>
            <a:solidFill>
              <a:srgbClr val="BA4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91931E53-2942-405C-9687-B07F17B9CF9B}"/>
                </a:ext>
              </a:extLst>
            </p:cNvPr>
            <p:cNvSpPr/>
            <p:nvPr/>
          </p:nvSpPr>
          <p:spPr>
            <a:xfrm>
              <a:off x="3416205" y="3317966"/>
              <a:ext cx="111034" cy="111034"/>
            </a:xfrm>
            <a:prstGeom prst="ellipse">
              <a:avLst/>
            </a:prstGeom>
            <a:solidFill>
              <a:srgbClr val="167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5E3C21D0-C048-4099-B829-140A36139C1E}"/>
                </a:ext>
              </a:extLst>
            </p:cNvPr>
            <p:cNvSpPr/>
            <p:nvPr/>
          </p:nvSpPr>
          <p:spPr>
            <a:xfrm>
              <a:off x="3568605" y="3470366"/>
              <a:ext cx="111034" cy="111034"/>
            </a:xfrm>
            <a:prstGeom prst="ellipse">
              <a:avLst/>
            </a:prstGeom>
            <a:solidFill>
              <a:srgbClr val="389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93F7D374-6548-469D-9080-E210F8869CB4}"/>
                </a:ext>
              </a:extLst>
            </p:cNvPr>
            <p:cNvSpPr/>
            <p:nvPr/>
          </p:nvSpPr>
          <p:spPr>
            <a:xfrm>
              <a:off x="3161555" y="3834142"/>
              <a:ext cx="111034" cy="111034"/>
            </a:xfrm>
            <a:prstGeom prst="ellipse">
              <a:avLst/>
            </a:prstGeom>
            <a:solidFill>
              <a:srgbClr val="BA4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A0EE679D-5BF8-4951-A1FA-A7C9EB9C3ED6}"/>
                </a:ext>
              </a:extLst>
            </p:cNvPr>
            <p:cNvSpPr/>
            <p:nvPr/>
          </p:nvSpPr>
          <p:spPr>
            <a:xfrm>
              <a:off x="3419992" y="3677194"/>
              <a:ext cx="111034" cy="111034"/>
            </a:xfrm>
            <a:prstGeom prst="ellipse">
              <a:avLst/>
            </a:prstGeom>
            <a:solidFill>
              <a:srgbClr val="BA4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A353F150-6150-41D9-B5A6-D7B604812AC8}"/>
                </a:ext>
              </a:extLst>
            </p:cNvPr>
            <p:cNvSpPr/>
            <p:nvPr/>
          </p:nvSpPr>
          <p:spPr>
            <a:xfrm>
              <a:off x="3687286" y="3129507"/>
              <a:ext cx="111034" cy="111034"/>
            </a:xfrm>
            <a:prstGeom prst="ellipse">
              <a:avLst/>
            </a:prstGeom>
            <a:solidFill>
              <a:srgbClr val="167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9F31A479-8A6E-436C-82D6-9D75ED532B55}"/>
                </a:ext>
              </a:extLst>
            </p:cNvPr>
            <p:cNvSpPr/>
            <p:nvPr/>
          </p:nvSpPr>
          <p:spPr>
            <a:xfrm>
              <a:off x="2851749" y="4076341"/>
              <a:ext cx="111034" cy="111034"/>
            </a:xfrm>
            <a:prstGeom prst="ellipse">
              <a:avLst/>
            </a:prstGeom>
            <a:solidFill>
              <a:srgbClr val="BA4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29647D20-1677-4AF1-9DCA-9BD7971B111C}"/>
                </a:ext>
              </a:extLst>
            </p:cNvPr>
            <p:cNvSpPr/>
            <p:nvPr/>
          </p:nvSpPr>
          <p:spPr>
            <a:xfrm>
              <a:off x="3989726" y="2992444"/>
              <a:ext cx="111034" cy="111034"/>
            </a:xfrm>
            <a:prstGeom prst="ellipse">
              <a:avLst/>
            </a:prstGeom>
            <a:solidFill>
              <a:srgbClr val="167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6995624-58CF-4D7A-94FD-6F65AC45F59A}"/>
                </a:ext>
              </a:extLst>
            </p:cNvPr>
            <p:cNvSpPr/>
            <p:nvPr/>
          </p:nvSpPr>
          <p:spPr>
            <a:xfrm>
              <a:off x="3899263" y="3538946"/>
              <a:ext cx="316076" cy="648429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5D567F2E-F6C8-4489-AC6D-427CB340F099}"/>
                </a:ext>
              </a:extLst>
            </p:cNvPr>
            <p:cNvSpPr/>
            <p:nvPr/>
          </p:nvSpPr>
          <p:spPr>
            <a:xfrm>
              <a:off x="3929263" y="3618411"/>
              <a:ext cx="111034" cy="111034"/>
            </a:xfrm>
            <a:prstGeom prst="ellipse">
              <a:avLst/>
            </a:prstGeom>
            <a:solidFill>
              <a:srgbClr val="389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7E809EFD-E907-4767-B607-C0B159D4DFEB}"/>
                </a:ext>
              </a:extLst>
            </p:cNvPr>
            <p:cNvSpPr/>
            <p:nvPr/>
          </p:nvSpPr>
          <p:spPr>
            <a:xfrm>
              <a:off x="3929263" y="3800746"/>
              <a:ext cx="111034" cy="111034"/>
            </a:xfrm>
            <a:prstGeom prst="ellipse">
              <a:avLst/>
            </a:prstGeom>
            <a:solidFill>
              <a:srgbClr val="BA4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F66C0E4F-EA7B-4839-8292-06CEEE1FC2E7}"/>
                </a:ext>
              </a:extLst>
            </p:cNvPr>
            <p:cNvSpPr/>
            <p:nvPr/>
          </p:nvSpPr>
          <p:spPr>
            <a:xfrm>
              <a:off x="3929263" y="3983082"/>
              <a:ext cx="111034" cy="111034"/>
            </a:xfrm>
            <a:prstGeom prst="ellipse">
              <a:avLst/>
            </a:prstGeom>
            <a:solidFill>
              <a:srgbClr val="167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6DAB8B23-7868-4602-8B9B-D894DEB6B917}"/>
              </a:ext>
            </a:extLst>
          </p:cNvPr>
          <p:cNvGrpSpPr/>
          <p:nvPr/>
        </p:nvGrpSpPr>
        <p:grpSpPr>
          <a:xfrm>
            <a:off x="8577315" y="1942646"/>
            <a:ext cx="1992957" cy="2477786"/>
            <a:chOff x="2374260" y="1891937"/>
            <a:chExt cx="1992957" cy="2477786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AD7015A-E4B4-45CE-B8AA-6CDD32635ADA}"/>
                </a:ext>
              </a:extLst>
            </p:cNvPr>
            <p:cNvSpPr/>
            <p:nvPr/>
          </p:nvSpPr>
          <p:spPr>
            <a:xfrm>
              <a:off x="2374260" y="1891937"/>
              <a:ext cx="1992957" cy="2477786"/>
            </a:xfrm>
            <a:prstGeom prst="rect">
              <a:avLst/>
            </a:prstGeom>
            <a:solidFill>
              <a:srgbClr val="1670A2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6191CE12-2F0E-4ACC-99DA-92D813D64110}"/>
                </a:ext>
              </a:extLst>
            </p:cNvPr>
            <p:cNvCxnSpPr>
              <a:cxnSpLocks/>
              <a:stCxn id="189" idx="7"/>
              <a:endCxn id="190" idx="3"/>
            </p:cNvCxnSpPr>
            <p:nvPr/>
          </p:nvCxnSpPr>
          <p:spPr>
            <a:xfrm flipV="1">
              <a:off x="2778102" y="3354393"/>
              <a:ext cx="105693" cy="15073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2A79CA83-A540-49B8-800B-4D303EAD7B70}"/>
                </a:ext>
              </a:extLst>
            </p:cNvPr>
            <p:cNvCxnSpPr>
              <a:stCxn id="190" idx="7"/>
              <a:endCxn id="191" idx="2"/>
            </p:cNvCxnSpPr>
            <p:nvPr/>
          </p:nvCxnSpPr>
          <p:spPr>
            <a:xfrm flipV="1">
              <a:off x="3047979" y="3106838"/>
              <a:ext cx="175455" cy="8337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9631EF94-D576-4803-B5B1-3F80BBB0FD68}"/>
                </a:ext>
              </a:extLst>
            </p:cNvPr>
            <p:cNvCxnSpPr>
              <a:cxnSpLocks/>
              <a:stCxn id="192" idx="1"/>
              <a:endCxn id="191" idx="6"/>
            </p:cNvCxnSpPr>
            <p:nvPr/>
          </p:nvCxnSpPr>
          <p:spPr>
            <a:xfrm flipH="1" flipV="1">
              <a:off x="3455626" y="3106838"/>
              <a:ext cx="170050" cy="10141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E7618462-34B1-43A1-919A-B7CF8ECF0DBC}"/>
                </a:ext>
              </a:extLst>
            </p:cNvPr>
            <p:cNvCxnSpPr>
              <a:cxnSpLocks/>
              <a:endCxn id="193" idx="3"/>
            </p:cNvCxnSpPr>
            <p:nvPr/>
          </p:nvCxnSpPr>
          <p:spPr>
            <a:xfrm flipV="1">
              <a:off x="3836457" y="3162860"/>
              <a:ext cx="176700" cy="9347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2946B6B6-50C7-4868-B177-35A431AA31F7}"/>
                </a:ext>
              </a:extLst>
            </p:cNvPr>
            <p:cNvSpPr/>
            <p:nvPr/>
          </p:nvSpPr>
          <p:spPr>
            <a:xfrm>
              <a:off x="2579914" y="3471128"/>
              <a:ext cx="232192" cy="232192"/>
            </a:xfrm>
            <a:prstGeom prst="ellipse">
              <a:avLst/>
            </a:prstGeom>
            <a:solidFill>
              <a:srgbClr val="B75E1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7851820D-AAEF-49FB-8ACC-2EB86C5047BD}"/>
                </a:ext>
              </a:extLst>
            </p:cNvPr>
            <p:cNvSpPr/>
            <p:nvPr/>
          </p:nvSpPr>
          <p:spPr>
            <a:xfrm>
              <a:off x="2849791" y="3156205"/>
              <a:ext cx="232192" cy="232192"/>
            </a:xfrm>
            <a:prstGeom prst="ellipse">
              <a:avLst/>
            </a:prstGeom>
            <a:solidFill>
              <a:srgbClr val="B75E1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17971060-215A-400E-975B-BCCE24CF45BB}"/>
                </a:ext>
              </a:extLst>
            </p:cNvPr>
            <p:cNvSpPr/>
            <p:nvPr/>
          </p:nvSpPr>
          <p:spPr>
            <a:xfrm>
              <a:off x="3223434" y="2990742"/>
              <a:ext cx="232192" cy="232192"/>
            </a:xfrm>
            <a:prstGeom prst="ellipse">
              <a:avLst/>
            </a:prstGeom>
            <a:solidFill>
              <a:srgbClr val="B75E1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148A4FCF-4D68-4310-8227-880505D5DF0B}"/>
                </a:ext>
              </a:extLst>
            </p:cNvPr>
            <p:cNvSpPr/>
            <p:nvPr/>
          </p:nvSpPr>
          <p:spPr>
            <a:xfrm rot="20013473">
              <a:off x="3619639" y="3129108"/>
              <a:ext cx="232192" cy="232192"/>
            </a:xfrm>
            <a:prstGeom prst="ellipse">
              <a:avLst/>
            </a:prstGeom>
            <a:solidFill>
              <a:srgbClr val="B75E1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2F648099-379D-40B7-A8C2-97D6A92D0350}"/>
                </a:ext>
              </a:extLst>
            </p:cNvPr>
            <p:cNvSpPr/>
            <p:nvPr/>
          </p:nvSpPr>
          <p:spPr>
            <a:xfrm>
              <a:off x="3979153" y="2964672"/>
              <a:ext cx="232192" cy="232192"/>
            </a:xfrm>
            <a:prstGeom prst="ellipse">
              <a:avLst/>
            </a:prstGeom>
            <a:solidFill>
              <a:srgbClr val="B75E1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3CFC7CCC-1657-4052-A9F2-7E601225CD33}"/>
              </a:ext>
            </a:extLst>
          </p:cNvPr>
          <p:cNvGrpSpPr/>
          <p:nvPr/>
        </p:nvGrpSpPr>
        <p:grpSpPr>
          <a:xfrm>
            <a:off x="5067101" y="1942646"/>
            <a:ext cx="1992957" cy="2477786"/>
            <a:chOff x="2374260" y="1615440"/>
            <a:chExt cx="1992957" cy="2477786"/>
          </a:xfrm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5DC197FC-5B59-4A88-A928-0E83DD2007E3}"/>
                </a:ext>
              </a:extLst>
            </p:cNvPr>
            <p:cNvSpPr/>
            <p:nvPr/>
          </p:nvSpPr>
          <p:spPr>
            <a:xfrm>
              <a:off x="2374260" y="1615440"/>
              <a:ext cx="1992957" cy="2477786"/>
            </a:xfrm>
            <a:prstGeom prst="rect">
              <a:avLst/>
            </a:prstGeom>
            <a:solidFill>
              <a:srgbClr val="B75E15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1960C75A-3B83-476C-89C3-4DA2754398BF}"/>
                </a:ext>
              </a:extLst>
            </p:cNvPr>
            <p:cNvCxnSpPr/>
            <p:nvPr/>
          </p:nvCxnSpPr>
          <p:spPr>
            <a:xfrm flipV="1">
              <a:off x="2723606" y="2351314"/>
              <a:ext cx="0" cy="133251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7E599096-7423-42FD-9EAE-91EB71B58593}"/>
                </a:ext>
              </a:extLst>
            </p:cNvPr>
            <p:cNvCxnSpPr/>
            <p:nvPr/>
          </p:nvCxnSpPr>
          <p:spPr>
            <a:xfrm>
              <a:off x="2717074" y="3683824"/>
              <a:ext cx="14042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477C31CF-AE54-4BF5-B892-FF3B1D4C8F28}"/>
                </a:ext>
              </a:extLst>
            </p:cNvPr>
            <p:cNvCxnSpPr>
              <a:cxnSpLocks/>
            </p:cNvCxnSpPr>
            <p:nvPr/>
          </p:nvCxnSpPr>
          <p:spPr>
            <a:xfrm>
              <a:off x="2668089" y="3407327"/>
              <a:ext cx="11103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6703A5D7-74CF-4BC6-A882-5EA9B1DD330C}"/>
                </a:ext>
              </a:extLst>
            </p:cNvPr>
            <p:cNvCxnSpPr>
              <a:cxnSpLocks/>
            </p:cNvCxnSpPr>
            <p:nvPr/>
          </p:nvCxnSpPr>
          <p:spPr>
            <a:xfrm>
              <a:off x="2668089" y="3146070"/>
              <a:ext cx="11103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D2405B36-479A-4556-8D0C-94E90D99A5F6}"/>
                </a:ext>
              </a:extLst>
            </p:cNvPr>
            <p:cNvCxnSpPr>
              <a:cxnSpLocks/>
            </p:cNvCxnSpPr>
            <p:nvPr/>
          </p:nvCxnSpPr>
          <p:spPr>
            <a:xfrm>
              <a:off x="2668089" y="2884813"/>
              <a:ext cx="11103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63687551-AEEA-42D6-BDDE-E8305D681384}"/>
                </a:ext>
              </a:extLst>
            </p:cNvPr>
            <p:cNvCxnSpPr>
              <a:cxnSpLocks/>
            </p:cNvCxnSpPr>
            <p:nvPr/>
          </p:nvCxnSpPr>
          <p:spPr>
            <a:xfrm>
              <a:off x="2668089" y="2623556"/>
              <a:ext cx="11103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0D12014F-1F9E-4FCB-8952-2463EAF8308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171008" y="3683824"/>
              <a:ext cx="11103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A42C5E44-5397-4FA7-B1AC-BD364633A14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57500" y="3683824"/>
              <a:ext cx="11103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213E664F-F677-4087-8BC1-2C2D5F342FA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484516" y="3683824"/>
              <a:ext cx="11103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A92AD62D-293D-40A1-9852-C3787BB7DD0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98025" y="3683824"/>
              <a:ext cx="11103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6" name="TextBox 205">
            <a:extLst>
              <a:ext uri="{FF2B5EF4-FFF2-40B4-BE49-F238E27FC236}">
                <a16:creationId xmlns:a16="http://schemas.microsoft.com/office/drawing/2014/main" id="{15C2D60B-5E73-4292-ABB8-CA0DA3830858}"/>
              </a:ext>
            </a:extLst>
          </p:cNvPr>
          <p:cNvSpPr txBox="1"/>
          <p:nvPr/>
        </p:nvSpPr>
        <p:spPr>
          <a:xfrm>
            <a:off x="1243326" y="1403814"/>
            <a:ext cx="1578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BA4A77"/>
                </a:solidFill>
              </a:rPr>
              <a:t>Data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0ECEF5C4-564A-4C2D-B599-895CAABBC822}"/>
              </a:ext>
            </a:extLst>
          </p:cNvPr>
          <p:cNvSpPr txBox="1"/>
          <p:nvPr/>
        </p:nvSpPr>
        <p:spPr>
          <a:xfrm>
            <a:off x="5177273" y="1403814"/>
            <a:ext cx="1772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B75E15"/>
                </a:solidFill>
              </a:rPr>
              <a:t>Mapping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86BBCC30-847E-40FE-8A2E-53039F278C14}"/>
              </a:ext>
            </a:extLst>
          </p:cNvPr>
          <p:cNvSpPr txBox="1"/>
          <p:nvPr/>
        </p:nvSpPr>
        <p:spPr>
          <a:xfrm>
            <a:off x="8616540" y="1403814"/>
            <a:ext cx="1914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1670A2"/>
                </a:solidFill>
              </a:rPr>
              <a:t>Layers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A80ABEC2-41E1-4C84-9FF0-B6F4DC22441A}"/>
              </a:ext>
            </a:extLst>
          </p:cNvPr>
          <p:cNvGrpSpPr/>
          <p:nvPr/>
        </p:nvGrpSpPr>
        <p:grpSpPr>
          <a:xfrm>
            <a:off x="1036242" y="1942646"/>
            <a:ext cx="1992957" cy="2477786"/>
            <a:chOff x="4705434" y="1070383"/>
            <a:chExt cx="1992957" cy="2477786"/>
          </a:xfrm>
        </p:grpSpPr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269ADC09-D441-40FE-A9B6-121A463CC900}"/>
                </a:ext>
              </a:extLst>
            </p:cNvPr>
            <p:cNvSpPr/>
            <p:nvPr/>
          </p:nvSpPr>
          <p:spPr>
            <a:xfrm>
              <a:off x="4705434" y="1070383"/>
              <a:ext cx="1992957" cy="2477786"/>
            </a:xfrm>
            <a:prstGeom prst="rect">
              <a:avLst/>
            </a:prstGeom>
            <a:solidFill>
              <a:srgbClr val="BA4A77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13" name="Picture 212">
              <a:extLst>
                <a:ext uri="{FF2B5EF4-FFF2-40B4-BE49-F238E27FC236}">
                  <a16:creationId xmlns:a16="http://schemas.microsoft.com/office/drawing/2014/main" id="{BFA865D1-4CE7-4422-9CCE-A1CC3B172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11088" y="1494650"/>
              <a:ext cx="1631430" cy="1662212"/>
            </a:xfrm>
            <a:prstGeom prst="rect">
              <a:avLst/>
            </a:prstGeom>
          </p:spPr>
        </p:pic>
      </p:grpSp>
      <p:sp>
        <p:nvSpPr>
          <p:cNvPr id="214" name="TextBox 213">
            <a:extLst>
              <a:ext uri="{FF2B5EF4-FFF2-40B4-BE49-F238E27FC236}">
                <a16:creationId xmlns:a16="http://schemas.microsoft.com/office/drawing/2014/main" id="{BC68B832-E211-4272-9593-1A56B2A2426C}"/>
              </a:ext>
            </a:extLst>
          </p:cNvPr>
          <p:cNvSpPr txBox="1"/>
          <p:nvPr/>
        </p:nvSpPr>
        <p:spPr>
          <a:xfrm>
            <a:off x="505519" y="4520938"/>
            <a:ext cx="3248638" cy="994767"/>
          </a:xfrm>
          <a:prstGeom prst="roundRect">
            <a:avLst>
              <a:gd name="adj" fmla="val 13327"/>
            </a:avLst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ggplot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BA4A77"/>
                </a:solidFill>
                <a:latin typeface="Consolas" panose="020B0609020204030204" pitchFamily="49" charset="0"/>
              </a:rPr>
              <a:t>  data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blackdrum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42705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55">
            <a:extLst>
              <a:ext uri="{FF2B5EF4-FFF2-40B4-BE49-F238E27FC236}">
                <a16:creationId xmlns:a16="http://schemas.microsoft.com/office/drawing/2014/main" id="{B2D7136B-85BD-47DA-9127-CFA9A39A0757}"/>
              </a:ext>
            </a:extLst>
          </p:cNvPr>
          <p:cNvGrpSpPr/>
          <p:nvPr/>
        </p:nvGrpSpPr>
        <p:grpSpPr>
          <a:xfrm>
            <a:off x="286602" y="6111155"/>
            <a:ext cx="707422" cy="879517"/>
            <a:chOff x="2374260" y="2997925"/>
            <a:chExt cx="1992957" cy="2477786"/>
          </a:xfrm>
          <a:scene3d>
            <a:camera prst="isometricOffAxis2Top"/>
            <a:lightRig rig="threePt" dir="t"/>
          </a:scene3d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0624269-4AB2-4B19-9D70-D890F1C74C25}"/>
                </a:ext>
              </a:extLst>
            </p:cNvPr>
            <p:cNvSpPr/>
            <p:nvPr/>
          </p:nvSpPr>
          <p:spPr>
            <a:xfrm>
              <a:off x="2374260" y="2997925"/>
              <a:ext cx="1992957" cy="2477786"/>
            </a:xfrm>
            <a:prstGeom prst="rect">
              <a:avLst/>
            </a:prstGeom>
            <a:solidFill>
              <a:srgbClr val="C38D13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1B19284-1E74-412A-A010-A2B9EE58BF02}"/>
                </a:ext>
              </a:extLst>
            </p:cNvPr>
            <p:cNvSpPr/>
            <p:nvPr/>
          </p:nvSpPr>
          <p:spPr>
            <a:xfrm>
              <a:off x="2638003" y="3410010"/>
              <a:ext cx="1457293" cy="16350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C931C7B9-4C46-4CD9-B9FC-7FC898395A98}"/>
                </a:ext>
              </a:extLst>
            </p:cNvPr>
            <p:cNvCxnSpPr/>
            <p:nvPr/>
          </p:nvCxnSpPr>
          <p:spPr>
            <a:xfrm>
              <a:off x="2638697" y="3541939"/>
              <a:ext cx="1458831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EE938AD0-A079-4F1A-9069-47364E947D9A}"/>
                </a:ext>
              </a:extLst>
            </p:cNvPr>
            <p:cNvCxnSpPr/>
            <p:nvPr/>
          </p:nvCxnSpPr>
          <p:spPr>
            <a:xfrm>
              <a:off x="2636465" y="3792004"/>
              <a:ext cx="1458831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F3CA18C2-D8E9-4D61-A902-DAE8E984A799}"/>
                </a:ext>
              </a:extLst>
            </p:cNvPr>
            <p:cNvCxnSpPr/>
            <p:nvPr/>
          </p:nvCxnSpPr>
          <p:spPr>
            <a:xfrm>
              <a:off x="2638003" y="4042069"/>
              <a:ext cx="1458831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3FF35D1-F7C9-4E7B-8EDD-8C501B6ED627}"/>
                </a:ext>
              </a:extLst>
            </p:cNvPr>
            <p:cNvCxnSpPr/>
            <p:nvPr/>
          </p:nvCxnSpPr>
          <p:spPr>
            <a:xfrm>
              <a:off x="2636465" y="4292134"/>
              <a:ext cx="1458831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4D6B7558-0A5F-481C-ABC1-AAA31FEC9016}"/>
                </a:ext>
              </a:extLst>
            </p:cNvPr>
            <p:cNvCxnSpPr/>
            <p:nvPr/>
          </p:nvCxnSpPr>
          <p:spPr>
            <a:xfrm>
              <a:off x="2636465" y="4542199"/>
              <a:ext cx="1458831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0FEC21A-024B-46AD-B370-064FFC226346}"/>
                </a:ext>
              </a:extLst>
            </p:cNvPr>
            <p:cNvCxnSpPr/>
            <p:nvPr/>
          </p:nvCxnSpPr>
          <p:spPr>
            <a:xfrm>
              <a:off x="2636465" y="4792265"/>
              <a:ext cx="1458831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FC61966E-14FB-42B4-AC5D-54C63A392726}"/>
                </a:ext>
              </a:extLst>
            </p:cNvPr>
            <p:cNvCxnSpPr/>
            <p:nvPr/>
          </p:nvCxnSpPr>
          <p:spPr>
            <a:xfrm>
              <a:off x="2860766" y="3410010"/>
              <a:ext cx="0" cy="163506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D6AA1AF-0D4D-449B-B465-C698AF03B1D5}"/>
                </a:ext>
              </a:extLst>
            </p:cNvPr>
            <p:cNvCxnSpPr/>
            <p:nvPr/>
          </p:nvCxnSpPr>
          <p:spPr>
            <a:xfrm>
              <a:off x="3189569" y="3410010"/>
              <a:ext cx="0" cy="163506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183EAB9E-3BAA-406D-86C2-30A6B1B3A3C2}"/>
                </a:ext>
              </a:extLst>
            </p:cNvPr>
            <p:cNvCxnSpPr/>
            <p:nvPr/>
          </p:nvCxnSpPr>
          <p:spPr>
            <a:xfrm>
              <a:off x="3518372" y="3410010"/>
              <a:ext cx="0" cy="163506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0F497A1-9157-4905-A80D-53A5FED245E2}"/>
                </a:ext>
              </a:extLst>
            </p:cNvPr>
            <p:cNvCxnSpPr/>
            <p:nvPr/>
          </p:nvCxnSpPr>
          <p:spPr>
            <a:xfrm>
              <a:off x="3847175" y="3410010"/>
              <a:ext cx="0" cy="163506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7377B50B-C06C-4A6B-95D0-EED935AA9847}"/>
                </a:ext>
              </a:extLst>
            </p:cNvPr>
            <p:cNvSpPr/>
            <p:nvPr/>
          </p:nvSpPr>
          <p:spPr>
            <a:xfrm>
              <a:off x="2457559" y="3792004"/>
              <a:ext cx="77850" cy="99797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3727C0B0-C03D-435F-8B3E-EBE3035A306C}"/>
                </a:ext>
              </a:extLst>
            </p:cNvPr>
            <p:cNvSpPr/>
            <p:nvPr/>
          </p:nvSpPr>
          <p:spPr>
            <a:xfrm rot="5400000">
              <a:off x="3309263" y="4657690"/>
              <a:ext cx="77850" cy="99797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4A8D138A-28BD-4A6B-8739-6B87D8CE3E35}"/>
                </a:ext>
              </a:extLst>
            </p:cNvPr>
            <p:cNvCxnSpPr>
              <a:cxnSpLocks/>
            </p:cNvCxnSpPr>
            <p:nvPr/>
          </p:nvCxnSpPr>
          <p:spPr>
            <a:xfrm>
              <a:off x="2595867" y="3552792"/>
              <a:ext cx="8920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CD8A9FE-9609-48BF-B441-B5D936C203B4}"/>
                </a:ext>
              </a:extLst>
            </p:cNvPr>
            <p:cNvCxnSpPr>
              <a:cxnSpLocks/>
            </p:cNvCxnSpPr>
            <p:nvPr/>
          </p:nvCxnSpPr>
          <p:spPr>
            <a:xfrm>
              <a:off x="2595867" y="3801496"/>
              <a:ext cx="8920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B64ADDFE-4855-42DD-9087-37E1BC0AC86C}"/>
                </a:ext>
              </a:extLst>
            </p:cNvPr>
            <p:cNvCxnSpPr>
              <a:cxnSpLocks/>
            </p:cNvCxnSpPr>
            <p:nvPr/>
          </p:nvCxnSpPr>
          <p:spPr>
            <a:xfrm>
              <a:off x="2595867" y="4050200"/>
              <a:ext cx="8920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9D1F1FEF-0A2E-4DA9-AC5F-9DE548001CDD}"/>
                </a:ext>
              </a:extLst>
            </p:cNvPr>
            <p:cNvCxnSpPr>
              <a:cxnSpLocks/>
            </p:cNvCxnSpPr>
            <p:nvPr/>
          </p:nvCxnSpPr>
          <p:spPr>
            <a:xfrm>
              <a:off x="2595867" y="4298904"/>
              <a:ext cx="8920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61DB276-590A-4ADA-910F-92DA75A3ADC6}"/>
                </a:ext>
              </a:extLst>
            </p:cNvPr>
            <p:cNvCxnSpPr>
              <a:cxnSpLocks/>
            </p:cNvCxnSpPr>
            <p:nvPr/>
          </p:nvCxnSpPr>
          <p:spPr>
            <a:xfrm>
              <a:off x="2595867" y="4547608"/>
              <a:ext cx="8920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5DB4F4D-9F88-4E2B-A6D8-CF8ECD0B74E3}"/>
                </a:ext>
              </a:extLst>
            </p:cNvPr>
            <p:cNvCxnSpPr>
              <a:cxnSpLocks/>
            </p:cNvCxnSpPr>
            <p:nvPr/>
          </p:nvCxnSpPr>
          <p:spPr>
            <a:xfrm>
              <a:off x="2595867" y="4796312"/>
              <a:ext cx="8920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EA7F7B2A-0C6B-4F15-83D2-342BF77B75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6895" y="4994097"/>
              <a:ext cx="0" cy="836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12D0CBE1-D6B5-4640-B0E4-3F10EC88A0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5067" y="4994097"/>
              <a:ext cx="0" cy="836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A3D815F-0AF8-4D87-8AFA-FC46E1084D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7272" y="4994097"/>
              <a:ext cx="0" cy="836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C2E42B9B-7130-48A7-951D-141560B671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4869" y="4994097"/>
              <a:ext cx="0" cy="836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1E85AA5-4C9B-FC70-0D89-A4C492217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</a:t>
            </a:r>
            <a:r>
              <a:rPr lang="en-US" dirty="0" err="1"/>
              <a:t>ggplot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9A9BCF-2B9B-46C5-829B-43482972767A}"/>
              </a:ext>
            </a:extLst>
          </p:cNvPr>
          <p:cNvSpPr/>
          <p:nvPr/>
        </p:nvSpPr>
        <p:spPr>
          <a:xfrm>
            <a:off x="286602" y="6006128"/>
            <a:ext cx="707422" cy="879517"/>
          </a:xfrm>
          <a:prstGeom prst="rect">
            <a:avLst/>
          </a:prstGeom>
          <a:solidFill>
            <a:srgbClr val="389BC8">
              <a:alpha val="83922"/>
            </a:srgbClr>
          </a:solidFill>
          <a:ln>
            <a:noFill/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(x, y)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69D22DC9-F86D-4F6F-A28F-CEEE89274E60}"/>
              </a:ext>
            </a:extLst>
          </p:cNvPr>
          <p:cNvGrpSpPr/>
          <p:nvPr/>
        </p:nvGrpSpPr>
        <p:grpSpPr>
          <a:xfrm>
            <a:off x="286602" y="5886858"/>
            <a:ext cx="707422" cy="879517"/>
            <a:chOff x="2374260" y="2444931"/>
            <a:chExt cx="1992957" cy="2477786"/>
          </a:xfrm>
          <a:scene3d>
            <a:camera prst="isometricOffAxis2Top"/>
            <a:lightRig rig="threePt" dir="t"/>
          </a:scene3d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2645AFB-28BE-4D6D-8BD2-13E18146ACA6}"/>
                </a:ext>
              </a:extLst>
            </p:cNvPr>
            <p:cNvSpPr/>
            <p:nvPr/>
          </p:nvSpPr>
          <p:spPr>
            <a:xfrm>
              <a:off x="2374260" y="2444931"/>
              <a:ext cx="1992957" cy="2477786"/>
            </a:xfrm>
            <a:prstGeom prst="rect">
              <a:avLst/>
            </a:prstGeom>
            <a:solidFill>
              <a:srgbClr val="169674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38C5251-0709-4A66-A0E1-C4230A0602F7}"/>
                </a:ext>
              </a:extLst>
            </p:cNvPr>
            <p:cNvSpPr/>
            <p:nvPr/>
          </p:nvSpPr>
          <p:spPr>
            <a:xfrm>
              <a:off x="2481943" y="2730579"/>
              <a:ext cx="557574" cy="55757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E8EADB30-FC83-4C7F-9B25-FFE9F3FCECB8}"/>
                </a:ext>
              </a:extLst>
            </p:cNvPr>
            <p:cNvSpPr/>
            <p:nvPr/>
          </p:nvSpPr>
          <p:spPr>
            <a:xfrm>
              <a:off x="3089382" y="2730579"/>
              <a:ext cx="557574" cy="55757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AD9E59DA-4B28-4A2D-8459-71594C9A670D}"/>
                </a:ext>
              </a:extLst>
            </p:cNvPr>
            <p:cNvSpPr/>
            <p:nvPr/>
          </p:nvSpPr>
          <p:spPr>
            <a:xfrm>
              <a:off x="3696821" y="2730579"/>
              <a:ext cx="557574" cy="55757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84E35DFB-0743-4D94-BB60-A7653AD17847}"/>
                </a:ext>
              </a:extLst>
            </p:cNvPr>
            <p:cNvSpPr/>
            <p:nvPr/>
          </p:nvSpPr>
          <p:spPr>
            <a:xfrm>
              <a:off x="2478416" y="3350715"/>
              <a:ext cx="557574" cy="55757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20014C4A-2425-4AFB-A7EE-173D837780B1}"/>
                </a:ext>
              </a:extLst>
            </p:cNvPr>
            <p:cNvSpPr/>
            <p:nvPr/>
          </p:nvSpPr>
          <p:spPr>
            <a:xfrm>
              <a:off x="3085855" y="3350715"/>
              <a:ext cx="557574" cy="55757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89B6D94-36F1-4B0E-88CE-3E0E089636EF}"/>
                </a:ext>
              </a:extLst>
            </p:cNvPr>
            <p:cNvSpPr/>
            <p:nvPr/>
          </p:nvSpPr>
          <p:spPr>
            <a:xfrm>
              <a:off x="3693294" y="3350715"/>
              <a:ext cx="557574" cy="55757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8E718113-C387-43F3-B981-3224A296CB50}"/>
                </a:ext>
              </a:extLst>
            </p:cNvPr>
            <p:cNvSpPr/>
            <p:nvPr/>
          </p:nvSpPr>
          <p:spPr>
            <a:xfrm>
              <a:off x="2474889" y="3970851"/>
              <a:ext cx="557574" cy="55757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9CE266E0-EBC4-46A6-8D73-6E8A6C30D651}"/>
                </a:ext>
              </a:extLst>
            </p:cNvPr>
            <p:cNvSpPr/>
            <p:nvPr/>
          </p:nvSpPr>
          <p:spPr>
            <a:xfrm>
              <a:off x="3082328" y="3970851"/>
              <a:ext cx="557574" cy="55757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610FB63F-A992-48A4-922A-7BB2619F7759}"/>
                </a:ext>
              </a:extLst>
            </p:cNvPr>
            <p:cNvSpPr/>
            <p:nvPr/>
          </p:nvSpPr>
          <p:spPr>
            <a:xfrm>
              <a:off x="3689767" y="3970851"/>
              <a:ext cx="557574" cy="55757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FD26CD4-1E2A-4D0E-BEEE-B96825740B6B}"/>
              </a:ext>
            </a:extLst>
          </p:cNvPr>
          <p:cNvGrpSpPr/>
          <p:nvPr/>
        </p:nvGrpSpPr>
        <p:grpSpPr>
          <a:xfrm>
            <a:off x="286602" y="5752691"/>
            <a:ext cx="707422" cy="879517"/>
            <a:chOff x="2374260" y="2168434"/>
            <a:chExt cx="1992957" cy="2477786"/>
          </a:xfrm>
          <a:scene3d>
            <a:camera prst="isometricOffAxis2Top"/>
            <a:lightRig rig="threePt" dir="t"/>
          </a:scene3d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11A878C-FA72-42BE-8E99-AD96D754ECA6}"/>
                </a:ext>
              </a:extLst>
            </p:cNvPr>
            <p:cNvSpPr/>
            <p:nvPr/>
          </p:nvSpPr>
          <p:spPr>
            <a:xfrm>
              <a:off x="2374260" y="2168434"/>
              <a:ext cx="1992957" cy="2477786"/>
            </a:xfrm>
            <a:prstGeom prst="rect">
              <a:avLst/>
            </a:prstGeom>
            <a:solidFill>
              <a:srgbClr val="D0D426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FC2EFDD3-C7E0-4063-B876-34C9005E425D}"/>
                </a:ext>
              </a:extLst>
            </p:cNvPr>
            <p:cNvSpPr/>
            <p:nvPr/>
          </p:nvSpPr>
          <p:spPr>
            <a:xfrm>
              <a:off x="2598423" y="4038599"/>
              <a:ext cx="111034" cy="111034"/>
            </a:xfrm>
            <a:prstGeom prst="ellipse">
              <a:avLst/>
            </a:prstGeom>
            <a:solidFill>
              <a:srgbClr val="389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F448CD2C-DF62-43B6-A792-319D9B918439}"/>
                </a:ext>
              </a:extLst>
            </p:cNvPr>
            <p:cNvSpPr/>
            <p:nvPr/>
          </p:nvSpPr>
          <p:spPr>
            <a:xfrm>
              <a:off x="3541951" y="2846911"/>
              <a:ext cx="111034" cy="111034"/>
            </a:xfrm>
            <a:prstGeom prst="ellipse">
              <a:avLst/>
            </a:prstGeom>
            <a:solidFill>
              <a:srgbClr val="389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B9795002-2002-4562-8FC5-FD9B49505565}"/>
                </a:ext>
              </a:extLst>
            </p:cNvPr>
            <p:cNvSpPr/>
            <p:nvPr/>
          </p:nvSpPr>
          <p:spPr>
            <a:xfrm>
              <a:off x="2740999" y="3518126"/>
              <a:ext cx="111034" cy="111034"/>
            </a:xfrm>
            <a:prstGeom prst="ellipse">
              <a:avLst/>
            </a:prstGeom>
            <a:solidFill>
              <a:srgbClr val="167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203AB866-59F6-4D4F-9DB4-00357B99AAE9}"/>
                </a:ext>
              </a:extLst>
            </p:cNvPr>
            <p:cNvSpPr/>
            <p:nvPr/>
          </p:nvSpPr>
          <p:spPr>
            <a:xfrm>
              <a:off x="2888776" y="3223075"/>
              <a:ext cx="111034" cy="111034"/>
            </a:xfrm>
            <a:prstGeom prst="ellipse">
              <a:avLst/>
            </a:prstGeom>
            <a:solidFill>
              <a:srgbClr val="BA4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0BE40548-9D75-46D3-8443-854DBB0ED3A2}"/>
                </a:ext>
              </a:extLst>
            </p:cNvPr>
            <p:cNvSpPr/>
            <p:nvPr/>
          </p:nvSpPr>
          <p:spPr>
            <a:xfrm>
              <a:off x="2740715" y="3794623"/>
              <a:ext cx="111034" cy="111034"/>
            </a:xfrm>
            <a:prstGeom prst="ellipse">
              <a:avLst/>
            </a:prstGeom>
            <a:solidFill>
              <a:srgbClr val="389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68E2DCE-85E6-48FC-A05E-C963ABFA85E0}"/>
                </a:ext>
              </a:extLst>
            </p:cNvPr>
            <p:cNvSpPr/>
            <p:nvPr/>
          </p:nvSpPr>
          <p:spPr>
            <a:xfrm>
              <a:off x="3315790" y="3483429"/>
              <a:ext cx="111034" cy="111034"/>
            </a:xfrm>
            <a:prstGeom prst="ellipse">
              <a:avLst/>
            </a:prstGeom>
            <a:solidFill>
              <a:srgbClr val="BA4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71843044-90EB-4B5C-977E-022432963027}"/>
                </a:ext>
              </a:extLst>
            </p:cNvPr>
            <p:cNvSpPr/>
            <p:nvPr/>
          </p:nvSpPr>
          <p:spPr>
            <a:xfrm>
              <a:off x="3064202" y="3438326"/>
              <a:ext cx="111034" cy="111034"/>
            </a:xfrm>
            <a:prstGeom prst="ellipse">
              <a:avLst/>
            </a:prstGeom>
            <a:solidFill>
              <a:srgbClr val="167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49EC2A11-A590-47F8-8FF1-B4E1FA1B4185}"/>
                </a:ext>
              </a:extLst>
            </p:cNvPr>
            <p:cNvSpPr/>
            <p:nvPr/>
          </p:nvSpPr>
          <p:spPr>
            <a:xfrm>
              <a:off x="3263805" y="3165566"/>
              <a:ext cx="111034" cy="111034"/>
            </a:xfrm>
            <a:prstGeom prst="ellipse">
              <a:avLst/>
            </a:prstGeom>
            <a:solidFill>
              <a:srgbClr val="BA4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98F35893-7422-4518-A05C-6EBDE2B49D31}"/>
                </a:ext>
              </a:extLst>
            </p:cNvPr>
            <p:cNvSpPr/>
            <p:nvPr/>
          </p:nvSpPr>
          <p:spPr>
            <a:xfrm>
              <a:off x="2953168" y="3649708"/>
              <a:ext cx="111034" cy="111034"/>
            </a:xfrm>
            <a:prstGeom prst="ellipse">
              <a:avLst/>
            </a:prstGeom>
            <a:solidFill>
              <a:srgbClr val="BA4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91931E53-2942-405C-9687-B07F17B9CF9B}"/>
                </a:ext>
              </a:extLst>
            </p:cNvPr>
            <p:cNvSpPr/>
            <p:nvPr/>
          </p:nvSpPr>
          <p:spPr>
            <a:xfrm>
              <a:off x="3416205" y="3317966"/>
              <a:ext cx="111034" cy="111034"/>
            </a:xfrm>
            <a:prstGeom prst="ellipse">
              <a:avLst/>
            </a:prstGeom>
            <a:solidFill>
              <a:srgbClr val="167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5E3C21D0-C048-4099-B829-140A36139C1E}"/>
                </a:ext>
              </a:extLst>
            </p:cNvPr>
            <p:cNvSpPr/>
            <p:nvPr/>
          </p:nvSpPr>
          <p:spPr>
            <a:xfrm>
              <a:off x="3568605" y="3470366"/>
              <a:ext cx="111034" cy="111034"/>
            </a:xfrm>
            <a:prstGeom prst="ellipse">
              <a:avLst/>
            </a:prstGeom>
            <a:solidFill>
              <a:srgbClr val="389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93F7D374-6548-469D-9080-E210F8869CB4}"/>
                </a:ext>
              </a:extLst>
            </p:cNvPr>
            <p:cNvSpPr/>
            <p:nvPr/>
          </p:nvSpPr>
          <p:spPr>
            <a:xfrm>
              <a:off x="3161555" y="3834142"/>
              <a:ext cx="111034" cy="111034"/>
            </a:xfrm>
            <a:prstGeom prst="ellipse">
              <a:avLst/>
            </a:prstGeom>
            <a:solidFill>
              <a:srgbClr val="BA4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A0EE679D-5BF8-4951-A1FA-A7C9EB9C3ED6}"/>
                </a:ext>
              </a:extLst>
            </p:cNvPr>
            <p:cNvSpPr/>
            <p:nvPr/>
          </p:nvSpPr>
          <p:spPr>
            <a:xfrm>
              <a:off x="3419992" y="3677194"/>
              <a:ext cx="111034" cy="111034"/>
            </a:xfrm>
            <a:prstGeom prst="ellipse">
              <a:avLst/>
            </a:prstGeom>
            <a:solidFill>
              <a:srgbClr val="BA4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A353F150-6150-41D9-B5A6-D7B604812AC8}"/>
                </a:ext>
              </a:extLst>
            </p:cNvPr>
            <p:cNvSpPr/>
            <p:nvPr/>
          </p:nvSpPr>
          <p:spPr>
            <a:xfrm>
              <a:off x="3687286" y="3129507"/>
              <a:ext cx="111034" cy="111034"/>
            </a:xfrm>
            <a:prstGeom prst="ellipse">
              <a:avLst/>
            </a:prstGeom>
            <a:solidFill>
              <a:srgbClr val="167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9F31A479-8A6E-436C-82D6-9D75ED532B55}"/>
                </a:ext>
              </a:extLst>
            </p:cNvPr>
            <p:cNvSpPr/>
            <p:nvPr/>
          </p:nvSpPr>
          <p:spPr>
            <a:xfrm>
              <a:off x="2851749" y="4076341"/>
              <a:ext cx="111034" cy="111034"/>
            </a:xfrm>
            <a:prstGeom prst="ellipse">
              <a:avLst/>
            </a:prstGeom>
            <a:solidFill>
              <a:srgbClr val="BA4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29647D20-1677-4AF1-9DCA-9BD7971B111C}"/>
                </a:ext>
              </a:extLst>
            </p:cNvPr>
            <p:cNvSpPr/>
            <p:nvPr/>
          </p:nvSpPr>
          <p:spPr>
            <a:xfrm>
              <a:off x="3989726" y="2992444"/>
              <a:ext cx="111034" cy="111034"/>
            </a:xfrm>
            <a:prstGeom prst="ellipse">
              <a:avLst/>
            </a:prstGeom>
            <a:solidFill>
              <a:srgbClr val="167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6995624-58CF-4D7A-94FD-6F65AC45F59A}"/>
                </a:ext>
              </a:extLst>
            </p:cNvPr>
            <p:cNvSpPr/>
            <p:nvPr/>
          </p:nvSpPr>
          <p:spPr>
            <a:xfrm>
              <a:off x="3899263" y="3538946"/>
              <a:ext cx="316076" cy="648429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5D567F2E-F6C8-4489-AC6D-427CB340F099}"/>
                </a:ext>
              </a:extLst>
            </p:cNvPr>
            <p:cNvSpPr/>
            <p:nvPr/>
          </p:nvSpPr>
          <p:spPr>
            <a:xfrm>
              <a:off x="3929263" y="3618411"/>
              <a:ext cx="111034" cy="111034"/>
            </a:xfrm>
            <a:prstGeom prst="ellipse">
              <a:avLst/>
            </a:prstGeom>
            <a:solidFill>
              <a:srgbClr val="389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7E809EFD-E907-4767-B607-C0B159D4DFEB}"/>
                </a:ext>
              </a:extLst>
            </p:cNvPr>
            <p:cNvSpPr/>
            <p:nvPr/>
          </p:nvSpPr>
          <p:spPr>
            <a:xfrm>
              <a:off x="3929263" y="3800746"/>
              <a:ext cx="111034" cy="111034"/>
            </a:xfrm>
            <a:prstGeom prst="ellipse">
              <a:avLst/>
            </a:prstGeom>
            <a:solidFill>
              <a:srgbClr val="BA4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F66C0E4F-EA7B-4839-8292-06CEEE1FC2E7}"/>
                </a:ext>
              </a:extLst>
            </p:cNvPr>
            <p:cNvSpPr/>
            <p:nvPr/>
          </p:nvSpPr>
          <p:spPr>
            <a:xfrm>
              <a:off x="3929263" y="3983082"/>
              <a:ext cx="111034" cy="111034"/>
            </a:xfrm>
            <a:prstGeom prst="ellipse">
              <a:avLst/>
            </a:prstGeom>
            <a:solidFill>
              <a:srgbClr val="167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6844C266-F600-4455-8843-9AF29405EF3A}"/>
              </a:ext>
            </a:extLst>
          </p:cNvPr>
          <p:cNvGrpSpPr/>
          <p:nvPr/>
        </p:nvGrpSpPr>
        <p:grpSpPr>
          <a:xfrm>
            <a:off x="8577315" y="1942646"/>
            <a:ext cx="1992957" cy="2477786"/>
            <a:chOff x="2374260" y="1891937"/>
            <a:chExt cx="1992957" cy="2477786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93410AF6-FCDF-4B7D-A4B8-AE113266B3E6}"/>
                </a:ext>
              </a:extLst>
            </p:cNvPr>
            <p:cNvSpPr/>
            <p:nvPr/>
          </p:nvSpPr>
          <p:spPr>
            <a:xfrm>
              <a:off x="2374260" y="1891937"/>
              <a:ext cx="1992957" cy="2477786"/>
            </a:xfrm>
            <a:prstGeom prst="rect">
              <a:avLst/>
            </a:prstGeom>
            <a:solidFill>
              <a:srgbClr val="1670A2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A74A569-689F-43F7-8C56-48216F989A78}"/>
                </a:ext>
              </a:extLst>
            </p:cNvPr>
            <p:cNvCxnSpPr>
              <a:cxnSpLocks/>
              <a:stCxn id="142" idx="7"/>
              <a:endCxn id="143" idx="3"/>
            </p:cNvCxnSpPr>
            <p:nvPr/>
          </p:nvCxnSpPr>
          <p:spPr>
            <a:xfrm flipV="1">
              <a:off x="2778102" y="3354393"/>
              <a:ext cx="105693" cy="15073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5AA8016C-19FF-4656-BB31-7485B5FB4E89}"/>
                </a:ext>
              </a:extLst>
            </p:cNvPr>
            <p:cNvCxnSpPr>
              <a:stCxn id="143" idx="7"/>
              <a:endCxn id="149" idx="2"/>
            </p:cNvCxnSpPr>
            <p:nvPr/>
          </p:nvCxnSpPr>
          <p:spPr>
            <a:xfrm flipV="1">
              <a:off x="3047979" y="3106838"/>
              <a:ext cx="175455" cy="8337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DA5E469-E365-4104-9379-BA5C19C7264D}"/>
                </a:ext>
              </a:extLst>
            </p:cNvPr>
            <p:cNvCxnSpPr>
              <a:cxnSpLocks/>
              <a:stCxn id="152" idx="1"/>
              <a:endCxn id="149" idx="6"/>
            </p:cNvCxnSpPr>
            <p:nvPr/>
          </p:nvCxnSpPr>
          <p:spPr>
            <a:xfrm flipH="1" flipV="1">
              <a:off x="3455626" y="3106838"/>
              <a:ext cx="170050" cy="10141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03AF1595-C483-4415-9050-6DB8173B0717}"/>
                </a:ext>
              </a:extLst>
            </p:cNvPr>
            <p:cNvCxnSpPr>
              <a:cxnSpLocks/>
              <a:endCxn id="155" idx="3"/>
            </p:cNvCxnSpPr>
            <p:nvPr/>
          </p:nvCxnSpPr>
          <p:spPr>
            <a:xfrm flipV="1">
              <a:off x="3836457" y="3162860"/>
              <a:ext cx="176700" cy="9347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F4352994-AD5F-4D5A-A2E3-C2B2E1B89C85}"/>
                </a:ext>
              </a:extLst>
            </p:cNvPr>
            <p:cNvSpPr/>
            <p:nvPr/>
          </p:nvSpPr>
          <p:spPr>
            <a:xfrm>
              <a:off x="2579914" y="3471128"/>
              <a:ext cx="232192" cy="232192"/>
            </a:xfrm>
            <a:prstGeom prst="ellipse">
              <a:avLst/>
            </a:prstGeom>
            <a:solidFill>
              <a:srgbClr val="B75E1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4B357022-E9B3-49D5-8094-A7FCB7F0A9D1}"/>
                </a:ext>
              </a:extLst>
            </p:cNvPr>
            <p:cNvSpPr/>
            <p:nvPr/>
          </p:nvSpPr>
          <p:spPr>
            <a:xfrm>
              <a:off x="2849791" y="3156205"/>
              <a:ext cx="232192" cy="232192"/>
            </a:xfrm>
            <a:prstGeom prst="ellipse">
              <a:avLst/>
            </a:prstGeom>
            <a:solidFill>
              <a:srgbClr val="B75E1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F31259AD-BC75-4635-AED5-E969B759FB05}"/>
                </a:ext>
              </a:extLst>
            </p:cNvPr>
            <p:cNvSpPr/>
            <p:nvPr/>
          </p:nvSpPr>
          <p:spPr>
            <a:xfrm>
              <a:off x="3223434" y="2990742"/>
              <a:ext cx="232192" cy="232192"/>
            </a:xfrm>
            <a:prstGeom prst="ellipse">
              <a:avLst/>
            </a:prstGeom>
            <a:solidFill>
              <a:srgbClr val="B75E1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59843C0C-24F2-4DFE-BC57-46E964582A1F}"/>
                </a:ext>
              </a:extLst>
            </p:cNvPr>
            <p:cNvSpPr/>
            <p:nvPr/>
          </p:nvSpPr>
          <p:spPr>
            <a:xfrm rot="20013473">
              <a:off x="3619639" y="3129108"/>
              <a:ext cx="232192" cy="232192"/>
            </a:xfrm>
            <a:prstGeom prst="ellipse">
              <a:avLst/>
            </a:prstGeom>
            <a:solidFill>
              <a:srgbClr val="B75E1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4295B978-D2F5-4E3F-A035-38C4681C90C0}"/>
                </a:ext>
              </a:extLst>
            </p:cNvPr>
            <p:cNvSpPr/>
            <p:nvPr/>
          </p:nvSpPr>
          <p:spPr>
            <a:xfrm>
              <a:off x="3979153" y="2964672"/>
              <a:ext cx="232192" cy="232192"/>
            </a:xfrm>
            <a:prstGeom prst="ellipse">
              <a:avLst/>
            </a:prstGeom>
            <a:solidFill>
              <a:srgbClr val="B75E1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A18D533D-3F31-47C5-9E01-6386E002BADD}"/>
              </a:ext>
            </a:extLst>
          </p:cNvPr>
          <p:cNvGrpSpPr/>
          <p:nvPr/>
        </p:nvGrpSpPr>
        <p:grpSpPr>
          <a:xfrm>
            <a:off x="5067101" y="1942646"/>
            <a:ext cx="1992957" cy="2477786"/>
            <a:chOff x="2374260" y="1615440"/>
            <a:chExt cx="1992957" cy="2477786"/>
          </a:xfrm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48C4CEDA-74BA-47D3-AA29-2A111CA3605F}"/>
                </a:ext>
              </a:extLst>
            </p:cNvPr>
            <p:cNvSpPr/>
            <p:nvPr/>
          </p:nvSpPr>
          <p:spPr>
            <a:xfrm>
              <a:off x="2374260" y="1615440"/>
              <a:ext cx="1992957" cy="2477786"/>
            </a:xfrm>
            <a:prstGeom prst="rect">
              <a:avLst/>
            </a:prstGeom>
            <a:solidFill>
              <a:srgbClr val="B75E15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722C39E3-645D-436D-85A3-C02FDDC9644C}"/>
                </a:ext>
              </a:extLst>
            </p:cNvPr>
            <p:cNvCxnSpPr/>
            <p:nvPr/>
          </p:nvCxnSpPr>
          <p:spPr>
            <a:xfrm flipV="1">
              <a:off x="2723606" y="2351314"/>
              <a:ext cx="0" cy="133251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097AEBE5-64F3-4EF4-AB7A-738A5E612643}"/>
                </a:ext>
              </a:extLst>
            </p:cNvPr>
            <p:cNvCxnSpPr/>
            <p:nvPr/>
          </p:nvCxnSpPr>
          <p:spPr>
            <a:xfrm>
              <a:off x="2717074" y="3683824"/>
              <a:ext cx="14042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22462578-7ADA-49D6-B7DA-C0DDA9F854D4}"/>
                </a:ext>
              </a:extLst>
            </p:cNvPr>
            <p:cNvCxnSpPr>
              <a:cxnSpLocks/>
            </p:cNvCxnSpPr>
            <p:nvPr/>
          </p:nvCxnSpPr>
          <p:spPr>
            <a:xfrm>
              <a:off x="2668089" y="3407327"/>
              <a:ext cx="11103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87A83CE3-950F-4C8D-ABC5-0F9CB11807CD}"/>
                </a:ext>
              </a:extLst>
            </p:cNvPr>
            <p:cNvCxnSpPr>
              <a:cxnSpLocks/>
            </p:cNvCxnSpPr>
            <p:nvPr/>
          </p:nvCxnSpPr>
          <p:spPr>
            <a:xfrm>
              <a:off x="2668089" y="3146070"/>
              <a:ext cx="11103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81439F56-778B-43EC-B3E1-F324C1015E53}"/>
                </a:ext>
              </a:extLst>
            </p:cNvPr>
            <p:cNvCxnSpPr>
              <a:cxnSpLocks/>
            </p:cNvCxnSpPr>
            <p:nvPr/>
          </p:nvCxnSpPr>
          <p:spPr>
            <a:xfrm>
              <a:off x="2668089" y="2884813"/>
              <a:ext cx="11103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EC86152A-28EA-476D-9A21-E0551321A743}"/>
                </a:ext>
              </a:extLst>
            </p:cNvPr>
            <p:cNvCxnSpPr>
              <a:cxnSpLocks/>
            </p:cNvCxnSpPr>
            <p:nvPr/>
          </p:nvCxnSpPr>
          <p:spPr>
            <a:xfrm>
              <a:off x="2668089" y="2623556"/>
              <a:ext cx="11103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DD7DD712-EB7C-457C-9FCE-2C896AA992C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171008" y="3683824"/>
              <a:ext cx="11103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C720B07-65DE-4433-84C1-6A6F256EE47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57500" y="3683824"/>
              <a:ext cx="11103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AA0DD0F3-F487-4770-A3D1-6499D9E9411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484516" y="3683824"/>
              <a:ext cx="11103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739D22FE-A08B-4A32-BD03-9C9F7285A69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98025" y="3683824"/>
              <a:ext cx="11103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2" name="TextBox 171">
            <a:extLst>
              <a:ext uri="{FF2B5EF4-FFF2-40B4-BE49-F238E27FC236}">
                <a16:creationId xmlns:a16="http://schemas.microsoft.com/office/drawing/2014/main" id="{DC952BC8-27E4-4844-9D01-764BA66B1398}"/>
              </a:ext>
            </a:extLst>
          </p:cNvPr>
          <p:cNvSpPr txBox="1"/>
          <p:nvPr/>
        </p:nvSpPr>
        <p:spPr>
          <a:xfrm>
            <a:off x="1243326" y="1403814"/>
            <a:ext cx="1578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BA4A77"/>
                </a:solidFill>
              </a:rPr>
              <a:t>Data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FAF5410-D44E-4AA6-87D3-71EA42DD8318}"/>
              </a:ext>
            </a:extLst>
          </p:cNvPr>
          <p:cNvSpPr txBox="1"/>
          <p:nvPr/>
        </p:nvSpPr>
        <p:spPr>
          <a:xfrm>
            <a:off x="5177273" y="1403814"/>
            <a:ext cx="1772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B75E15"/>
                </a:solidFill>
              </a:rPr>
              <a:t>Mapping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65F945BE-CD11-4BB1-97E1-BF36725E853A}"/>
              </a:ext>
            </a:extLst>
          </p:cNvPr>
          <p:cNvSpPr txBox="1"/>
          <p:nvPr/>
        </p:nvSpPr>
        <p:spPr>
          <a:xfrm>
            <a:off x="8616540" y="1403814"/>
            <a:ext cx="1914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1670A2"/>
                </a:solidFill>
              </a:rPr>
              <a:t>Layers</a:t>
            </a:r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D7704D2E-08D3-4E23-B8FC-4D74FBEDA64D}"/>
              </a:ext>
            </a:extLst>
          </p:cNvPr>
          <p:cNvGrpSpPr/>
          <p:nvPr/>
        </p:nvGrpSpPr>
        <p:grpSpPr>
          <a:xfrm>
            <a:off x="1036242" y="1942646"/>
            <a:ext cx="1992957" cy="2477786"/>
            <a:chOff x="4705434" y="1070383"/>
            <a:chExt cx="1992957" cy="2477786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201B355D-C602-45F1-A899-5A2129762DFD}"/>
                </a:ext>
              </a:extLst>
            </p:cNvPr>
            <p:cNvSpPr/>
            <p:nvPr/>
          </p:nvSpPr>
          <p:spPr>
            <a:xfrm>
              <a:off x="4705434" y="1070383"/>
              <a:ext cx="1992957" cy="2477786"/>
            </a:xfrm>
            <a:prstGeom prst="rect">
              <a:avLst/>
            </a:prstGeom>
            <a:solidFill>
              <a:srgbClr val="BA4A77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9" name="Picture 178">
              <a:extLst>
                <a:ext uri="{FF2B5EF4-FFF2-40B4-BE49-F238E27FC236}">
                  <a16:creationId xmlns:a16="http://schemas.microsoft.com/office/drawing/2014/main" id="{65C78F85-F55B-4C02-9ABA-C8F830EE4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11088" y="1494650"/>
              <a:ext cx="1631430" cy="1662212"/>
            </a:xfrm>
            <a:prstGeom prst="rect">
              <a:avLst/>
            </a:prstGeom>
          </p:spPr>
        </p:pic>
      </p:grpSp>
      <p:sp>
        <p:nvSpPr>
          <p:cNvPr id="180" name="TextBox 179">
            <a:extLst>
              <a:ext uri="{FF2B5EF4-FFF2-40B4-BE49-F238E27FC236}">
                <a16:creationId xmlns:a16="http://schemas.microsoft.com/office/drawing/2014/main" id="{E9314CFC-6261-4FBA-95C1-967356140D5F}"/>
              </a:ext>
            </a:extLst>
          </p:cNvPr>
          <p:cNvSpPr txBox="1"/>
          <p:nvPr/>
        </p:nvSpPr>
        <p:spPr>
          <a:xfrm>
            <a:off x="505519" y="4520938"/>
            <a:ext cx="3248638" cy="994767"/>
          </a:xfrm>
          <a:prstGeom prst="roundRect">
            <a:avLst>
              <a:gd name="adj" fmla="val 12641"/>
            </a:avLst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ggplot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BA4A77"/>
                </a:solidFill>
                <a:latin typeface="Consolas" panose="020B0609020204030204" pitchFamily="49" charset="0"/>
              </a:rPr>
              <a:t>  data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blackdrum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C54D1172-09DF-4EBE-B6C8-E58D47CAFB52}"/>
              </a:ext>
            </a:extLst>
          </p:cNvPr>
          <p:cNvSpPr txBox="1"/>
          <p:nvPr/>
        </p:nvSpPr>
        <p:spPr>
          <a:xfrm>
            <a:off x="4293920" y="4520937"/>
            <a:ext cx="3393978" cy="2188488"/>
          </a:xfrm>
          <a:prstGeom prst="roundRect">
            <a:avLst>
              <a:gd name="adj" fmla="val 6155"/>
            </a:avLst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ggplot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BA4A77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blackdrum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dirty="0">
                <a:solidFill>
                  <a:srgbClr val="BA4A77"/>
                </a:solidFill>
                <a:latin typeface="Consolas" panose="020B0609020204030204" pitchFamily="49" charset="0"/>
              </a:rPr>
              <a:t>  mapping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BA4A77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tl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BA4A77"/>
                </a:solidFill>
                <a:latin typeface="Consolas" panose="020B0609020204030204" pitchFamily="49" charset="0"/>
              </a:rPr>
              <a:t>    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otoage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9951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55">
            <a:extLst>
              <a:ext uri="{FF2B5EF4-FFF2-40B4-BE49-F238E27FC236}">
                <a16:creationId xmlns:a16="http://schemas.microsoft.com/office/drawing/2014/main" id="{B2D7136B-85BD-47DA-9127-CFA9A39A0757}"/>
              </a:ext>
            </a:extLst>
          </p:cNvPr>
          <p:cNvGrpSpPr/>
          <p:nvPr/>
        </p:nvGrpSpPr>
        <p:grpSpPr>
          <a:xfrm>
            <a:off x="286602" y="6111155"/>
            <a:ext cx="707422" cy="879517"/>
            <a:chOff x="2374260" y="2997925"/>
            <a:chExt cx="1992957" cy="2477786"/>
          </a:xfrm>
          <a:scene3d>
            <a:camera prst="isometricOffAxis2Top"/>
            <a:lightRig rig="threePt" dir="t"/>
          </a:scene3d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0624269-4AB2-4B19-9D70-D890F1C74C25}"/>
                </a:ext>
              </a:extLst>
            </p:cNvPr>
            <p:cNvSpPr/>
            <p:nvPr/>
          </p:nvSpPr>
          <p:spPr>
            <a:xfrm>
              <a:off x="2374260" y="2997925"/>
              <a:ext cx="1992957" cy="2477786"/>
            </a:xfrm>
            <a:prstGeom prst="rect">
              <a:avLst/>
            </a:prstGeom>
            <a:solidFill>
              <a:srgbClr val="C38D13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1B19284-1E74-412A-A010-A2B9EE58BF02}"/>
                </a:ext>
              </a:extLst>
            </p:cNvPr>
            <p:cNvSpPr/>
            <p:nvPr/>
          </p:nvSpPr>
          <p:spPr>
            <a:xfrm>
              <a:off x="2638003" y="3410010"/>
              <a:ext cx="1457293" cy="16350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C931C7B9-4C46-4CD9-B9FC-7FC898395A98}"/>
                </a:ext>
              </a:extLst>
            </p:cNvPr>
            <p:cNvCxnSpPr/>
            <p:nvPr/>
          </p:nvCxnSpPr>
          <p:spPr>
            <a:xfrm>
              <a:off x="2638697" y="3541939"/>
              <a:ext cx="1458831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EE938AD0-A079-4F1A-9069-47364E947D9A}"/>
                </a:ext>
              </a:extLst>
            </p:cNvPr>
            <p:cNvCxnSpPr/>
            <p:nvPr/>
          </p:nvCxnSpPr>
          <p:spPr>
            <a:xfrm>
              <a:off x="2636465" y="3792004"/>
              <a:ext cx="1458831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F3CA18C2-D8E9-4D61-A902-DAE8E984A799}"/>
                </a:ext>
              </a:extLst>
            </p:cNvPr>
            <p:cNvCxnSpPr/>
            <p:nvPr/>
          </p:nvCxnSpPr>
          <p:spPr>
            <a:xfrm>
              <a:off x="2638003" y="4042069"/>
              <a:ext cx="1458831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3FF35D1-F7C9-4E7B-8EDD-8C501B6ED627}"/>
                </a:ext>
              </a:extLst>
            </p:cNvPr>
            <p:cNvCxnSpPr/>
            <p:nvPr/>
          </p:nvCxnSpPr>
          <p:spPr>
            <a:xfrm>
              <a:off x="2636465" y="4292134"/>
              <a:ext cx="1458831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4D6B7558-0A5F-481C-ABC1-AAA31FEC9016}"/>
                </a:ext>
              </a:extLst>
            </p:cNvPr>
            <p:cNvCxnSpPr/>
            <p:nvPr/>
          </p:nvCxnSpPr>
          <p:spPr>
            <a:xfrm>
              <a:off x="2636465" y="4542199"/>
              <a:ext cx="1458831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0FEC21A-024B-46AD-B370-064FFC226346}"/>
                </a:ext>
              </a:extLst>
            </p:cNvPr>
            <p:cNvCxnSpPr/>
            <p:nvPr/>
          </p:nvCxnSpPr>
          <p:spPr>
            <a:xfrm>
              <a:off x="2636465" y="4792265"/>
              <a:ext cx="1458831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FC61966E-14FB-42B4-AC5D-54C63A392726}"/>
                </a:ext>
              </a:extLst>
            </p:cNvPr>
            <p:cNvCxnSpPr/>
            <p:nvPr/>
          </p:nvCxnSpPr>
          <p:spPr>
            <a:xfrm>
              <a:off x="2860766" y="3410010"/>
              <a:ext cx="0" cy="163506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D6AA1AF-0D4D-449B-B465-C698AF03B1D5}"/>
                </a:ext>
              </a:extLst>
            </p:cNvPr>
            <p:cNvCxnSpPr/>
            <p:nvPr/>
          </p:nvCxnSpPr>
          <p:spPr>
            <a:xfrm>
              <a:off x="3189569" y="3410010"/>
              <a:ext cx="0" cy="163506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183EAB9E-3BAA-406D-86C2-30A6B1B3A3C2}"/>
                </a:ext>
              </a:extLst>
            </p:cNvPr>
            <p:cNvCxnSpPr/>
            <p:nvPr/>
          </p:nvCxnSpPr>
          <p:spPr>
            <a:xfrm>
              <a:off x="3518372" y="3410010"/>
              <a:ext cx="0" cy="163506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0F497A1-9157-4905-A80D-53A5FED245E2}"/>
                </a:ext>
              </a:extLst>
            </p:cNvPr>
            <p:cNvCxnSpPr/>
            <p:nvPr/>
          </p:nvCxnSpPr>
          <p:spPr>
            <a:xfrm>
              <a:off x="3847175" y="3410010"/>
              <a:ext cx="0" cy="163506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7377B50B-C06C-4A6B-95D0-EED935AA9847}"/>
                </a:ext>
              </a:extLst>
            </p:cNvPr>
            <p:cNvSpPr/>
            <p:nvPr/>
          </p:nvSpPr>
          <p:spPr>
            <a:xfrm>
              <a:off x="2457559" y="3792004"/>
              <a:ext cx="77850" cy="99797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3727C0B0-C03D-435F-8B3E-EBE3035A306C}"/>
                </a:ext>
              </a:extLst>
            </p:cNvPr>
            <p:cNvSpPr/>
            <p:nvPr/>
          </p:nvSpPr>
          <p:spPr>
            <a:xfrm rot="5400000">
              <a:off x="3309263" y="4657690"/>
              <a:ext cx="77850" cy="99797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4A8D138A-28BD-4A6B-8739-6B87D8CE3E35}"/>
                </a:ext>
              </a:extLst>
            </p:cNvPr>
            <p:cNvCxnSpPr>
              <a:cxnSpLocks/>
            </p:cNvCxnSpPr>
            <p:nvPr/>
          </p:nvCxnSpPr>
          <p:spPr>
            <a:xfrm>
              <a:off x="2595867" y="3552792"/>
              <a:ext cx="8920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CD8A9FE-9609-48BF-B441-B5D936C203B4}"/>
                </a:ext>
              </a:extLst>
            </p:cNvPr>
            <p:cNvCxnSpPr>
              <a:cxnSpLocks/>
            </p:cNvCxnSpPr>
            <p:nvPr/>
          </p:nvCxnSpPr>
          <p:spPr>
            <a:xfrm>
              <a:off x="2595867" y="3801496"/>
              <a:ext cx="8920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B64ADDFE-4855-42DD-9087-37E1BC0AC86C}"/>
                </a:ext>
              </a:extLst>
            </p:cNvPr>
            <p:cNvCxnSpPr>
              <a:cxnSpLocks/>
            </p:cNvCxnSpPr>
            <p:nvPr/>
          </p:nvCxnSpPr>
          <p:spPr>
            <a:xfrm>
              <a:off x="2595867" y="4050200"/>
              <a:ext cx="8920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9D1F1FEF-0A2E-4DA9-AC5F-9DE548001CDD}"/>
                </a:ext>
              </a:extLst>
            </p:cNvPr>
            <p:cNvCxnSpPr>
              <a:cxnSpLocks/>
            </p:cNvCxnSpPr>
            <p:nvPr/>
          </p:nvCxnSpPr>
          <p:spPr>
            <a:xfrm>
              <a:off x="2595867" y="4298904"/>
              <a:ext cx="8920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61DB276-590A-4ADA-910F-92DA75A3ADC6}"/>
                </a:ext>
              </a:extLst>
            </p:cNvPr>
            <p:cNvCxnSpPr>
              <a:cxnSpLocks/>
            </p:cNvCxnSpPr>
            <p:nvPr/>
          </p:nvCxnSpPr>
          <p:spPr>
            <a:xfrm>
              <a:off x="2595867" y="4547608"/>
              <a:ext cx="8920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5DB4F4D-9F88-4E2B-A6D8-CF8ECD0B74E3}"/>
                </a:ext>
              </a:extLst>
            </p:cNvPr>
            <p:cNvCxnSpPr>
              <a:cxnSpLocks/>
            </p:cNvCxnSpPr>
            <p:nvPr/>
          </p:nvCxnSpPr>
          <p:spPr>
            <a:xfrm>
              <a:off x="2595867" y="4796312"/>
              <a:ext cx="8920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EA7F7B2A-0C6B-4F15-83D2-342BF77B75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6895" y="4994097"/>
              <a:ext cx="0" cy="836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12D0CBE1-D6B5-4640-B0E4-3F10EC88A0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5067" y="4994097"/>
              <a:ext cx="0" cy="836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A3D815F-0AF8-4D87-8AFA-FC46E1084D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7272" y="4994097"/>
              <a:ext cx="0" cy="836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C2E42B9B-7130-48A7-951D-141560B671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4869" y="4994097"/>
              <a:ext cx="0" cy="836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1E85AA5-4C9B-FC70-0D89-A4C492217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</a:t>
            </a:r>
            <a:r>
              <a:rPr lang="en-US" dirty="0" err="1"/>
              <a:t>ggplot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9A9BCF-2B9B-46C5-829B-43482972767A}"/>
              </a:ext>
            </a:extLst>
          </p:cNvPr>
          <p:cNvSpPr/>
          <p:nvPr/>
        </p:nvSpPr>
        <p:spPr>
          <a:xfrm>
            <a:off x="286602" y="6006128"/>
            <a:ext cx="707422" cy="879517"/>
          </a:xfrm>
          <a:prstGeom prst="rect">
            <a:avLst/>
          </a:prstGeom>
          <a:solidFill>
            <a:srgbClr val="389BC8">
              <a:alpha val="83922"/>
            </a:srgbClr>
          </a:solidFill>
          <a:ln>
            <a:noFill/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(x, y)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69D22DC9-F86D-4F6F-A28F-CEEE89274E60}"/>
              </a:ext>
            </a:extLst>
          </p:cNvPr>
          <p:cNvGrpSpPr/>
          <p:nvPr/>
        </p:nvGrpSpPr>
        <p:grpSpPr>
          <a:xfrm>
            <a:off x="286602" y="5886858"/>
            <a:ext cx="707422" cy="879517"/>
            <a:chOff x="2374260" y="2444931"/>
            <a:chExt cx="1992957" cy="2477786"/>
          </a:xfrm>
          <a:scene3d>
            <a:camera prst="isometricOffAxis2Top"/>
            <a:lightRig rig="threePt" dir="t"/>
          </a:scene3d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2645AFB-28BE-4D6D-8BD2-13E18146ACA6}"/>
                </a:ext>
              </a:extLst>
            </p:cNvPr>
            <p:cNvSpPr/>
            <p:nvPr/>
          </p:nvSpPr>
          <p:spPr>
            <a:xfrm>
              <a:off x="2374260" y="2444931"/>
              <a:ext cx="1992957" cy="2477786"/>
            </a:xfrm>
            <a:prstGeom prst="rect">
              <a:avLst/>
            </a:prstGeom>
            <a:solidFill>
              <a:srgbClr val="169674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38C5251-0709-4A66-A0E1-C4230A0602F7}"/>
                </a:ext>
              </a:extLst>
            </p:cNvPr>
            <p:cNvSpPr/>
            <p:nvPr/>
          </p:nvSpPr>
          <p:spPr>
            <a:xfrm>
              <a:off x="2481943" y="2730579"/>
              <a:ext cx="557574" cy="55757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E8EADB30-FC83-4C7F-9B25-FFE9F3FCECB8}"/>
                </a:ext>
              </a:extLst>
            </p:cNvPr>
            <p:cNvSpPr/>
            <p:nvPr/>
          </p:nvSpPr>
          <p:spPr>
            <a:xfrm>
              <a:off x="3089382" y="2730579"/>
              <a:ext cx="557574" cy="55757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AD9E59DA-4B28-4A2D-8459-71594C9A670D}"/>
                </a:ext>
              </a:extLst>
            </p:cNvPr>
            <p:cNvSpPr/>
            <p:nvPr/>
          </p:nvSpPr>
          <p:spPr>
            <a:xfrm>
              <a:off x="3696821" y="2730579"/>
              <a:ext cx="557574" cy="55757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84E35DFB-0743-4D94-BB60-A7653AD17847}"/>
                </a:ext>
              </a:extLst>
            </p:cNvPr>
            <p:cNvSpPr/>
            <p:nvPr/>
          </p:nvSpPr>
          <p:spPr>
            <a:xfrm>
              <a:off x="2478416" y="3350715"/>
              <a:ext cx="557574" cy="55757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20014C4A-2425-4AFB-A7EE-173D837780B1}"/>
                </a:ext>
              </a:extLst>
            </p:cNvPr>
            <p:cNvSpPr/>
            <p:nvPr/>
          </p:nvSpPr>
          <p:spPr>
            <a:xfrm>
              <a:off x="3085855" y="3350715"/>
              <a:ext cx="557574" cy="55757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89B6D94-36F1-4B0E-88CE-3E0E089636EF}"/>
                </a:ext>
              </a:extLst>
            </p:cNvPr>
            <p:cNvSpPr/>
            <p:nvPr/>
          </p:nvSpPr>
          <p:spPr>
            <a:xfrm>
              <a:off x="3693294" y="3350715"/>
              <a:ext cx="557574" cy="55757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8E718113-C387-43F3-B981-3224A296CB50}"/>
                </a:ext>
              </a:extLst>
            </p:cNvPr>
            <p:cNvSpPr/>
            <p:nvPr/>
          </p:nvSpPr>
          <p:spPr>
            <a:xfrm>
              <a:off x="2474889" y="3970851"/>
              <a:ext cx="557574" cy="55757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9CE266E0-EBC4-46A6-8D73-6E8A6C30D651}"/>
                </a:ext>
              </a:extLst>
            </p:cNvPr>
            <p:cNvSpPr/>
            <p:nvPr/>
          </p:nvSpPr>
          <p:spPr>
            <a:xfrm>
              <a:off x="3082328" y="3970851"/>
              <a:ext cx="557574" cy="55757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610FB63F-A992-48A4-922A-7BB2619F7759}"/>
                </a:ext>
              </a:extLst>
            </p:cNvPr>
            <p:cNvSpPr/>
            <p:nvPr/>
          </p:nvSpPr>
          <p:spPr>
            <a:xfrm>
              <a:off x="3689767" y="3970851"/>
              <a:ext cx="557574" cy="55757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FD26CD4-1E2A-4D0E-BEEE-B96825740B6B}"/>
              </a:ext>
            </a:extLst>
          </p:cNvPr>
          <p:cNvGrpSpPr/>
          <p:nvPr/>
        </p:nvGrpSpPr>
        <p:grpSpPr>
          <a:xfrm>
            <a:off x="286602" y="5752691"/>
            <a:ext cx="707422" cy="879517"/>
            <a:chOff x="2374260" y="2168434"/>
            <a:chExt cx="1992957" cy="2477786"/>
          </a:xfrm>
          <a:scene3d>
            <a:camera prst="isometricOffAxis2Top"/>
            <a:lightRig rig="threePt" dir="t"/>
          </a:scene3d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11A878C-FA72-42BE-8E99-AD96D754ECA6}"/>
                </a:ext>
              </a:extLst>
            </p:cNvPr>
            <p:cNvSpPr/>
            <p:nvPr/>
          </p:nvSpPr>
          <p:spPr>
            <a:xfrm>
              <a:off x="2374260" y="2168434"/>
              <a:ext cx="1992957" cy="2477786"/>
            </a:xfrm>
            <a:prstGeom prst="rect">
              <a:avLst/>
            </a:prstGeom>
            <a:solidFill>
              <a:srgbClr val="D0D426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FC2EFDD3-C7E0-4063-B876-34C9005E425D}"/>
                </a:ext>
              </a:extLst>
            </p:cNvPr>
            <p:cNvSpPr/>
            <p:nvPr/>
          </p:nvSpPr>
          <p:spPr>
            <a:xfrm>
              <a:off x="2598423" y="4038599"/>
              <a:ext cx="111034" cy="111034"/>
            </a:xfrm>
            <a:prstGeom prst="ellipse">
              <a:avLst/>
            </a:prstGeom>
            <a:solidFill>
              <a:srgbClr val="389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F448CD2C-DF62-43B6-A792-319D9B918439}"/>
                </a:ext>
              </a:extLst>
            </p:cNvPr>
            <p:cNvSpPr/>
            <p:nvPr/>
          </p:nvSpPr>
          <p:spPr>
            <a:xfrm>
              <a:off x="3541951" y="2846911"/>
              <a:ext cx="111034" cy="111034"/>
            </a:xfrm>
            <a:prstGeom prst="ellipse">
              <a:avLst/>
            </a:prstGeom>
            <a:solidFill>
              <a:srgbClr val="389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B9795002-2002-4562-8FC5-FD9B49505565}"/>
                </a:ext>
              </a:extLst>
            </p:cNvPr>
            <p:cNvSpPr/>
            <p:nvPr/>
          </p:nvSpPr>
          <p:spPr>
            <a:xfrm>
              <a:off x="2740999" y="3518126"/>
              <a:ext cx="111034" cy="111034"/>
            </a:xfrm>
            <a:prstGeom prst="ellipse">
              <a:avLst/>
            </a:prstGeom>
            <a:solidFill>
              <a:srgbClr val="167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203AB866-59F6-4D4F-9DB4-00357B99AAE9}"/>
                </a:ext>
              </a:extLst>
            </p:cNvPr>
            <p:cNvSpPr/>
            <p:nvPr/>
          </p:nvSpPr>
          <p:spPr>
            <a:xfrm>
              <a:off x="2888776" y="3223075"/>
              <a:ext cx="111034" cy="111034"/>
            </a:xfrm>
            <a:prstGeom prst="ellipse">
              <a:avLst/>
            </a:prstGeom>
            <a:solidFill>
              <a:srgbClr val="BA4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0BE40548-9D75-46D3-8443-854DBB0ED3A2}"/>
                </a:ext>
              </a:extLst>
            </p:cNvPr>
            <p:cNvSpPr/>
            <p:nvPr/>
          </p:nvSpPr>
          <p:spPr>
            <a:xfrm>
              <a:off x="2740715" y="3794623"/>
              <a:ext cx="111034" cy="111034"/>
            </a:xfrm>
            <a:prstGeom prst="ellipse">
              <a:avLst/>
            </a:prstGeom>
            <a:solidFill>
              <a:srgbClr val="389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68E2DCE-85E6-48FC-A05E-C963ABFA85E0}"/>
                </a:ext>
              </a:extLst>
            </p:cNvPr>
            <p:cNvSpPr/>
            <p:nvPr/>
          </p:nvSpPr>
          <p:spPr>
            <a:xfrm>
              <a:off x="3315790" y="3483429"/>
              <a:ext cx="111034" cy="111034"/>
            </a:xfrm>
            <a:prstGeom prst="ellipse">
              <a:avLst/>
            </a:prstGeom>
            <a:solidFill>
              <a:srgbClr val="BA4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71843044-90EB-4B5C-977E-022432963027}"/>
                </a:ext>
              </a:extLst>
            </p:cNvPr>
            <p:cNvSpPr/>
            <p:nvPr/>
          </p:nvSpPr>
          <p:spPr>
            <a:xfrm>
              <a:off x="3064202" y="3438326"/>
              <a:ext cx="111034" cy="111034"/>
            </a:xfrm>
            <a:prstGeom prst="ellipse">
              <a:avLst/>
            </a:prstGeom>
            <a:solidFill>
              <a:srgbClr val="167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49EC2A11-A590-47F8-8FF1-B4E1FA1B4185}"/>
                </a:ext>
              </a:extLst>
            </p:cNvPr>
            <p:cNvSpPr/>
            <p:nvPr/>
          </p:nvSpPr>
          <p:spPr>
            <a:xfrm>
              <a:off x="3263805" y="3165566"/>
              <a:ext cx="111034" cy="111034"/>
            </a:xfrm>
            <a:prstGeom prst="ellipse">
              <a:avLst/>
            </a:prstGeom>
            <a:solidFill>
              <a:srgbClr val="BA4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98F35893-7422-4518-A05C-6EBDE2B49D31}"/>
                </a:ext>
              </a:extLst>
            </p:cNvPr>
            <p:cNvSpPr/>
            <p:nvPr/>
          </p:nvSpPr>
          <p:spPr>
            <a:xfrm>
              <a:off x="2953168" y="3649708"/>
              <a:ext cx="111034" cy="111034"/>
            </a:xfrm>
            <a:prstGeom prst="ellipse">
              <a:avLst/>
            </a:prstGeom>
            <a:solidFill>
              <a:srgbClr val="BA4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91931E53-2942-405C-9687-B07F17B9CF9B}"/>
                </a:ext>
              </a:extLst>
            </p:cNvPr>
            <p:cNvSpPr/>
            <p:nvPr/>
          </p:nvSpPr>
          <p:spPr>
            <a:xfrm>
              <a:off x="3416205" y="3317966"/>
              <a:ext cx="111034" cy="111034"/>
            </a:xfrm>
            <a:prstGeom prst="ellipse">
              <a:avLst/>
            </a:prstGeom>
            <a:solidFill>
              <a:srgbClr val="167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5E3C21D0-C048-4099-B829-140A36139C1E}"/>
                </a:ext>
              </a:extLst>
            </p:cNvPr>
            <p:cNvSpPr/>
            <p:nvPr/>
          </p:nvSpPr>
          <p:spPr>
            <a:xfrm>
              <a:off x="3568605" y="3470366"/>
              <a:ext cx="111034" cy="111034"/>
            </a:xfrm>
            <a:prstGeom prst="ellipse">
              <a:avLst/>
            </a:prstGeom>
            <a:solidFill>
              <a:srgbClr val="389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93F7D374-6548-469D-9080-E210F8869CB4}"/>
                </a:ext>
              </a:extLst>
            </p:cNvPr>
            <p:cNvSpPr/>
            <p:nvPr/>
          </p:nvSpPr>
          <p:spPr>
            <a:xfrm>
              <a:off x="3161555" y="3834142"/>
              <a:ext cx="111034" cy="111034"/>
            </a:xfrm>
            <a:prstGeom prst="ellipse">
              <a:avLst/>
            </a:prstGeom>
            <a:solidFill>
              <a:srgbClr val="BA4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A0EE679D-5BF8-4951-A1FA-A7C9EB9C3ED6}"/>
                </a:ext>
              </a:extLst>
            </p:cNvPr>
            <p:cNvSpPr/>
            <p:nvPr/>
          </p:nvSpPr>
          <p:spPr>
            <a:xfrm>
              <a:off x="3419992" y="3677194"/>
              <a:ext cx="111034" cy="111034"/>
            </a:xfrm>
            <a:prstGeom prst="ellipse">
              <a:avLst/>
            </a:prstGeom>
            <a:solidFill>
              <a:srgbClr val="BA4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A353F150-6150-41D9-B5A6-D7B604812AC8}"/>
                </a:ext>
              </a:extLst>
            </p:cNvPr>
            <p:cNvSpPr/>
            <p:nvPr/>
          </p:nvSpPr>
          <p:spPr>
            <a:xfrm>
              <a:off x="3687286" y="3129507"/>
              <a:ext cx="111034" cy="111034"/>
            </a:xfrm>
            <a:prstGeom prst="ellipse">
              <a:avLst/>
            </a:prstGeom>
            <a:solidFill>
              <a:srgbClr val="167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9F31A479-8A6E-436C-82D6-9D75ED532B55}"/>
                </a:ext>
              </a:extLst>
            </p:cNvPr>
            <p:cNvSpPr/>
            <p:nvPr/>
          </p:nvSpPr>
          <p:spPr>
            <a:xfrm>
              <a:off x="2851749" y="4076341"/>
              <a:ext cx="111034" cy="111034"/>
            </a:xfrm>
            <a:prstGeom prst="ellipse">
              <a:avLst/>
            </a:prstGeom>
            <a:solidFill>
              <a:srgbClr val="BA4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29647D20-1677-4AF1-9DCA-9BD7971B111C}"/>
                </a:ext>
              </a:extLst>
            </p:cNvPr>
            <p:cNvSpPr/>
            <p:nvPr/>
          </p:nvSpPr>
          <p:spPr>
            <a:xfrm>
              <a:off x="3989726" y="2992444"/>
              <a:ext cx="111034" cy="111034"/>
            </a:xfrm>
            <a:prstGeom prst="ellipse">
              <a:avLst/>
            </a:prstGeom>
            <a:solidFill>
              <a:srgbClr val="167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6995624-58CF-4D7A-94FD-6F65AC45F59A}"/>
                </a:ext>
              </a:extLst>
            </p:cNvPr>
            <p:cNvSpPr/>
            <p:nvPr/>
          </p:nvSpPr>
          <p:spPr>
            <a:xfrm>
              <a:off x="3899263" y="3538946"/>
              <a:ext cx="316076" cy="648429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5D567F2E-F6C8-4489-AC6D-427CB340F099}"/>
                </a:ext>
              </a:extLst>
            </p:cNvPr>
            <p:cNvSpPr/>
            <p:nvPr/>
          </p:nvSpPr>
          <p:spPr>
            <a:xfrm>
              <a:off x="3929263" y="3618411"/>
              <a:ext cx="111034" cy="111034"/>
            </a:xfrm>
            <a:prstGeom prst="ellipse">
              <a:avLst/>
            </a:prstGeom>
            <a:solidFill>
              <a:srgbClr val="389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7E809EFD-E907-4767-B607-C0B159D4DFEB}"/>
                </a:ext>
              </a:extLst>
            </p:cNvPr>
            <p:cNvSpPr/>
            <p:nvPr/>
          </p:nvSpPr>
          <p:spPr>
            <a:xfrm>
              <a:off x="3929263" y="3800746"/>
              <a:ext cx="111034" cy="111034"/>
            </a:xfrm>
            <a:prstGeom prst="ellipse">
              <a:avLst/>
            </a:prstGeom>
            <a:solidFill>
              <a:srgbClr val="BA4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F66C0E4F-EA7B-4839-8292-06CEEE1FC2E7}"/>
                </a:ext>
              </a:extLst>
            </p:cNvPr>
            <p:cNvSpPr/>
            <p:nvPr/>
          </p:nvSpPr>
          <p:spPr>
            <a:xfrm>
              <a:off x="3929263" y="3983082"/>
              <a:ext cx="111034" cy="111034"/>
            </a:xfrm>
            <a:prstGeom prst="ellipse">
              <a:avLst/>
            </a:prstGeom>
            <a:solidFill>
              <a:srgbClr val="167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5D38F84-142B-4BCE-B835-56E2DD4C41D1}"/>
              </a:ext>
            </a:extLst>
          </p:cNvPr>
          <p:cNvGrpSpPr/>
          <p:nvPr/>
        </p:nvGrpSpPr>
        <p:grpSpPr>
          <a:xfrm>
            <a:off x="8577315" y="1942646"/>
            <a:ext cx="1992957" cy="2477786"/>
            <a:chOff x="2374260" y="1891937"/>
            <a:chExt cx="1992957" cy="247778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E403AE1-4171-454F-B997-E0FA29AF073D}"/>
                </a:ext>
              </a:extLst>
            </p:cNvPr>
            <p:cNvSpPr/>
            <p:nvPr/>
          </p:nvSpPr>
          <p:spPr>
            <a:xfrm>
              <a:off x="2374260" y="1891937"/>
              <a:ext cx="1992957" cy="2477786"/>
            </a:xfrm>
            <a:prstGeom prst="rect">
              <a:avLst/>
            </a:prstGeom>
            <a:solidFill>
              <a:srgbClr val="1670A2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2F440EC-0827-49DE-8191-F0CDA08A63A4}"/>
                </a:ext>
              </a:extLst>
            </p:cNvPr>
            <p:cNvCxnSpPr>
              <a:cxnSpLocks/>
              <a:stCxn id="57" idx="7"/>
              <a:endCxn id="58" idx="3"/>
            </p:cNvCxnSpPr>
            <p:nvPr/>
          </p:nvCxnSpPr>
          <p:spPr>
            <a:xfrm flipV="1">
              <a:off x="2778102" y="3354393"/>
              <a:ext cx="105693" cy="15073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88F3EE4-745D-46E0-95FA-14A096893E1E}"/>
                </a:ext>
              </a:extLst>
            </p:cNvPr>
            <p:cNvCxnSpPr>
              <a:stCxn id="58" idx="7"/>
              <a:endCxn id="59" idx="2"/>
            </p:cNvCxnSpPr>
            <p:nvPr/>
          </p:nvCxnSpPr>
          <p:spPr>
            <a:xfrm flipV="1">
              <a:off x="3047979" y="3106838"/>
              <a:ext cx="175455" cy="8337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340F978-DC59-4363-8E86-2F62CA021D47}"/>
                </a:ext>
              </a:extLst>
            </p:cNvPr>
            <p:cNvCxnSpPr>
              <a:cxnSpLocks/>
              <a:stCxn id="60" idx="1"/>
              <a:endCxn id="59" idx="6"/>
            </p:cNvCxnSpPr>
            <p:nvPr/>
          </p:nvCxnSpPr>
          <p:spPr>
            <a:xfrm flipH="1" flipV="1">
              <a:off x="3455626" y="3106838"/>
              <a:ext cx="170050" cy="10141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5BEB8A7-C10B-4F46-9250-E336EC86B14B}"/>
                </a:ext>
              </a:extLst>
            </p:cNvPr>
            <p:cNvCxnSpPr>
              <a:cxnSpLocks/>
              <a:endCxn id="61" idx="3"/>
            </p:cNvCxnSpPr>
            <p:nvPr/>
          </p:nvCxnSpPr>
          <p:spPr>
            <a:xfrm flipV="1">
              <a:off x="3836457" y="3162860"/>
              <a:ext cx="176700" cy="9347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8176650-4D27-49B8-9C83-F4007BAD049F}"/>
                </a:ext>
              </a:extLst>
            </p:cNvPr>
            <p:cNvSpPr/>
            <p:nvPr/>
          </p:nvSpPr>
          <p:spPr>
            <a:xfrm>
              <a:off x="2579914" y="3471128"/>
              <a:ext cx="232192" cy="232192"/>
            </a:xfrm>
            <a:prstGeom prst="ellipse">
              <a:avLst/>
            </a:prstGeom>
            <a:solidFill>
              <a:srgbClr val="B75E1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A49B5AF-9588-4A9B-A571-1B344148BABC}"/>
                </a:ext>
              </a:extLst>
            </p:cNvPr>
            <p:cNvSpPr/>
            <p:nvPr/>
          </p:nvSpPr>
          <p:spPr>
            <a:xfrm>
              <a:off x="2849791" y="3156205"/>
              <a:ext cx="232192" cy="232192"/>
            </a:xfrm>
            <a:prstGeom prst="ellipse">
              <a:avLst/>
            </a:prstGeom>
            <a:solidFill>
              <a:srgbClr val="B75E1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5E21A9F-B073-446D-A63A-E103544A5017}"/>
                </a:ext>
              </a:extLst>
            </p:cNvPr>
            <p:cNvSpPr/>
            <p:nvPr/>
          </p:nvSpPr>
          <p:spPr>
            <a:xfrm>
              <a:off x="3223434" y="2990742"/>
              <a:ext cx="232192" cy="232192"/>
            </a:xfrm>
            <a:prstGeom prst="ellipse">
              <a:avLst/>
            </a:prstGeom>
            <a:solidFill>
              <a:srgbClr val="B75E1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6292438-1DC1-421B-8EE6-70068234BD5D}"/>
                </a:ext>
              </a:extLst>
            </p:cNvPr>
            <p:cNvSpPr/>
            <p:nvPr/>
          </p:nvSpPr>
          <p:spPr>
            <a:xfrm rot="20013473">
              <a:off x="3619639" y="3129108"/>
              <a:ext cx="232192" cy="232192"/>
            </a:xfrm>
            <a:prstGeom prst="ellipse">
              <a:avLst/>
            </a:prstGeom>
            <a:solidFill>
              <a:srgbClr val="B75E1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0829446-E498-423D-95D3-6E6928F41B35}"/>
                </a:ext>
              </a:extLst>
            </p:cNvPr>
            <p:cNvSpPr/>
            <p:nvPr/>
          </p:nvSpPr>
          <p:spPr>
            <a:xfrm>
              <a:off x="3979153" y="2964672"/>
              <a:ext cx="232192" cy="232192"/>
            </a:xfrm>
            <a:prstGeom prst="ellipse">
              <a:avLst/>
            </a:prstGeom>
            <a:solidFill>
              <a:srgbClr val="B75E1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D0D5C4B-19AB-4B5E-AD3F-8865A7F063E4}"/>
              </a:ext>
            </a:extLst>
          </p:cNvPr>
          <p:cNvGrpSpPr/>
          <p:nvPr/>
        </p:nvGrpSpPr>
        <p:grpSpPr>
          <a:xfrm>
            <a:off x="5067101" y="1942646"/>
            <a:ext cx="1992957" cy="2477786"/>
            <a:chOff x="2374260" y="1615440"/>
            <a:chExt cx="1992957" cy="247778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F3EAEA9-58B0-4A30-9A5F-2A929E15403D}"/>
                </a:ext>
              </a:extLst>
            </p:cNvPr>
            <p:cNvSpPr/>
            <p:nvPr/>
          </p:nvSpPr>
          <p:spPr>
            <a:xfrm>
              <a:off x="2374260" y="1615440"/>
              <a:ext cx="1992957" cy="2477786"/>
            </a:xfrm>
            <a:prstGeom prst="rect">
              <a:avLst/>
            </a:prstGeom>
            <a:solidFill>
              <a:srgbClr val="B75E15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DE5A1CC-3DA4-4EB8-972A-4C21C1BEBFB7}"/>
                </a:ext>
              </a:extLst>
            </p:cNvPr>
            <p:cNvCxnSpPr/>
            <p:nvPr/>
          </p:nvCxnSpPr>
          <p:spPr>
            <a:xfrm flipV="1">
              <a:off x="2723606" y="2351314"/>
              <a:ext cx="0" cy="133251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8B4E5C4-E6FC-4F22-8384-C0158D6642BA}"/>
                </a:ext>
              </a:extLst>
            </p:cNvPr>
            <p:cNvCxnSpPr/>
            <p:nvPr/>
          </p:nvCxnSpPr>
          <p:spPr>
            <a:xfrm>
              <a:off x="2717074" y="3683824"/>
              <a:ext cx="14042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1F292C5-8321-4FE7-B24D-F3752AEF7617}"/>
                </a:ext>
              </a:extLst>
            </p:cNvPr>
            <p:cNvCxnSpPr>
              <a:cxnSpLocks/>
            </p:cNvCxnSpPr>
            <p:nvPr/>
          </p:nvCxnSpPr>
          <p:spPr>
            <a:xfrm>
              <a:off x="2668089" y="3407327"/>
              <a:ext cx="11103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F9DAA3D-1D44-429F-B7CC-0C3CF362678D}"/>
                </a:ext>
              </a:extLst>
            </p:cNvPr>
            <p:cNvCxnSpPr>
              <a:cxnSpLocks/>
            </p:cNvCxnSpPr>
            <p:nvPr/>
          </p:nvCxnSpPr>
          <p:spPr>
            <a:xfrm>
              <a:off x="2668089" y="3146070"/>
              <a:ext cx="11103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1124B3C-9A4E-4815-8D4B-53769BDB013E}"/>
                </a:ext>
              </a:extLst>
            </p:cNvPr>
            <p:cNvCxnSpPr>
              <a:cxnSpLocks/>
            </p:cNvCxnSpPr>
            <p:nvPr/>
          </p:nvCxnSpPr>
          <p:spPr>
            <a:xfrm>
              <a:off x="2668089" y="2884813"/>
              <a:ext cx="11103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383C054-BFFF-4262-AC49-9106121C8891}"/>
                </a:ext>
              </a:extLst>
            </p:cNvPr>
            <p:cNvCxnSpPr>
              <a:cxnSpLocks/>
            </p:cNvCxnSpPr>
            <p:nvPr/>
          </p:nvCxnSpPr>
          <p:spPr>
            <a:xfrm>
              <a:off x="2668089" y="2623556"/>
              <a:ext cx="11103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833F024-4486-4B7F-8C75-345B574694C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171008" y="3683824"/>
              <a:ext cx="11103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1EF3768-37DF-4F76-A196-304B6704906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57500" y="3683824"/>
              <a:ext cx="11103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D34B38F-2502-41FD-BF12-9F4CB4B7B41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484516" y="3683824"/>
              <a:ext cx="11103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4E9E175-9032-4F07-A6E0-C7D298B61CF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98025" y="3683824"/>
              <a:ext cx="11103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2102E617-4F7B-4CFE-8627-71E97BFA644E}"/>
              </a:ext>
            </a:extLst>
          </p:cNvPr>
          <p:cNvSpPr txBox="1"/>
          <p:nvPr/>
        </p:nvSpPr>
        <p:spPr>
          <a:xfrm>
            <a:off x="1243326" y="1403814"/>
            <a:ext cx="1578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BA4A77"/>
                </a:solidFill>
              </a:rPr>
              <a:t>Data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B9D26E7-5453-40B8-884A-2748DCF012CC}"/>
              </a:ext>
            </a:extLst>
          </p:cNvPr>
          <p:cNvSpPr txBox="1"/>
          <p:nvPr/>
        </p:nvSpPr>
        <p:spPr>
          <a:xfrm>
            <a:off x="5177273" y="1403814"/>
            <a:ext cx="1772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B75E15"/>
                </a:solidFill>
              </a:rPr>
              <a:t>Mapping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7A78D1B-D006-40AC-91AC-199BD9907898}"/>
              </a:ext>
            </a:extLst>
          </p:cNvPr>
          <p:cNvSpPr txBox="1"/>
          <p:nvPr/>
        </p:nvSpPr>
        <p:spPr>
          <a:xfrm>
            <a:off x="8616540" y="1403814"/>
            <a:ext cx="1914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1670A2"/>
                </a:solidFill>
              </a:rPr>
              <a:t>Layers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5F422B-C1CF-46B5-8174-AA18ED8E3CA2}"/>
              </a:ext>
            </a:extLst>
          </p:cNvPr>
          <p:cNvSpPr txBox="1"/>
          <p:nvPr/>
        </p:nvSpPr>
        <p:spPr>
          <a:xfrm>
            <a:off x="8674852" y="4518496"/>
            <a:ext cx="1895420" cy="715089"/>
          </a:xfrm>
          <a:prstGeom prst="roundRect">
            <a:avLst>
              <a:gd name="adj" fmla="val 11896"/>
            </a:avLst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geom_line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()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+</a:t>
            </a:r>
            <a:r>
              <a:rPr lang="en-US" dirty="0"/>
              <a:t> </a:t>
            </a:r>
          </a:p>
          <a:p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geom_point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7FF8EA-1FAC-4A29-B298-1337888E078D}"/>
              </a:ext>
            </a:extLst>
          </p:cNvPr>
          <p:cNvSpPr txBox="1"/>
          <p:nvPr/>
        </p:nvSpPr>
        <p:spPr>
          <a:xfrm>
            <a:off x="8017602" y="4670151"/>
            <a:ext cx="327546" cy="397907"/>
          </a:xfrm>
          <a:prstGeom prst="roundRect">
            <a:avLst>
              <a:gd name="adj" fmla="val 10417"/>
            </a:avLst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+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B339BDA-F52E-4160-88D1-56C3D043B10E}"/>
              </a:ext>
            </a:extLst>
          </p:cNvPr>
          <p:cNvGrpSpPr/>
          <p:nvPr/>
        </p:nvGrpSpPr>
        <p:grpSpPr>
          <a:xfrm>
            <a:off x="1036242" y="1942646"/>
            <a:ext cx="1992957" cy="2477786"/>
            <a:chOff x="4705434" y="1070383"/>
            <a:chExt cx="1992957" cy="2477786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925240BD-F9A5-4D46-83D2-41AC9908B1E6}"/>
                </a:ext>
              </a:extLst>
            </p:cNvPr>
            <p:cNvSpPr/>
            <p:nvPr/>
          </p:nvSpPr>
          <p:spPr>
            <a:xfrm>
              <a:off x="4705434" y="1070383"/>
              <a:ext cx="1992957" cy="2477786"/>
            </a:xfrm>
            <a:prstGeom prst="rect">
              <a:avLst/>
            </a:prstGeom>
            <a:solidFill>
              <a:srgbClr val="BA4A77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7A94BEC3-558A-4E08-BF69-A8F460C0E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11088" y="1494650"/>
              <a:ext cx="1631430" cy="1662212"/>
            </a:xfrm>
            <a:prstGeom prst="rect">
              <a:avLst/>
            </a:prstGeom>
          </p:spPr>
        </p:pic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3695AEE7-8F67-4376-A872-C3F7BD8D01B3}"/>
              </a:ext>
            </a:extLst>
          </p:cNvPr>
          <p:cNvSpPr txBox="1"/>
          <p:nvPr/>
        </p:nvSpPr>
        <p:spPr>
          <a:xfrm>
            <a:off x="505519" y="4520938"/>
            <a:ext cx="3248638" cy="994767"/>
          </a:xfrm>
          <a:prstGeom prst="roundRect">
            <a:avLst>
              <a:gd name="adj" fmla="val 13327"/>
            </a:avLst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ggplot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BA4A77"/>
                </a:solidFill>
                <a:latin typeface="Consolas" panose="020B0609020204030204" pitchFamily="49" charset="0"/>
              </a:rPr>
              <a:t>  data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blackdrum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DD64399-0627-4E4D-8EAE-E7A334DF5678}"/>
              </a:ext>
            </a:extLst>
          </p:cNvPr>
          <p:cNvSpPr txBox="1"/>
          <p:nvPr/>
        </p:nvSpPr>
        <p:spPr>
          <a:xfrm>
            <a:off x="4293920" y="4520937"/>
            <a:ext cx="3393978" cy="2188488"/>
          </a:xfrm>
          <a:prstGeom prst="roundRect">
            <a:avLst>
              <a:gd name="adj" fmla="val 6155"/>
            </a:avLst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ggplot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BA4A77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blackdrum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dirty="0">
                <a:solidFill>
                  <a:srgbClr val="BA4A77"/>
                </a:solidFill>
                <a:latin typeface="Consolas" panose="020B0609020204030204" pitchFamily="49" charset="0"/>
              </a:rPr>
              <a:t>  mapping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BA4A77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tl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BA4A77"/>
                </a:solidFill>
                <a:latin typeface="Consolas" panose="020B0609020204030204" pitchFamily="49" charset="0"/>
              </a:rPr>
              <a:t>    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otoage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250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55">
            <a:extLst>
              <a:ext uri="{FF2B5EF4-FFF2-40B4-BE49-F238E27FC236}">
                <a16:creationId xmlns:a16="http://schemas.microsoft.com/office/drawing/2014/main" id="{B2D7136B-85BD-47DA-9127-CFA9A39A0757}"/>
              </a:ext>
            </a:extLst>
          </p:cNvPr>
          <p:cNvGrpSpPr/>
          <p:nvPr/>
        </p:nvGrpSpPr>
        <p:grpSpPr>
          <a:xfrm>
            <a:off x="286602" y="6111155"/>
            <a:ext cx="707422" cy="879517"/>
            <a:chOff x="2374260" y="2997925"/>
            <a:chExt cx="1992957" cy="2477786"/>
          </a:xfrm>
          <a:scene3d>
            <a:camera prst="isometricOffAxis2Top"/>
            <a:lightRig rig="threePt" dir="t"/>
          </a:scene3d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0624269-4AB2-4B19-9D70-D890F1C74C25}"/>
                </a:ext>
              </a:extLst>
            </p:cNvPr>
            <p:cNvSpPr/>
            <p:nvPr/>
          </p:nvSpPr>
          <p:spPr>
            <a:xfrm>
              <a:off x="2374260" y="2997925"/>
              <a:ext cx="1992957" cy="2477786"/>
            </a:xfrm>
            <a:prstGeom prst="rect">
              <a:avLst/>
            </a:prstGeom>
            <a:solidFill>
              <a:srgbClr val="C38D13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1B19284-1E74-412A-A010-A2B9EE58BF02}"/>
                </a:ext>
              </a:extLst>
            </p:cNvPr>
            <p:cNvSpPr/>
            <p:nvPr/>
          </p:nvSpPr>
          <p:spPr>
            <a:xfrm>
              <a:off x="2638003" y="3410010"/>
              <a:ext cx="1457293" cy="16350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C931C7B9-4C46-4CD9-B9FC-7FC898395A98}"/>
                </a:ext>
              </a:extLst>
            </p:cNvPr>
            <p:cNvCxnSpPr/>
            <p:nvPr/>
          </p:nvCxnSpPr>
          <p:spPr>
            <a:xfrm>
              <a:off x="2638697" y="3541939"/>
              <a:ext cx="1458831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EE938AD0-A079-4F1A-9069-47364E947D9A}"/>
                </a:ext>
              </a:extLst>
            </p:cNvPr>
            <p:cNvCxnSpPr/>
            <p:nvPr/>
          </p:nvCxnSpPr>
          <p:spPr>
            <a:xfrm>
              <a:off x="2636465" y="3792004"/>
              <a:ext cx="1458831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F3CA18C2-D8E9-4D61-A902-DAE8E984A799}"/>
                </a:ext>
              </a:extLst>
            </p:cNvPr>
            <p:cNvCxnSpPr/>
            <p:nvPr/>
          </p:nvCxnSpPr>
          <p:spPr>
            <a:xfrm>
              <a:off x="2638003" y="4042069"/>
              <a:ext cx="1458831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3FF35D1-F7C9-4E7B-8EDD-8C501B6ED627}"/>
                </a:ext>
              </a:extLst>
            </p:cNvPr>
            <p:cNvCxnSpPr/>
            <p:nvPr/>
          </p:nvCxnSpPr>
          <p:spPr>
            <a:xfrm>
              <a:off x="2636465" y="4292134"/>
              <a:ext cx="1458831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4D6B7558-0A5F-481C-ABC1-AAA31FEC9016}"/>
                </a:ext>
              </a:extLst>
            </p:cNvPr>
            <p:cNvCxnSpPr/>
            <p:nvPr/>
          </p:nvCxnSpPr>
          <p:spPr>
            <a:xfrm>
              <a:off x="2636465" y="4542199"/>
              <a:ext cx="1458831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0FEC21A-024B-46AD-B370-064FFC226346}"/>
                </a:ext>
              </a:extLst>
            </p:cNvPr>
            <p:cNvCxnSpPr/>
            <p:nvPr/>
          </p:nvCxnSpPr>
          <p:spPr>
            <a:xfrm>
              <a:off x="2636465" y="4792265"/>
              <a:ext cx="1458831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FC61966E-14FB-42B4-AC5D-54C63A392726}"/>
                </a:ext>
              </a:extLst>
            </p:cNvPr>
            <p:cNvCxnSpPr/>
            <p:nvPr/>
          </p:nvCxnSpPr>
          <p:spPr>
            <a:xfrm>
              <a:off x="2860766" y="3410010"/>
              <a:ext cx="0" cy="163506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D6AA1AF-0D4D-449B-B465-C698AF03B1D5}"/>
                </a:ext>
              </a:extLst>
            </p:cNvPr>
            <p:cNvCxnSpPr/>
            <p:nvPr/>
          </p:nvCxnSpPr>
          <p:spPr>
            <a:xfrm>
              <a:off x="3189569" y="3410010"/>
              <a:ext cx="0" cy="163506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183EAB9E-3BAA-406D-86C2-30A6B1B3A3C2}"/>
                </a:ext>
              </a:extLst>
            </p:cNvPr>
            <p:cNvCxnSpPr/>
            <p:nvPr/>
          </p:nvCxnSpPr>
          <p:spPr>
            <a:xfrm>
              <a:off x="3518372" y="3410010"/>
              <a:ext cx="0" cy="163506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0F497A1-9157-4905-A80D-53A5FED245E2}"/>
                </a:ext>
              </a:extLst>
            </p:cNvPr>
            <p:cNvCxnSpPr/>
            <p:nvPr/>
          </p:nvCxnSpPr>
          <p:spPr>
            <a:xfrm>
              <a:off x="3847175" y="3410010"/>
              <a:ext cx="0" cy="163506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7377B50B-C06C-4A6B-95D0-EED935AA9847}"/>
                </a:ext>
              </a:extLst>
            </p:cNvPr>
            <p:cNvSpPr/>
            <p:nvPr/>
          </p:nvSpPr>
          <p:spPr>
            <a:xfrm>
              <a:off x="2457559" y="3792004"/>
              <a:ext cx="77850" cy="99797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3727C0B0-C03D-435F-8B3E-EBE3035A306C}"/>
                </a:ext>
              </a:extLst>
            </p:cNvPr>
            <p:cNvSpPr/>
            <p:nvPr/>
          </p:nvSpPr>
          <p:spPr>
            <a:xfrm rot="5400000">
              <a:off x="3309263" y="4657690"/>
              <a:ext cx="77850" cy="99797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4A8D138A-28BD-4A6B-8739-6B87D8CE3E35}"/>
                </a:ext>
              </a:extLst>
            </p:cNvPr>
            <p:cNvCxnSpPr>
              <a:cxnSpLocks/>
            </p:cNvCxnSpPr>
            <p:nvPr/>
          </p:nvCxnSpPr>
          <p:spPr>
            <a:xfrm>
              <a:off x="2595867" y="3552792"/>
              <a:ext cx="8920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CD8A9FE-9609-48BF-B441-B5D936C203B4}"/>
                </a:ext>
              </a:extLst>
            </p:cNvPr>
            <p:cNvCxnSpPr>
              <a:cxnSpLocks/>
            </p:cNvCxnSpPr>
            <p:nvPr/>
          </p:nvCxnSpPr>
          <p:spPr>
            <a:xfrm>
              <a:off x="2595867" y="3801496"/>
              <a:ext cx="8920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B64ADDFE-4855-42DD-9087-37E1BC0AC86C}"/>
                </a:ext>
              </a:extLst>
            </p:cNvPr>
            <p:cNvCxnSpPr>
              <a:cxnSpLocks/>
            </p:cNvCxnSpPr>
            <p:nvPr/>
          </p:nvCxnSpPr>
          <p:spPr>
            <a:xfrm>
              <a:off x="2595867" y="4050200"/>
              <a:ext cx="8920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9D1F1FEF-0A2E-4DA9-AC5F-9DE548001CDD}"/>
                </a:ext>
              </a:extLst>
            </p:cNvPr>
            <p:cNvCxnSpPr>
              <a:cxnSpLocks/>
            </p:cNvCxnSpPr>
            <p:nvPr/>
          </p:nvCxnSpPr>
          <p:spPr>
            <a:xfrm>
              <a:off x="2595867" y="4298904"/>
              <a:ext cx="8920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61DB276-590A-4ADA-910F-92DA75A3ADC6}"/>
                </a:ext>
              </a:extLst>
            </p:cNvPr>
            <p:cNvCxnSpPr>
              <a:cxnSpLocks/>
            </p:cNvCxnSpPr>
            <p:nvPr/>
          </p:nvCxnSpPr>
          <p:spPr>
            <a:xfrm>
              <a:off x="2595867" y="4547608"/>
              <a:ext cx="8920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5DB4F4D-9F88-4E2B-A6D8-CF8ECD0B74E3}"/>
                </a:ext>
              </a:extLst>
            </p:cNvPr>
            <p:cNvCxnSpPr>
              <a:cxnSpLocks/>
            </p:cNvCxnSpPr>
            <p:nvPr/>
          </p:nvCxnSpPr>
          <p:spPr>
            <a:xfrm>
              <a:off x="2595867" y="4796312"/>
              <a:ext cx="8920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EA7F7B2A-0C6B-4F15-83D2-342BF77B75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6895" y="4994097"/>
              <a:ext cx="0" cy="836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12D0CBE1-D6B5-4640-B0E4-3F10EC88A0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5067" y="4994097"/>
              <a:ext cx="0" cy="836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A3D815F-0AF8-4D87-8AFA-FC46E1084D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7272" y="4994097"/>
              <a:ext cx="0" cy="836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C2E42B9B-7130-48A7-951D-141560B671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4869" y="4994097"/>
              <a:ext cx="0" cy="836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1E85AA5-4C9B-FC70-0D89-A4C492217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of a </a:t>
            </a:r>
            <a:r>
              <a:rPr lang="en-US" dirty="0" err="1"/>
              <a:t>ggplot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9A9BCF-2B9B-46C5-829B-43482972767A}"/>
              </a:ext>
            </a:extLst>
          </p:cNvPr>
          <p:cNvSpPr/>
          <p:nvPr/>
        </p:nvSpPr>
        <p:spPr>
          <a:xfrm>
            <a:off x="286602" y="6006128"/>
            <a:ext cx="707422" cy="879517"/>
          </a:xfrm>
          <a:prstGeom prst="rect">
            <a:avLst/>
          </a:prstGeom>
          <a:solidFill>
            <a:srgbClr val="389BC8">
              <a:alpha val="83922"/>
            </a:srgbClr>
          </a:solidFill>
          <a:ln>
            <a:noFill/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(x, y)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69D22DC9-F86D-4F6F-A28F-CEEE89274E60}"/>
              </a:ext>
            </a:extLst>
          </p:cNvPr>
          <p:cNvGrpSpPr/>
          <p:nvPr/>
        </p:nvGrpSpPr>
        <p:grpSpPr>
          <a:xfrm>
            <a:off x="286602" y="5886858"/>
            <a:ext cx="707422" cy="879517"/>
            <a:chOff x="2374260" y="2444931"/>
            <a:chExt cx="1992957" cy="2477786"/>
          </a:xfrm>
          <a:scene3d>
            <a:camera prst="isometricOffAxis2Top"/>
            <a:lightRig rig="threePt" dir="t"/>
          </a:scene3d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2645AFB-28BE-4D6D-8BD2-13E18146ACA6}"/>
                </a:ext>
              </a:extLst>
            </p:cNvPr>
            <p:cNvSpPr/>
            <p:nvPr/>
          </p:nvSpPr>
          <p:spPr>
            <a:xfrm>
              <a:off x="2374260" y="2444931"/>
              <a:ext cx="1992957" cy="2477786"/>
            </a:xfrm>
            <a:prstGeom prst="rect">
              <a:avLst/>
            </a:prstGeom>
            <a:solidFill>
              <a:srgbClr val="169674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38C5251-0709-4A66-A0E1-C4230A0602F7}"/>
                </a:ext>
              </a:extLst>
            </p:cNvPr>
            <p:cNvSpPr/>
            <p:nvPr/>
          </p:nvSpPr>
          <p:spPr>
            <a:xfrm>
              <a:off x="2481943" y="2730579"/>
              <a:ext cx="557574" cy="55757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E8EADB30-FC83-4C7F-9B25-FFE9F3FCECB8}"/>
                </a:ext>
              </a:extLst>
            </p:cNvPr>
            <p:cNvSpPr/>
            <p:nvPr/>
          </p:nvSpPr>
          <p:spPr>
            <a:xfrm>
              <a:off x="3089382" y="2730579"/>
              <a:ext cx="557574" cy="55757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AD9E59DA-4B28-4A2D-8459-71594C9A670D}"/>
                </a:ext>
              </a:extLst>
            </p:cNvPr>
            <p:cNvSpPr/>
            <p:nvPr/>
          </p:nvSpPr>
          <p:spPr>
            <a:xfrm>
              <a:off x="3696821" y="2730579"/>
              <a:ext cx="557574" cy="55757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84E35DFB-0743-4D94-BB60-A7653AD17847}"/>
                </a:ext>
              </a:extLst>
            </p:cNvPr>
            <p:cNvSpPr/>
            <p:nvPr/>
          </p:nvSpPr>
          <p:spPr>
            <a:xfrm>
              <a:off x="2478416" y="3350715"/>
              <a:ext cx="557574" cy="55757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20014C4A-2425-4AFB-A7EE-173D837780B1}"/>
                </a:ext>
              </a:extLst>
            </p:cNvPr>
            <p:cNvSpPr/>
            <p:nvPr/>
          </p:nvSpPr>
          <p:spPr>
            <a:xfrm>
              <a:off x="3085855" y="3350715"/>
              <a:ext cx="557574" cy="55757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89B6D94-36F1-4B0E-88CE-3E0E089636EF}"/>
                </a:ext>
              </a:extLst>
            </p:cNvPr>
            <p:cNvSpPr/>
            <p:nvPr/>
          </p:nvSpPr>
          <p:spPr>
            <a:xfrm>
              <a:off x="3693294" y="3350715"/>
              <a:ext cx="557574" cy="55757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8E718113-C387-43F3-B981-3224A296CB50}"/>
                </a:ext>
              </a:extLst>
            </p:cNvPr>
            <p:cNvSpPr/>
            <p:nvPr/>
          </p:nvSpPr>
          <p:spPr>
            <a:xfrm>
              <a:off x="2474889" y="3970851"/>
              <a:ext cx="557574" cy="55757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9CE266E0-EBC4-46A6-8D73-6E8A6C30D651}"/>
                </a:ext>
              </a:extLst>
            </p:cNvPr>
            <p:cNvSpPr/>
            <p:nvPr/>
          </p:nvSpPr>
          <p:spPr>
            <a:xfrm>
              <a:off x="3082328" y="3970851"/>
              <a:ext cx="557574" cy="55757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610FB63F-A992-48A4-922A-7BB2619F7759}"/>
                </a:ext>
              </a:extLst>
            </p:cNvPr>
            <p:cNvSpPr/>
            <p:nvPr/>
          </p:nvSpPr>
          <p:spPr>
            <a:xfrm>
              <a:off x="3689767" y="3970851"/>
              <a:ext cx="557574" cy="55757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FD26CD4-1E2A-4D0E-BEEE-B96825740B6B}"/>
              </a:ext>
            </a:extLst>
          </p:cNvPr>
          <p:cNvGrpSpPr/>
          <p:nvPr/>
        </p:nvGrpSpPr>
        <p:grpSpPr>
          <a:xfrm>
            <a:off x="286602" y="5752691"/>
            <a:ext cx="707422" cy="879517"/>
            <a:chOff x="2374260" y="2168434"/>
            <a:chExt cx="1992957" cy="2477786"/>
          </a:xfrm>
          <a:scene3d>
            <a:camera prst="isometricOffAxis2Top"/>
            <a:lightRig rig="threePt" dir="t"/>
          </a:scene3d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11A878C-FA72-42BE-8E99-AD96D754ECA6}"/>
                </a:ext>
              </a:extLst>
            </p:cNvPr>
            <p:cNvSpPr/>
            <p:nvPr/>
          </p:nvSpPr>
          <p:spPr>
            <a:xfrm>
              <a:off x="2374260" y="2168434"/>
              <a:ext cx="1992957" cy="2477786"/>
            </a:xfrm>
            <a:prstGeom prst="rect">
              <a:avLst/>
            </a:prstGeom>
            <a:solidFill>
              <a:srgbClr val="D0D426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FC2EFDD3-C7E0-4063-B876-34C9005E425D}"/>
                </a:ext>
              </a:extLst>
            </p:cNvPr>
            <p:cNvSpPr/>
            <p:nvPr/>
          </p:nvSpPr>
          <p:spPr>
            <a:xfrm>
              <a:off x="2598423" y="4038599"/>
              <a:ext cx="111034" cy="111034"/>
            </a:xfrm>
            <a:prstGeom prst="ellipse">
              <a:avLst/>
            </a:prstGeom>
            <a:solidFill>
              <a:srgbClr val="389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F448CD2C-DF62-43B6-A792-319D9B918439}"/>
                </a:ext>
              </a:extLst>
            </p:cNvPr>
            <p:cNvSpPr/>
            <p:nvPr/>
          </p:nvSpPr>
          <p:spPr>
            <a:xfrm>
              <a:off x="3541951" y="2846911"/>
              <a:ext cx="111034" cy="111034"/>
            </a:xfrm>
            <a:prstGeom prst="ellipse">
              <a:avLst/>
            </a:prstGeom>
            <a:solidFill>
              <a:srgbClr val="389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B9795002-2002-4562-8FC5-FD9B49505565}"/>
                </a:ext>
              </a:extLst>
            </p:cNvPr>
            <p:cNvSpPr/>
            <p:nvPr/>
          </p:nvSpPr>
          <p:spPr>
            <a:xfrm>
              <a:off x="2740999" y="3518126"/>
              <a:ext cx="111034" cy="111034"/>
            </a:xfrm>
            <a:prstGeom prst="ellipse">
              <a:avLst/>
            </a:prstGeom>
            <a:solidFill>
              <a:srgbClr val="167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203AB866-59F6-4D4F-9DB4-00357B99AAE9}"/>
                </a:ext>
              </a:extLst>
            </p:cNvPr>
            <p:cNvSpPr/>
            <p:nvPr/>
          </p:nvSpPr>
          <p:spPr>
            <a:xfrm>
              <a:off x="2888776" y="3223075"/>
              <a:ext cx="111034" cy="111034"/>
            </a:xfrm>
            <a:prstGeom prst="ellipse">
              <a:avLst/>
            </a:prstGeom>
            <a:solidFill>
              <a:srgbClr val="BA4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0BE40548-9D75-46D3-8443-854DBB0ED3A2}"/>
                </a:ext>
              </a:extLst>
            </p:cNvPr>
            <p:cNvSpPr/>
            <p:nvPr/>
          </p:nvSpPr>
          <p:spPr>
            <a:xfrm>
              <a:off x="2740715" y="3794623"/>
              <a:ext cx="111034" cy="111034"/>
            </a:xfrm>
            <a:prstGeom prst="ellipse">
              <a:avLst/>
            </a:prstGeom>
            <a:solidFill>
              <a:srgbClr val="389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68E2DCE-85E6-48FC-A05E-C963ABFA85E0}"/>
                </a:ext>
              </a:extLst>
            </p:cNvPr>
            <p:cNvSpPr/>
            <p:nvPr/>
          </p:nvSpPr>
          <p:spPr>
            <a:xfrm>
              <a:off x="3315790" y="3483429"/>
              <a:ext cx="111034" cy="111034"/>
            </a:xfrm>
            <a:prstGeom prst="ellipse">
              <a:avLst/>
            </a:prstGeom>
            <a:solidFill>
              <a:srgbClr val="BA4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71843044-90EB-4B5C-977E-022432963027}"/>
                </a:ext>
              </a:extLst>
            </p:cNvPr>
            <p:cNvSpPr/>
            <p:nvPr/>
          </p:nvSpPr>
          <p:spPr>
            <a:xfrm>
              <a:off x="3064202" y="3438326"/>
              <a:ext cx="111034" cy="111034"/>
            </a:xfrm>
            <a:prstGeom prst="ellipse">
              <a:avLst/>
            </a:prstGeom>
            <a:solidFill>
              <a:srgbClr val="167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49EC2A11-A590-47F8-8FF1-B4E1FA1B4185}"/>
                </a:ext>
              </a:extLst>
            </p:cNvPr>
            <p:cNvSpPr/>
            <p:nvPr/>
          </p:nvSpPr>
          <p:spPr>
            <a:xfrm>
              <a:off x="3263805" y="3165566"/>
              <a:ext cx="111034" cy="111034"/>
            </a:xfrm>
            <a:prstGeom prst="ellipse">
              <a:avLst/>
            </a:prstGeom>
            <a:solidFill>
              <a:srgbClr val="BA4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98F35893-7422-4518-A05C-6EBDE2B49D31}"/>
                </a:ext>
              </a:extLst>
            </p:cNvPr>
            <p:cNvSpPr/>
            <p:nvPr/>
          </p:nvSpPr>
          <p:spPr>
            <a:xfrm>
              <a:off x="2953168" y="3649708"/>
              <a:ext cx="111034" cy="111034"/>
            </a:xfrm>
            <a:prstGeom prst="ellipse">
              <a:avLst/>
            </a:prstGeom>
            <a:solidFill>
              <a:srgbClr val="BA4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91931E53-2942-405C-9687-B07F17B9CF9B}"/>
                </a:ext>
              </a:extLst>
            </p:cNvPr>
            <p:cNvSpPr/>
            <p:nvPr/>
          </p:nvSpPr>
          <p:spPr>
            <a:xfrm>
              <a:off x="3416205" y="3317966"/>
              <a:ext cx="111034" cy="111034"/>
            </a:xfrm>
            <a:prstGeom prst="ellipse">
              <a:avLst/>
            </a:prstGeom>
            <a:solidFill>
              <a:srgbClr val="167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5E3C21D0-C048-4099-B829-140A36139C1E}"/>
                </a:ext>
              </a:extLst>
            </p:cNvPr>
            <p:cNvSpPr/>
            <p:nvPr/>
          </p:nvSpPr>
          <p:spPr>
            <a:xfrm>
              <a:off x="3568605" y="3470366"/>
              <a:ext cx="111034" cy="111034"/>
            </a:xfrm>
            <a:prstGeom prst="ellipse">
              <a:avLst/>
            </a:prstGeom>
            <a:solidFill>
              <a:srgbClr val="389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93F7D374-6548-469D-9080-E210F8869CB4}"/>
                </a:ext>
              </a:extLst>
            </p:cNvPr>
            <p:cNvSpPr/>
            <p:nvPr/>
          </p:nvSpPr>
          <p:spPr>
            <a:xfrm>
              <a:off x="3161555" y="3834142"/>
              <a:ext cx="111034" cy="111034"/>
            </a:xfrm>
            <a:prstGeom prst="ellipse">
              <a:avLst/>
            </a:prstGeom>
            <a:solidFill>
              <a:srgbClr val="BA4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A0EE679D-5BF8-4951-A1FA-A7C9EB9C3ED6}"/>
                </a:ext>
              </a:extLst>
            </p:cNvPr>
            <p:cNvSpPr/>
            <p:nvPr/>
          </p:nvSpPr>
          <p:spPr>
            <a:xfrm>
              <a:off x="3419992" y="3677194"/>
              <a:ext cx="111034" cy="111034"/>
            </a:xfrm>
            <a:prstGeom prst="ellipse">
              <a:avLst/>
            </a:prstGeom>
            <a:solidFill>
              <a:srgbClr val="BA4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A353F150-6150-41D9-B5A6-D7B604812AC8}"/>
                </a:ext>
              </a:extLst>
            </p:cNvPr>
            <p:cNvSpPr/>
            <p:nvPr/>
          </p:nvSpPr>
          <p:spPr>
            <a:xfrm>
              <a:off x="3687286" y="3129507"/>
              <a:ext cx="111034" cy="111034"/>
            </a:xfrm>
            <a:prstGeom prst="ellipse">
              <a:avLst/>
            </a:prstGeom>
            <a:solidFill>
              <a:srgbClr val="167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9F31A479-8A6E-436C-82D6-9D75ED532B55}"/>
                </a:ext>
              </a:extLst>
            </p:cNvPr>
            <p:cNvSpPr/>
            <p:nvPr/>
          </p:nvSpPr>
          <p:spPr>
            <a:xfrm>
              <a:off x="2851749" y="4076341"/>
              <a:ext cx="111034" cy="111034"/>
            </a:xfrm>
            <a:prstGeom prst="ellipse">
              <a:avLst/>
            </a:prstGeom>
            <a:solidFill>
              <a:srgbClr val="BA4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29647D20-1677-4AF1-9DCA-9BD7971B111C}"/>
                </a:ext>
              </a:extLst>
            </p:cNvPr>
            <p:cNvSpPr/>
            <p:nvPr/>
          </p:nvSpPr>
          <p:spPr>
            <a:xfrm>
              <a:off x="3989726" y="2992444"/>
              <a:ext cx="111034" cy="111034"/>
            </a:xfrm>
            <a:prstGeom prst="ellipse">
              <a:avLst/>
            </a:prstGeom>
            <a:solidFill>
              <a:srgbClr val="167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6995624-58CF-4D7A-94FD-6F65AC45F59A}"/>
                </a:ext>
              </a:extLst>
            </p:cNvPr>
            <p:cNvSpPr/>
            <p:nvPr/>
          </p:nvSpPr>
          <p:spPr>
            <a:xfrm>
              <a:off x="3899263" y="3538946"/>
              <a:ext cx="316076" cy="648429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5D567F2E-F6C8-4489-AC6D-427CB340F099}"/>
                </a:ext>
              </a:extLst>
            </p:cNvPr>
            <p:cNvSpPr/>
            <p:nvPr/>
          </p:nvSpPr>
          <p:spPr>
            <a:xfrm>
              <a:off x="3929263" y="3618411"/>
              <a:ext cx="111034" cy="111034"/>
            </a:xfrm>
            <a:prstGeom prst="ellipse">
              <a:avLst/>
            </a:prstGeom>
            <a:solidFill>
              <a:srgbClr val="389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7E809EFD-E907-4767-B607-C0B159D4DFEB}"/>
                </a:ext>
              </a:extLst>
            </p:cNvPr>
            <p:cNvSpPr/>
            <p:nvPr/>
          </p:nvSpPr>
          <p:spPr>
            <a:xfrm>
              <a:off x="3929263" y="3800746"/>
              <a:ext cx="111034" cy="111034"/>
            </a:xfrm>
            <a:prstGeom prst="ellipse">
              <a:avLst/>
            </a:prstGeom>
            <a:solidFill>
              <a:srgbClr val="BA4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F66C0E4F-EA7B-4839-8292-06CEEE1FC2E7}"/>
                </a:ext>
              </a:extLst>
            </p:cNvPr>
            <p:cNvSpPr/>
            <p:nvPr/>
          </p:nvSpPr>
          <p:spPr>
            <a:xfrm>
              <a:off x="3929263" y="3983082"/>
              <a:ext cx="111034" cy="111034"/>
            </a:xfrm>
            <a:prstGeom prst="ellipse">
              <a:avLst/>
            </a:prstGeom>
            <a:solidFill>
              <a:srgbClr val="167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5D38F84-142B-4BCE-B835-56E2DD4C41D1}"/>
              </a:ext>
            </a:extLst>
          </p:cNvPr>
          <p:cNvGrpSpPr/>
          <p:nvPr/>
        </p:nvGrpSpPr>
        <p:grpSpPr>
          <a:xfrm>
            <a:off x="264705" y="5669309"/>
            <a:ext cx="675301" cy="839582"/>
            <a:chOff x="2374260" y="1891937"/>
            <a:chExt cx="1992957" cy="2477786"/>
          </a:xfrm>
          <a:scene3d>
            <a:camera prst="isometricOffAxis2Top"/>
            <a:lightRig rig="threePt" dir="t"/>
          </a:scene3d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E403AE1-4171-454F-B997-E0FA29AF073D}"/>
                </a:ext>
              </a:extLst>
            </p:cNvPr>
            <p:cNvSpPr/>
            <p:nvPr/>
          </p:nvSpPr>
          <p:spPr>
            <a:xfrm>
              <a:off x="2374260" y="1891937"/>
              <a:ext cx="1992957" cy="2477786"/>
            </a:xfrm>
            <a:prstGeom prst="rect">
              <a:avLst/>
            </a:prstGeom>
            <a:solidFill>
              <a:srgbClr val="1670A2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2F440EC-0827-49DE-8191-F0CDA08A63A4}"/>
                </a:ext>
              </a:extLst>
            </p:cNvPr>
            <p:cNvCxnSpPr>
              <a:cxnSpLocks/>
              <a:stCxn id="57" idx="7"/>
              <a:endCxn id="58" idx="3"/>
            </p:cNvCxnSpPr>
            <p:nvPr/>
          </p:nvCxnSpPr>
          <p:spPr>
            <a:xfrm flipV="1">
              <a:off x="2778102" y="3354393"/>
              <a:ext cx="105693" cy="15073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88F3EE4-745D-46E0-95FA-14A096893E1E}"/>
                </a:ext>
              </a:extLst>
            </p:cNvPr>
            <p:cNvCxnSpPr>
              <a:stCxn id="58" idx="7"/>
              <a:endCxn id="59" idx="2"/>
            </p:cNvCxnSpPr>
            <p:nvPr/>
          </p:nvCxnSpPr>
          <p:spPr>
            <a:xfrm flipV="1">
              <a:off x="3047979" y="3106838"/>
              <a:ext cx="175455" cy="8337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340F978-DC59-4363-8E86-2F62CA021D47}"/>
                </a:ext>
              </a:extLst>
            </p:cNvPr>
            <p:cNvCxnSpPr>
              <a:cxnSpLocks/>
              <a:stCxn id="60" idx="1"/>
              <a:endCxn id="59" idx="6"/>
            </p:cNvCxnSpPr>
            <p:nvPr/>
          </p:nvCxnSpPr>
          <p:spPr>
            <a:xfrm flipH="1" flipV="1">
              <a:off x="3455626" y="3106838"/>
              <a:ext cx="170050" cy="10141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5BEB8A7-C10B-4F46-9250-E336EC86B14B}"/>
                </a:ext>
              </a:extLst>
            </p:cNvPr>
            <p:cNvCxnSpPr>
              <a:cxnSpLocks/>
              <a:endCxn id="61" idx="3"/>
            </p:cNvCxnSpPr>
            <p:nvPr/>
          </p:nvCxnSpPr>
          <p:spPr>
            <a:xfrm flipV="1">
              <a:off x="3836457" y="3162860"/>
              <a:ext cx="176700" cy="9347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8176650-4D27-49B8-9C83-F4007BAD049F}"/>
                </a:ext>
              </a:extLst>
            </p:cNvPr>
            <p:cNvSpPr/>
            <p:nvPr/>
          </p:nvSpPr>
          <p:spPr>
            <a:xfrm>
              <a:off x="2579914" y="3471128"/>
              <a:ext cx="232192" cy="232192"/>
            </a:xfrm>
            <a:prstGeom prst="ellipse">
              <a:avLst/>
            </a:prstGeom>
            <a:solidFill>
              <a:srgbClr val="B75E1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A49B5AF-9588-4A9B-A571-1B344148BABC}"/>
                </a:ext>
              </a:extLst>
            </p:cNvPr>
            <p:cNvSpPr/>
            <p:nvPr/>
          </p:nvSpPr>
          <p:spPr>
            <a:xfrm>
              <a:off x="2849791" y="3156205"/>
              <a:ext cx="232192" cy="232192"/>
            </a:xfrm>
            <a:prstGeom prst="ellipse">
              <a:avLst/>
            </a:prstGeom>
            <a:solidFill>
              <a:srgbClr val="B75E1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5E21A9F-B073-446D-A63A-E103544A5017}"/>
                </a:ext>
              </a:extLst>
            </p:cNvPr>
            <p:cNvSpPr/>
            <p:nvPr/>
          </p:nvSpPr>
          <p:spPr>
            <a:xfrm>
              <a:off x="3223434" y="2990742"/>
              <a:ext cx="232192" cy="232192"/>
            </a:xfrm>
            <a:prstGeom prst="ellipse">
              <a:avLst/>
            </a:prstGeom>
            <a:solidFill>
              <a:srgbClr val="B75E1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6292438-1DC1-421B-8EE6-70068234BD5D}"/>
                </a:ext>
              </a:extLst>
            </p:cNvPr>
            <p:cNvSpPr/>
            <p:nvPr/>
          </p:nvSpPr>
          <p:spPr>
            <a:xfrm rot="20013473">
              <a:off x="3619639" y="3129108"/>
              <a:ext cx="232192" cy="232192"/>
            </a:xfrm>
            <a:prstGeom prst="ellipse">
              <a:avLst/>
            </a:prstGeom>
            <a:solidFill>
              <a:srgbClr val="B75E1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0829446-E498-423D-95D3-6E6928F41B35}"/>
                </a:ext>
              </a:extLst>
            </p:cNvPr>
            <p:cNvSpPr/>
            <p:nvPr/>
          </p:nvSpPr>
          <p:spPr>
            <a:xfrm>
              <a:off x="3979153" y="2964672"/>
              <a:ext cx="232192" cy="232192"/>
            </a:xfrm>
            <a:prstGeom prst="ellipse">
              <a:avLst/>
            </a:prstGeom>
            <a:solidFill>
              <a:srgbClr val="B75E1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D0D5C4B-19AB-4B5E-AD3F-8865A7F063E4}"/>
              </a:ext>
            </a:extLst>
          </p:cNvPr>
          <p:cNvGrpSpPr/>
          <p:nvPr/>
        </p:nvGrpSpPr>
        <p:grpSpPr>
          <a:xfrm>
            <a:off x="264705" y="5555565"/>
            <a:ext cx="675301" cy="839582"/>
            <a:chOff x="2374260" y="1615440"/>
            <a:chExt cx="1992957" cy="2477786"/>
          </a:xfrm>
          <a:scene3d>
            <a:camera prst="isometricOffAxis2Top"/>
            <a:lightRig rig="threePt" dir="t"/>
          </a:scene3d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F3EAEA9-58B0-4A30-9A5F-2A929E15403D}"/>
                </a:ext>
              </a:extLst>
            </p:cNvPr>
            <p:cNvSpPr/>
            <p:nvPr/>
          </p:nvSpPr>
          <p:spPr>
            <a:xfrm>
              <a:off x="2374260" y="1615440"/>
              <a:ext cx="1992957" cy="2477786"/>
            </a:xfrm>
            <a:prstGeom prst="rect">
              <a:avLst/>
            </a:prstGeom>
            <a:solidFill>
              <a:srgbClr val="B75E15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DE5A1CC-3DA4-4EB8-972A-4C21C1BEBFB7}"/>
                </a:ext>
              </a:extLst>
            </p:cNvPr>
            <p:cNvCxnSpPr/>
            <p:nvPr/>
          </p:nvCxnSpPr>
          <p:spPr>
            <a:xfrm flipV="1">
              <a:off x="2723606" y="2351314"/>
              <a:ext cx="0" cy="133251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8B4E5C4-E6FC-4F22-8384-C0158D6642BA}"/>
                </a:ext>
              </a:extLst>
            </p:cNvPr>
            <p:cNvCxnSpPr/>
            <p:nvPr/>
          </p:nvCxnSpPr>
          <p:spPr>
            <a:xfrm>
              <a:off x="2717074" y="3683824"/>
              <a:ext cx="14042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1F292C5-8321-4FE7-B24D-F3752AEF7617}"/>
                </a:ext>
              </a:extLst>
            </p:cNvPr>
            <p:cNvCxnSpPr>
              <a:cxnSpLocks/>
            </p:cNvCxnSpPr>
            <p:nvPr/>
          </p:nvCxnSpPr>
          <p:spPr>
            <a:xfrm>
              <a:off x="2668089" y="3407327"/>
              <a:ext cx="11103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F9DAA3D-1D44-429F-B7CC-0C3CF362678D}"/>
                </a:ext>
              </a:extLst>
            </p:cNvPr>
            <p:cNvCxnSpPr>
              <a:cxnSpLocks/>
            </p:cNvCxnSpPr>
            <p:nvPr/>
          </p:nvCxnSpPr>
          <p:spPr>
            <a:xfrm>
              <a:off x="2668089" y="3146070"/>
              <a:ext cx="11103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1124B3C-9A4E-4815-8D4B-53769BDB013E}"/>
                </a:ext>
              </a:extLst>
            </p:cNvPr>
            <p:cNvCxnSpPr>
              <a:cxnSpLocks/>
            </p:cNvCxnSpPr>
            <p:nvPr/>
          </p:nvCxnSpPr>
          <p:spPr>
            <a:xfrm>
              <a:off x="2668089" y="2884813"/>
              <a:ext cx="11103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383C054-BFFF-4262-AC49-9106121C8891}"/>
                </a:ext>
              </a:extLst>
            </p:cNvPr>
            <p:cNvCxnSpPr>
              <a:cxnSpLocks/>
            </p:cNvCxnSpPr>
            <p:nvPr/>
          </p:nvCxnSpPr>
          <p:spPr>
            <a:xfrm>
              <a:off x="2668089" y="2623556"/>
              <a:ext cx="11103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833F024-4486-4B7F-8C75-345B574694C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171008" y="3683824"/>
              <a:ext cx="11103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1EF3768-37DF-4F76-A196-304B6704906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57500" y="3683824"/>
              <a:ext cx="11103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D34B38F-2502-41FD-BF12-9F4CB4B7B41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484516" y="3683824"/>
              <a:ext cx="11103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4E9E175-9032-4F07-A6E0-C7D298B61CF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98025" y="3683824"/>
              <a:ext cx="11103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B339BDA-F52E-4160-88D1-56C3D043B10E}"/>
              </a:ext>
            </a:extLst>
          </p:cNvPr>
          <p:cNvGrpSpPr/>
          <p:nvPr/>
        </p:nvGrpSpPr>
        <p:grpSpPr>
          <a:xfrm>
            <a:off x="264705" y="5427212"/>
            <a:ext cx="675301" cy="839582"/>
            <a:chOff x="4705434" y="1070383"/>
            <a:chExt cx="1992957" cy="2477786"/>
          </a:xfrm>
          <a:scene3d>
            <a:camera prst="isometricOffAxis2Top"/>
            <a:lightRig rig="threePt" dir="t"/>
          </a:scene3d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925240BD-F9A5-4D46-83D2-41AC9908B1E6}"/>
                </a:ext>
              </a:extLst>
            </p:cNvPr>
            <p:cNvSpPr/>
            <p:nvPr/>
          </p:nvSpPr>
          <p:spPr>
            <a:xfrm>
              <a:off x="4705434" y="1070383"/>
              <a:ext cx="1992957" cy="2477786"/>
            </a:xfrm>
            <a:prstGeom prst="rect">
              <a:avLst/>
            </a:prstGeom>
            <a:solidFill>
              <a:srgbClr val="BA4A77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7A94BEC3-558A-4E08-BF69-A8F460C0E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11088" y="1494650"/>
              <a:ext cx="1631430" cy="1662212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1C34857-38D9-40FA-A04C-61C0C2380B13}"/>
              </a:ext>
            </a:extLst>
          </p:cNvPr>
          <p:cNvSpPr txBox="1"/>
          <p:nvPr/>
        </p:nvSpPr>
        <p:spPr>
          <a:xfrm>
            <a:off x="1549022" y="1592659"/>
            <a:ext cx="3556378" cy="5127427"/>
          </a:xfrm>
          <a:prstGeom prst="roundRect">
            <a:avLst>
              <a:gd name="adj" fmla="val 3165"/>
            </a:avLst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ggplot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BA4A77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blackdrum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BA4A77"/>
                </a:solidFill>
                <a:latin typeface="Consolas" panose="020B0609020204030204" pitchFamily="49" charset="0"/>
              </a:rPr>
              <a:t>mapping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BA4A77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otoage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BA4A77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tl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+</a:t>
            </a:r>
          </a:p>
          <a:p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geom_point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BA4A77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mapping = 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aes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   color = sex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 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labs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BA4A77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69674"/>
                </a:solidFill>
                <a:latin typeface="Consolas" panose="020B0609020204030204" pitchFamily="49" charset="0"/>
              </a:rPr>
              <a:t>“Total Length (TL)”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BA4A77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69674"/>
                </a:solidFill>
                <a:latin typeface="Consolas" panose="020B0609020204030204" pitchFamily="49" charset="0"/>
              </a:rPr>
              <a:t>“Age”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+ </a:t>
            </a:r>
          </a:p>
          <a:p>
            <a:r>
              <a:rPr lang="en-US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theme_bw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() 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F05264-6383-486F-AB01-ADC891DBE6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" r="369"/>
          <a:stretch/>
        </p:blipFill>
        <p:spPr>
          <a:xfrm>
            <a:off x="5660397" y="1592659"/>
            <a:ext cx="6253905" cy="4212252"/>
          </a:xfrm>
          <a:prstGeom prst="roundRect">
            <a:avLst>
              <a:gd name="adj" fmla="val 3552"/>
            </a:avLst>
          </a:prstGeom>
        </p:spPr>
      </p:pic>
    </p:spTree>
    <p:extLst>
      <p:ext uri="{BB962C8B-B14F-4D97-AF65-F5344CB8AC3E}">
        <p14:creationId xmlns:p14="http://schemas.microsoft.com/office/powerpoint/2010/main" val="431810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55">
            <a:extLst>
              <a:ext uri="{FF2B5EF4-FFF2-40B4-BE49-F238E27FC236}">
                <a16:creationId xmlns:a16="http://schemas.microsoft.com/office/drawing/2014/main" id="{B2D7136B-85BD-47DA-9127-CFA9A39A0757}"/>
              </a:ext>
            </a:extLst>
          </p:cNvPr>
          <p:cNvGrpSpPr/>
          <p:nvPr/>
        </p:nvGrpSpPr>
        <p:grpSpPr>
          <a:xfrm>
            <a:off x="286602" y="6111155"/>
            <a:ext cx="707422" cy="879517"/>
            <a:chOff x="2374260" y="2997925"/>
            <a:chExt cx="1992957" cy="2477786"/>
          </a:xfrm>
          <a:scene3d>
            <a:camera prst="isometricOffAxis2Top"/>
            <a:lightRig rig="threePt" dir="t"/>
          </a:scene3d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0624269-4AB2-4B19-9D70-D890F1C74C25}"/>
                </a:ext>
              </a:extLst>
            </p:cNvPr>
            <p:cNvSpPr/>
            <p:nvPr/>
          </p:nvSpPr>
          <p:spPr>
            <a:xfrm>
              <a:off x="2374260" y="2997925"/>
              <a:ext cx="1992957" cy="2477786"/>
            </a:xfrm>
            <a:prstGeom prst="rect">
              <a:avLst/>
            </a:prstGeom>
            <a:solidFill>
              <a:srgbClr val="C38D13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1B19284-1E74-412A-A010-A2B9EE58BF02}"/>
                </a:ext>
              </a:extLst>
            </p:cNvPr>
            <p:cNvSpPr/>
            <p:nvPr/>
          </p:nvSpPr>
          <p:spPr>
            <a:xfrm>
              <a:off x="2638003" y="3410010"/>
              <a:ext cx="1457293" cy="16350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C931C7B9-4C46-4CD9-B9FC-7FC898395A98}"/>
                </a:ext>
              </a:extLst>
            </p:cNvPr>
            <p:cNvCxnSpPr/>
            <p:nvPr/>
          </p:nvCxnSpPr>
          <p:spPr>
            <a:xfrm>
              <a:off x="2638697" y="3541939"/>
              <a:ext cx="1458831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EE938AD0-A079-4F1A-9069-47364E947D9A}"/>
                </a:ext>
              </a:extLst>
            </p:cNvPr>
            <p:cNvCxnSpPr/>
            <p:nvPr/>
          </p:nvCxnSpPr>
          <p:spPr>
            <a:xfrm>
              <a:off x="2636465" y="3792004"/>
              <a:ext cx="1458831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F3CA18C2-D8E9-4D61-A902-DAE8E984A799}"/>
                </a:ext>
              </a:extLst>
            </p:cNvPr>
            <p:cNvCxnSpPr/>
            <p:nvPr/>
          </p:nvCxnSpPr>
          <p:spPr>
            <a:xfrm>
              <a:off x="2638003" y="4042069"/>
              <a:ext cx="1458831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3FF35D1-F7C9-4E7B-8EDD-8C501B6ED627}"/>
                </a:ext>
              </a:extLst>
            </p:cNvPr>
            <p:cNvCxnSpPr/>
            <p:nvPr/>
          </p:nvCxnSpPr>
          <p:spPr>
            <a:xfrm>
              <a:off x="2636465" y="4292134"/>
              <a:ext cx="1458831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4D6B7558-0A5F-481C-ABC1-AAA31FEC9016}"/>
                </a:ext>
              </a:extLst>
            </p:cNvPr>
            <p:cNvCxnSpPr/>
            <p:nvPr/>
          </p:nvCxnSpPr>
          <p:spPr>
            <a:xfrm>
              <a:off x="2636465" y="4542199"/>
              <a:ext cx="1458831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0FEC21A-024B-46AD-B370-064FFC226346}"/>
                </a:ext>
              </a:extLst>
            </p:cNvPr>
            <p:cNvCxnSpPr/>
            <p:nvPr/>
          </p:nvCxnSpPr>
          <p:spPr>
            <a:xfrm>
              <a:off x="2636465" y="4792265"/>
              <a:ext cx="1458831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FC61966E-14FB-42B4-AC5D-54C63A392726}"/>
                </a:ext>
              </a:extLst>
            </p:cNvPr>
            <p:cNvCxnSpPr/>
            <p:nvPr/>
          </p:nvCxnSpPr>
          <p:spPr>
            <a:xfrm>
              <a:off x="2860766" y="3410010"/>
              <a:ext cx="0" cy="163506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D6AA1AF-0D4D-449B-B465-C698AF03B1D5}"/>
                </a:ext>
              </a:extLst>
            </p:cNvPr>
            <p:cNvCxnSpPr/>
            <p:nvPr/>
          </p:nvCxnSpPr>
          <p:spPr>
            <a:xfrm>
              <a:off x="3189569" y="3410010"/>
              <a:ext cx="0" cy="163506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183EAB9E-3BAA-406D-86C2-30A6B1B3A3C2}"/>
                </a:ext>
              </a:extLst>
            </p:cNvPr>
            <p:cNvCxnSpPr/>
            <p:nvPr/>
          </p:nvCxnSpPr>
          <p:spPr>
            <a:xfrm>
              <a:off x="3518372" y="3410010"/>
              <a:ext cx="0" cy="163506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0F497A1-9157-4905-A80D-53A5FED245E2}"/>
                </a:ext>
              </a:extLst>
            </p:cNvPr>
            <p:cNvCxnSpPr/>
            <p:nvPr/>
          </p:nvCxnSpPr>
          <p:spPr>
            <a:xfrm>
              <a:off x="3847175" y="3410010"/>
              <a:ext cx="0" cy="163506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7377B50B-C06C-4A6B-95D0-EED935AA9847}"/>
                </a:ext>
              </a:extLst>
            </p:cNvPr>
            <p:cNvSpPr/>
            <p:nvPr/>
          </p:nvSpPr>
          <p:spPr>
            <a:xfrm>
              <a:off x="2457559" y="3792004"/>
              <a:ext cx="77850" cy="99797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3727C0B0-C03D-435F-8B3E-EBE3035A306C}"/>
                </a:ext>
              </a:extLst>
            </p:cNvPr>
            <p:cNvSpPr/>
            <p:nvPr/>
          </p:nvSpPr>
          <p:spPr>
            <a:xfrm rot="5400000">
              <a:off x="3309263" y="4657690"/>
              <a:ext cx="77850" cy="99797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4A8D138A-28BD-4A6B-8739-6B87D8CE3E35}"/>
                </a:ext>
              </a:extLst>
            </p:cNvPr>
            <p:cNvCxnSpPr>
              <a:cxnSpLocks/>
            </p:cNvCxnSpPr>
            <p:nvPr/>
          </p:nvCxnSpPr>
          <p:spPr>
            <a:xfrm>
              <a:off x="2595867" y="3552792"/>
              <a:ext cx="8920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CD8A9FE-9609-48BF-B441-B5D936C203B4}"/>
                </a:ext>
              </a:extLst>
            </p:cNvPr>
            <p:cNvCxnSpPr>
              <a:cxnSpLocks/>
            </p:cNvCxnSpPr>
            <p:nvPr/>
          </p:nvCxnSpPr>
          <p:spPr>
            <a:xfrm>
              <a:off x="2595867" y="3801496"/>
              <a:ext cx="8920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B64ADDFE-4855-42DD-9087-37E1BC0AC86C}"/>
                </a:ext>
              </a:extLst>
            </p:cNvPr>
            <p:cNvCxnSpPr>
              <a:cxnSpLocks/>
            </p:cNvCxnSpPr>
            <p:nvPr/>
          </p:nvCxnSpPr>
          <p:spPr>
            <a:xfrm>
              <a:off x="2595867" y="4050200"/>
              <a:ext cx="8920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9D1F1FEF-0A2E-4DA9-AC5F-9DE548001CDD}"/>
                </a:ext>
              </a:extLst>
            </p:cNvPr>
            <p:cNvCxnSpPr>
              <a:cxnSpLocks/>
            </p:cNvCxnSpPr>
            <p:nvPr/>
          </p:nvCxnSpPr>
          <p:spPr>
            <a:xfrm>
              <a:off x="2595867" y="4298904"/>
              <a:ext cx="8920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61DB276-590A-4ADA-910F-92DA75A3ADC6}"/>
                </a:ext>
              </a:extLst>
            </p:cNvPr>
            <p:cNvCxnSpPr>
              <a:cxnSpLocks/>
            </p:cNvCxnSpPr>
            <p:nvPr/>
          </p:nvCxnSpPr>
          <p:spPr>
            <a:xfrm>
              <a:off x="2595867" y="4547608"/>
              <a:ext cx="8920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5DB4F4D-9F88-4E2B-A6D8-CF8ECD0B74E3}"/>
                </a:ext>
              </a:extLst>
            </p:cNvPr>
            <p:cNvCxnSpPr>
              <a:cxnSpLocks/>
            </p:cNvCxnSpPr>
            <p:nvPr/>
          </p:nvCxnSpPr>
          <p:spPr>
            <a:xfrm>
              <a:off x="2595867" y="4796312"/>
              <a:ext cx="8920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EA7F7B2A-0C6B-4F15-83D2-342BF77B75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6895" y="4994097"/>
              <a:ext cx="0" cy="836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12D0CBE1-D6B5-4640-B0E4-3F10EC88A0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5067" y="4994097"/>
              <a:ext cx="0" cy="836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A3D815F-0AF8-4D87-8AFA-FC46E1084D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7272" y="4994097"/>
              <a:ext cx="0" cy="836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C2E42B9B-7130-48A7-951D-141560B671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4869" y="4994097"/>
              <a:ext cx="0" cy="836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1E85AA5-4C9B-FC70-0D89-A4C492217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of a </a:t>
            </a:r>
            <a:r>
              <a:rPr lang="en-US" dirty="0" err="1"/>
              <a:t>ggplot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9A9BCF-2B9B-46C5-829B-43482972767A}"/>
              </a:ext>
            </a:extLst>
          </p:cNvPr>
          <p:cNvSpPr/>
          <p:nvPr/>
        </p:nvSpPr>
        <p:spPr>
          <a:xfrm>
            <a:off x="286602" y="6006128"/>
            <a:ext cx="707422" cy="879517"/>
          </a:xfrm>
          <a:prstGeom prst="rect">
            <a:avLst/>
          </a:prstGeom>
          <a:solidFill>
            <a:srgbClr val="389BC8">
              <a:alpha val="83922"/>
            </a:srgbClr>
          </a:solidFill>
          <a:ln>
            <a:noFill/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(x, y)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69D22DC9-F86D-4F6F-A28F-CEEE89274E60}"/>
              </a:ext>
            </a:extLst>
          </p:cNvPr>
          <p:cNvGrpSpPr/>
          <p:nvPr/>
        </p:nvGrpSpPr>
        <p:grpSpPr>
          <a:xfrm>
            <a:off x="286602" y="5886858"/>
            <a:ext cx="707422" cy="879517"/>
            <a:chOff x="2374260" y="2444931"/>
            <a:chExt cx="1992957" cy="2477786"/>
          </a:xfrm>
          <a:scene3d>
            <a:camera prst="isometricOffAxis2Top"/>
            <a:lightRig rig="threePt" dir="t"/>
          </a:scene3d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2645AFB-28BE-4D6D-8BD2-13E18146ACA6}"/>
                </a:ext>
              </a:extLst>
            </p:cNvPr>
            <p:cNvSpPr/>
            <p:nvPr/>
          </p:nvSpPr>
          <p:spPr>
            <a:xfrm>
              <a:off x="2374260" y="2444931"/>
              <a:ext cx="1992957" cy="2477786"/>
            </a:xfrm>
            <a:prstGeom prst="rect">
              <a:avLst/>
            </a:prstGeom>
            <a:solidFill>
              <a:srgbClr val="169674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38C5251-0709-4A66-A0E1-C4230A0602F7}"/>
                </a:ext>
              </a:extLst>
            </p:cNvPr>
            <p:cNvSpPr/>
            <p:nvPr/>
          </p:nvSpPr>
          <p:spPr>
            <a:xfrm>
              <a:off x="2481943" y="2730579"/>
              <a:ext cx="557574" cy="55757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E8EADB30-FC83-4C7F-9B25-FFE9F3FCECB8}"/>
                </a:ext>
              </a:extLst>
            </p:cNvPr>
            <p:cNvSpPr/>
            <p:nvPr/>
          </p:nvSpPr>
          <p:spPr>
            <a:xfrm>
              <a:off x="3089382" y="2730579"/>
              <a:ext cx="557574" cy="55757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AD9E59DA-4B28-4A2D-8459-71594C9A670D}"/>
                </a:ext>
              </a:extLst>
            </p:cNvPr>
            <p:cNvSpPr/>
            <p:nvPr/>
          </p:nvSpPr>
          <p:spPr>
            <a:xfrm>
              <a:off x="3696821" y="2730579"/>
              <a:ext cx="557574" cy="55757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84E35DFB-0743-4D94-BB60-A7653AD17847}"/>
                </a:ext>
              </a:extLst>
            </p:cNvPr>
            <p:cNvSpPr/>
            <p:nvPr/>
          </p:nvSpPr>
          <p:spPr>
            <a:xfrm>
              <a:off x="2478416" y="3350715"/>
              <a:ext cx="557574" cy="55757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20014C4A-2425-4AFB-A7EE-173D837780B1}"/>
                </a:ext>
              </a:extLst>
            </p:cNvPr>
            <p:cNvSpPr/>
            <p:nvPr/>
          </p:nvSpPr>
          <p:spPr>
            <a:xfrm>
              <a:off x="3085855" y="3350715"/>
              <a:ext cx="557574" cy="55757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89B6D94-36F1-4B0E-88CE-3E0E089636EF}"/>
                </a:ext>
              </a:extLst>
            </p:cNvPr>
            <p:cNvSpPr/>
            <p:nvPr/>
          </p:nvSpPr>
          <p:spPr>
            <a:xfrm>
              <a:off x="3693294" y="3350715"/>
              <a:ext cx="557574" cy="55757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8E718113-C387-43F3-B981-3224A296CB50}"/>
                </a:ext>
              </a:extLst>
            </p:cNvPr>
            <p:cNvSpPr/>
            <p:nvPr/>
          </p:nvSpPr>
          <p:spPr>
            <a:xfrm>
              <a:off x="2474889" y="3970851"/>
              <a:ext cx="557574" cy="55757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9CE266E0-EBC4-46A6-8D73-6E8A6C30D651}"/>
                </a:ext>
              </a:extLst>
            </p:cNvPr>
            <p:cNvSpPr/>
            <p:nvPr/>
          </p:nvSpPr>
          <p:spPr>
            <a:xfrm>
              <a:off x="3082328" y="3970851"/>
              <a:ext cx="557574" cy="55757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610FB63F-A992-48A4-922A-7BB2619F7759}"/>
                </a:ext>
              </a:extLst>
            </p:cNvPr>
            <p:cNvSpPr/>
            <p:nvPr/>
          </p:nvSpPr>
          <p:spPr>
            <a:xfrm>
              <a:off x="3689767" y="3970851"/>
              <a:ext cx="557574" cy="55757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FD26CD4-1E2A-4D0E-BEEE-B96825740B6B}"/>
              </a:ext>
            </a:extLst>
          </p:cNvPr>
          <p:cNvGrpSpPr/>
          <p:nvPr/>
        </p:nvGrpSpPr>
        <p:grpSpPr>
          <a:xfrm>
            <a:off x="286602" y="5752691"/>
            <a:ext cx="707422" cy="879517"/>
            <a:chOff x="2374260" y="2168434"/>
            <a:chExt cx="1992957" cy="2477786"/>
          </a:xfrm>
          <a:scene3d>
            <a:camera prst="isometricOffAxis2Top"/>
            <a:lightRig rig="threePt" dir="t"/>
          </a:scene3d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11A878C-FA72-42BE-8E99-AD96D754ECA6}"/>
                </a:ext>
              </a:extLst>
            </p:cNvPr>
            <p:cNvSpPr/>
            <p:nvPr/>
          </p:nvSpPr>
          <p:spPr>
            <a:xfrm>
              <a:off x="2374260" y="2168434"/>
              <a:ext cx="1992957" cy="2477786"/>
            </a:xfrm>
            <a:prstGeom prst="rect">
              <a:avLst/>
            </a:prstGeom>
            <a:solidFill>
              <a:srgbClr val="D0D426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FC2EFDD3-C7E0-4063-B876-34C9005E425D}"/>
                </a:ext>
              </a:extLst>
            </p:cNvPr>
            <p:cNvSpPr/>
            <p:nvPr/>
          </p:nvSpPr>
          <p:spPr>
            <a:xfrm>
              <a:off x="2598423" y="4038599"/>
              <a:ext cx="111034" cy="111034"/>
            </a:xfrm>
            <a:prstGeom prst="ellipse">
              <a:avLst/>
            </a:prstGeom>
            <a:solidFill>
              <a:srgbClr val="389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F448CD2C-DF62-43B6-A792-319D9B918439}"/>
                </a:ext>
              </a:extLst>
            </p:cNvPr>
            <p:cNvSpPr/>
            <p:nvPr/>
          </p:nvSpPr>
          <p:spPr>
            <a:xfrm>
              <a:off x="3541951" y="2846911"/>
              <a:ext cx="111034" cy="111034"/>
            </a:xfrm>
            <a:prstGeom prst="ellipse">
              <a:avLst/>
            </a:prstGeom>
            <a:solidFill>
              <a:srgbClr val="389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B9795002-2002-4562-8FC5-FD9B49505565}"/>
                </a:ext>
              </a:extLst>
            </p:cNvPr>
            <p:cNvSpPr/>
            <p:nvPr/>
          </p:nvSpPr>
          <p:spPr>
            <a:xfrm>
              <a:off x="2740999" y="3518126"/>
              <a:ext cx="111034" cy="111034"/>
            </a:xfrm>
            <a:prstGeom prst="ellipse">
              <a:avLst/>
            </a:prstGeom>
            <a:solidFill>
              <a:srgbClr val="167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203AB866-59F6-4D4F-9DB4-00357B99AAE9}"/>
                </a:ext>
              </a:extLst>
            </p:cNvPr>
            <p:cNvSpPr/>
            <p:nvPr/>
          </p:nvSpPr>
          <p:spPr>
            <a:xfrm>
              <a:off x="2888776" y="3223075"/>
              <a:ext cx="111034" cy="111034"/>
            </a:xfrm>
            <a:prstGeom prst="ellipse">
              <a:avLst/>
            </a:prstGeom>
            <a:solidFill>
              <a:srgbClr val="BA4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0BE40548-9D75-46D3-8443-854DBB0ED3A2}"/>
                </a:ext>
              </a:extLst>
            </p:cNvPr>
            <p:cNvSpPr/>
            <p:nvPr/>
          </p:nvSpPr>
          <p:spPr>
            <a:xfrm>
              <a:off x="2740715" y="3794623"/>
              <a:ext cx="111034" cy="111034"/>
            </a:xfrm>
            <a:prstGeom prst="ellipse">
              <a:avLst/>
            </a:prstGeom>
            <a:solidFill>
              <a:srgbClr val="389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68E2DCE-85E6-48FC-A05E-C963ABFA85E0}"/>
                </a:ext>
              </a:extLst>
            </p:cNvPr>
            <p:cNvSpPr/>
            <p:nvPr/>
          </p:nvSpPr>
          <p:spPr>
            <a:xfrm>
              <a:off x="3315790" y="3483429"/>
              <a:ext cx="111034" cy="111034"/>
            </a:xfrm>
            <a:prstGeom prst="ellipse">
              <a:avLst/>
            </a:prstGeom>
            <a:solidFill>
              <a:srgbClr val="BA4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71843044-90EB-4B5C-977E-022432963027}"/>
                </a:ext>
              </a:extLst>
            </p:cNvPr>
            <p:cNvSpPr/>
            <p:nvPr/>
          </p:nvSpPr>
          <p:spPr>
            <a:xfrm>
              <a:off x="3064202" y="3438326"/>
              <a:ext cx="111034" cy="111034"/>
            </a:xfrm>
            <a:prstGeom prst="ellipse">
              <a:avLst/>
            </a:prstGeom>
            <a:solidFill>
              <a:srgbClr val="167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49EC2A11-A590-47F8-8FF1-B4E1FA1B4185}"/>
                </a:ext>
              </a:extLst>
            </p:cNvPr>
            <p:cNvSpPr/>
            <p:nvPr/>
          </p:nvSpPr>
          <p:spPr>
            <a:xfrm>
              <a:off x="3263805" y="3165566"/>
              <a:ext cx="111034" cy="111034"/>
            </a:xfrm>
            <a:prstGeom prst="ellipse">
              <a:avLst/>
            </a:prstGeom>
            <a:solidFill>
              <a:srgbClr val="BA4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98F35893-7422-4518-A05C-6EBDE2B49D31}"/>
                </a:ext>
              </a:extLst>
            </p:cNvPr>
            <p:cNvSpPr/>
            <p:nvPr/>
          </p:nvSpPr>
          <p:spPr>
            <a:xfrm>
              <a:off x="2953168" y="3649708"/>
              <a:ext cx="111034" cy="111034"/>
            </a:xfrm>
            <a:prstGeom prst="ellipse">
              <a:avLst/>
            </a:prstGeom>
            <a:solidFill>
              <a:srgbClr val="BA4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91931E53-2942-405C-9687-B07F17B9CF9B}"/>
                </a:ext>
              </a:extLst>
            </p:cNvPr>
            <p:cNvSpPr/>
            <p:nvPr/>
          </p:nvSpPr>
          <p:spPr>
            <a:xfrm>
              <a:off x="3416205" y="3317966"/>
              <a:ext cx="111034" cy="111034"/>
            </a:xfrm>
            <a:prstGeom prst="ellipse">
              <a:avLst/>
            </a:prstGeom>
            <a:solidFill>
              <a:srgbClr val="167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5E3C21D0-C048-4099-B829-140A36139C1E}"/>
                </a:ext>
              </a:extLst>
            </p:cNvPr>
            <p:cNvSpPr/>
            <p:nvPr/>
          </p:nvSpPr>
          <p:spPr>
            <a:xfrm>
              <a:off x="3568605" y="3470366"/>
              <a:ext cx="111034" cy="111034"/>
            </a:xfrm>
            <a:prstGeom prst="ellipse">
              <a:avLst/>
            </a:prstGeom>
            <a:solidFill>
              <a:srgbClr val="389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93F7D374-6548-469D-9080-E210F8869CB4}"/>
                </a:ext>
              </a:extLst>
            </p:cNvPr>
            <p:cNvSpPr/>
            <p:nvPr/>
          </p:nvSpPr>
          <p:spPr>
            <a:xfrm>
              <a:off x="3161555" y="3834142"/>
              <a:ext cx="111034" cy="111034"/>
            </a:xfrm>
            <a:prstGeom prst="ellipse">
              <a:avLst/>
            </a:prstGeom>
            <a:solidFill>
              <a:srgbClr val="BA4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A0EE679D-5BF8-4951-A1FA-A7C9EB9C3ED6}"/>
                </a:ext>
              </a:extLst>
            </p:cNvPr>
            <p:cNvSpPr/>
            <p:nvPr/>
          </p:nvSpPr>
          <p:spPr>
            <a:xfrm>
              <a:off x="3419992" y="3677194"/>
              <a:ext cx="111034" cy="111034"/>
            </a:xfrm>
            <a:prstGeom prst="ellipse">
              <a:avLst/>
            </a:prstGeom>
            <a:solidFill>
              <a:srgbClr val="BA4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A353F150-6150-41D9-B5A6-D7B604812AC8}"/>
                </a:ext>
              </a:extLst>
            </p:cNvPr>
            <p:cNvSpPr/>
            <p:nvPr/>
          </p:nvSpPr>
          <p:spPr>
            <a:xfrm>
              <a:off x="3687286" y="3129507"/>
              <a:ext cx="111034" cy="111034"/>
            </a:xfrm>
            <a:prstGeom prst="ellipse">
              <a:avLst/>
            </a:prstGeom>
            <a:solidFill>
              <a:srgbClr val="167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9F31A479-8A6E-436C-82D6-9D75ED532B55}"/>
                </a:ext>
              </a:extLst>
            </p:cNvPr>
            <p:cNvSpPr/>
            <p:nvPr/>
          </p:nvSpPr>
          <p:spPr>
            <a:xfrm>
              <a:off x="2851749" y="4076341"/>
              <a:ext cx="111034" cy="111034"/>
            </a:xfrm>
            <a:prstGeom prst="ellipse">
              <a:avLst/>
            </a:prstGeom>
            <a:solidFill>
              <a:srgbClr val="BA4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29647D20-1677-4AF1-9DCA-9BD7971B111C}"/>
                </a:ext>
              </a:extLst>
            </p:cNvPr>
            <p:cNvSpPr/>
            <p:nvPr/>
          </p:nvSpPr>
          <p:spPr>
            <a:xfrm>
              <a:off x="3989726" y="2992444"/>
              <a:ext cx="111034" cy="111034"/>
            </a:xfrm>
            <a:prstGeom prst="ellipse">
              <a:avLst/>
            </a:prstGeom>
            <a:solidFill>
              <a:srgbClr val="167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6995624-58CF-4D7A-94FD-6F65AC45F59A}"/>
                </a:ext>
              </a:extLst>
            </p:cNvPr>
            <p:cNvSpPr/>
            <p:nvPr/>
          </p:nvSpPr>
          <p:spPr>
            <a:xfrm>
              <a:off x="3899263" y="3538946"/>
              <a:ext cx="316076" cy="648429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5D567F2E-F6C8-4489-AC6D-427CB340F099}"/>
                </a:ext>
              </a:extLst>
            </p:cNvPr>
            <p:cNvSpPr/>
            <p:nvPr/>
          </p:nvSpPr>
          <p:spPr>
            <a:xfrm>
              <a:off x="3929263" y="3618411"/>
              <a:ext cx="111034" cy="111034"/>
            </a:xfrm>
            <a:prstGeom prst="ellipse">
              <a:avLst/>
            </a:prstGeom>
            <a:solidFill>
              <a:srgbClr val="389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7E809EFD-E907-4767-B607-C0B159D4DFEB}"/>
                </a:ext>
              </a:extLst>
            </p:cNvPr>
            <p:cNvSpPr/>
            <p:nvPr/>
          </p:nvSpPr>
          <p:spPr>
            <a:xfrm>
              <a:off x="3929263" y="3800746"/>
              <a:ext cx="111034" cy="111034"/>
            </a:xfrm>
            <a:prstGeom prst="ellipse">
              <a:avLst/>
            </a:prstGeom>
            <a:solidFill>
              <a:srgbClr val="BA4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F66C0E4F-EA7B-4839-8292-06CEEE1FC2E7}"/>
                </a:ext>
              </a:extLst>
            </p:cNvPr>
            <p:cNvSpPr/>
            <p:nvPr/>
          </p:nvSpPr>
          <p:spPr>
            <a:xfrm>
              <a:off x="3929263" y="3983082"/>
              <a:ext cx="111034" cy="111034"/>
            </a:xfrm>
            <a:prstGeom prst="ellipse">
              <a:avLst/>
            </a:prstGeom>
            <a:solidFill>
              <a:srgbClr val="167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5D38F84-142B-4BCE-B835-56E2DD4C41D1}"/>
              </a:ext>
            </a:extLst>
          </p:cNvPr>
          <p:cNvGrpSpPr/>
          <p:nvPr/>
        </p:nvGrpSpPr>
        <p:grpSpPr>
          <a:xfrm>
            <a:off x="264705" y="5669309"/>
            <a:ext cx="675301" cy="839582"/>
            <a:chOff x="2374260" y="1891937"/>
            <a:chExt cx="1992957" cy="2477786"/>
          </a:xfrm>
          <a:scene3d>
            <a:camera prst="isometricOffAxis2Top"/>
            <a:lightRig rig="threePt" dir="t"/>
          </a:scene3d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E403AE1-4171-454F-B997-E0FA29AF073D}"/>
                </a:ext>
              </a:extLst>
            </p:cNvPr>
            <p:cNvSpPr/>
            <p:nvPr/>
          </p:nvSpPr>
          <p:spPr>
            <a:xfrm>
              <a:off x="2374260" y="1891937"/>
              <a:ext cx="1992957" cy="2477786"/>
            </a:xfrm>
            <a:prstGeom prst="rect">
              <a:avLst/>
            </a:prstGeom>
            <a:solidFill>
              <a:srgbClr val="1670A2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2F440EC-0827-49DE-8191-F0CDA08A63A4}"/>
                </a:ext>
              </a:extLst>
            </p:cNvPr>
            <p:cNvCxnSpPr>
              <a:cxnSpLocks/>
              <a:stCxn id="57" idx="7"/>
              <a:endCxn id="58" idx="3"/>
            </p:cNvCxnSpPr>
            <p:nvPr/>
          </p:nvCxnSpPr>
          <p:spPr>
            <a:xfrm flipV="1">
              <a:off x="2778102" y="3354393"/>
              <a:ext cx="105693" cy="15073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88F3EE4-745D-46E0-95FA-14A096893E1E}"/>
                </a:ext>
              </a:extLst>
            </p:cNvPr>
            <p:cNvCxnSpPr>
              <a:stCxn id="58" idx="7"/>
              <a:endCxn id="59" idx="2"/>
            </p:cNvCxnSpPr>
            <p:nvPr/>
          </p:nvCxnSpPr>
          <p:spPr>
            <a:xfrm flipV="1">
              <a:off x="3047979" y="3106838"/>
              <a:ext cx="175455" cy="8337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340F978-DC59-4363-8E86-2F62CA021D47}"/>
                </a:ext>
              </a:extLst>
            </p:cNvPr>
            <p:cNvCxnSpPr>
              <a:cxnSpLocks/>
              <a:stCxn id="60" idx="1"/>
              <a:endCxn id="59" idx="6"/>
            </p:cNvCxnSpPr>
            <p:nvPr/>
          </p:nvCxnSpPr>
          <p:spPr>
            <a:xfrm flipH="1" flipV="1">
              <a:off x="3455626" y="3106838"/>
              <a:ext cx="170050" cy="10141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5BEB8A7-C10B-4F46-9250-E336EC86B14B}"/>
                </a:ext>
              </a:extLst>
            </p:cNvPr>
            <p:cNvCxnSpPr>
              <a:cxnSpLocks/>
              <a:endCxn id="61" idx="3"/>
            </p:cNvCxnSpPr>
            <p:nvPr/>
          </p:nvCxnSpPr>
          <p:spPr>
            <a:xfrm flipV="1">
              <a:off x="3836457" y="3162860"/>
              <a:ext cx="176700" cy="9347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8176650-4D27-49B8-9C83-F4007BAD049F}"/>
                </a:ext>
              </a:extLst>
            </p:cNvPr>
            <p:cNvSpPr/>
            <p:nvPr/>
          </p:nvSpPr>
          <p:spPr>
            <a:xfrm>
              <a:off x="2579914" y="3471128"/>
              <a:ext cx="232192" cy="232192"/>
            </a:xfrm>
            <a:prstGeom prst="ellipse">
              <a:avLst/>
            </a:prstGeom>
            <a:solidFill>
              <a:srgbClr val="B75E1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A49B5AF-9588-4A9B-A571-1B344148BABC}"/>
                </a:ext>
              </a:extLst>
            </p:cNvPr>
            <p:cNvSpPr/>
            <p:nvPr/>
          </p:nvSpPr>
          <p:spPr>
            <a:xfrm>
              <a:off x="2849791" y="3156205"/>
              <a:ext cx="232192" cy="232192"/>
            </a:xfrm>
            <a:prstGeom prst="ellipse">
              <a:avLst/>
            </a:prstGeom>
            <a:solidFill>
              <a:srgbClr val="B75E1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5E21A9F-B073-446D-A63A-E103544A5017}"/>
                </a:ext>
              </a:extLst>
            </p:cNvPr>
            <p:cNvSpPr/>
            <p:nvPr/>
          </p:nvSpPr>
          <p:spPr>
            <a:xfrm>
              <a:off x="3223434" y="2990742"/>
              <a:ext cx="232192" cy="232192"/>
            </a:xfrm>
            <a:prstGeom prst="ellipse">
              <a:avLst/>
            </a:prstGeom>
            <a:solidFill>
              <a:srgbClr val="B75E1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6292438-1DC1-421B-8EE6-70068234BD5D}"/>
                </a:ext>
              </a:extLst>
            </p:cNvPr>
            <p:cNvSpPr/>
            <p:nvPr/>
          </p:nvSpPr>
          <p:spPr>
            <a:xfrm rot="20013473">
              <a:off x="3619639" y="3129108"/>
              <a:ext cx="232192" cy="232192"/>
            </a:xfrm>
            <a:prstGeom prst="ellipse">
              <a:avLst/>
            </a:prstGeom>
            <a:solidFill>
              <a:srgbClr val="B75E1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0829446-E498-423D-95D3-6E6928F41B35}"/>
                </a:ext>
              </a:extLst>
            </p:cNvPr>
            <p:cNvSpPr/>
            <p:nvPr/>
          </p:nvSpPr>
          <p:spPr>
            <a:xfrm>
              <a:off x="3979153" y="2964672"/>
              <a:ext cx="232192" cy="232192"/>
            </a:xfrm>
            <a:prstGeom prst="ellipse">
              <a:avLst/>
            </a:prstGeom>
            <a:solidFill>
              <a:srgbClr val="B75E1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D0D5C4B-19AB-4B5E-AD3F-8865A7F063E4}"/>
              </a:ext>
            </a:extLst>
          </p:cNvPr>
          <p:cNvGrpSpPr/>
          <p:nvPr/>
        </p:nvGrpSpPr>
        <p:grpSpPr>
          <a:xfrm>
            <a:off x="264705" y="5555565"/>
            <a:ext cx="675301" cy="839582"/>
            <a:chOff x="2374260" y="1615440"/>
            <a:chExt cx="1992957" cy="2477786"/>
          </a:xfrm>
          <a:scene3d>
            <a:camera prst="isometricOffAxis2Top"/>
            <a:lightRig rig="threePt" dir="t"/>
          </a:scene3d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F3EAEA9-58B0-4A30-9A5F-2A929E15403D}"/>
                </a:ext>
              </a:extLst>
            </p:cNvPr>
            <p:cNvSpPr/>
            <p:nvPr/>
          </p:nvSpPr>
          <p:spPr>
            <a:xfrm>
              <a:off x="2374260" y="1615440"/>
              <a:ext cx="1992957" cy="2477786"/>
            </a:xfrm>
            <a:prstGeom prst="rect">
              <a:avLst/>
            </a:prstGeom>
            <a:solidFill>
              <a:srgbClr val="B75E15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DE5A1CC-3DA4-4EB8-972A-4C21C1BEBFB7}"/>
                </a:ext>
              </a:extLst>
            </p:cNvPr>
            <p:cNvCxnSpPr/>
            <p:nvPr/>
          </p:nvCxnSpPr>
          <p:spPr>
            <a:xfrm flipV="1">
              <a:off x="2723606" y="2351314"/>
              <a:ext cx="0" cy="133251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8B4E5C4-E6FC-4F22-8384-C0158D6642BA}"/>
                </a:ext>
              </a:extLst>
            </p:cNvPr>
            <p:cNvCxnSpPr/>
            <p:nvPr/>
          </p:nvCxnSpPr>
          <p:spPr>
            <a:xfrm>
              <a:off x="2717074" y="3683824"/>
              <a:ext cx="14042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1F292C5-8321-4FE7-B24D-F3752AEF7617}"/>
                </a:ext>
              </a:extLst>
            </p:cNvPr>
            <p:cNvCxnSpPr>
              <a:cxnSpLocks/>
            </p:cNvCxnSpPr>
            <p:nvPr/>
          </p:nvCxnSpPr>
          <p:spPr>
            <a:xfrm>
              <a:off x="2668089" y="3407327"/>
              <a:ext cx="11103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F9DAA3D-1D44-429F-B7CC-0C3CF362678D}"/>
                </a:ext>
              </a:extLst>
            </p:cNvPr>
            <p:cNvCxnSpPr>
              <a:cxnSpLocks/>
            </p:cNvCxnSpPr>
            <p:nvPr/>
          </p:nvCxnSpPr>
          <p:spPr>
            <a:xfrm>
              <a:off x="2668089" y="3146070"/>
              <a:ext cx="11103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1124B3C-9A4E-4815-8D4B-53769BDB013E}"/>
                </a:ext>
              </a:extLst>
            </p:cNvPr>
            <p:cNvCxnSpPr>
              <a:cxnSpLocks/>
            </p:cNvCxnSpPr>
            <p:nvPr/>
          </p:nvCxnSpPr>
          <p:spPr>
            <a:xfrm>
              <a:off x="2668089" y="2884813"/>
              <a:ext cx="11103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383C054-BFFF-4262-AC49-9106121C8891}"/>
                </a:ext>
              </a:extLst>
            </p:cNvPr>
            <p:cNvCxnSpPr>
              <a:cxnSpLocks/>
            </p:cNvCxnSpPr>
            <p:nvPr/>
          </p:nvCxnSpPr>
          <p:spPr>
            <a:xfrm>
              <a:off x="2668089" y="2623556"/>
              <a:ext cx="11103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833F024-4486-4B7F-8C75-345B574694C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171008" y="3683824"/>
              <a:ext cx="11103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1EF3768-37DF-4F76-A196-304B6704906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57500" y="3683824"/>
              <a:ext cx="11103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D34B38F-2502-41FD-BF12-9F4CB4B7B41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484516" y="3683824"/>
              <a:ext cx="11103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4E9E175-9032-4F07-A6E0-C7D298B61CF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98025" y="3683824"/>
              <a:ext cx="11103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B339BDA-F52E-4160-88D1-56C3D043B10E}"/>
              </a:ext>
            </a:extLst>
          </p:cNvPr>
          <p:cNvGrpSpPr/>
          <p:nvPr/>
        </p:nvGrpSpPr>
        <p:grpSpPr>
          <a:xfrm>
            <a:off x="264705" y="5427212"/>
            <a:ext cx="675301" cy="839582"/>
            <a:chOff x="4705434" y="1070383"/>
            <a:chExt cx="1992957" cy="2477786"/>
          </a:xfrm>
          <a:scene3d>
            <a:camera prst="isometricOffAxis2Top"/>
            <a:lightRig rig="threePt" dir="t"/>
          </a:scene3d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925240BD-F9A5-4D46-83D2-41AC9908B1E6}"/>
                </a:ext>
              </a:extLst>
            </p:cNvPr>
            <p:cNvSpPr/>
            <p:nvPr/>
          </p:nvSpPr>
          <p:spPr>
            <a:xfrm>
              <a:off x="4705434" y="1070383"/>
              <a:ext cx="1992957" cy="2477786"/>
            </a:xfrm>
            <a:prstGeom prst="rect">
              <a:avLst/>
            </a:prstGeom>
            <a:solidFill>
              <a:srgbClr val="BA4A77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7A94BEC3-558A-4E08-BF69-A8F460C0E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11088" y="1494650"/>
              <a:ext cx="1631430" cy="1662212"/>
            </a:xfrm>
            <a:prstGeom prst="rect">
              <a:avLst/>
            </a:prstGeom>
          </p:spPr>
        </p:pic>
      </p:grpSp>
      <p:pic>
        <p:nvPicPr>
          <p:cNvPr id="120" name="Picture 119">
            <a:extLst>
              <a:ext uri="{FF2B5EF4-FFF2-40B4-BE49-F238E27FC236}">
                <a16:creationId xmlns:a16="http://schemas.microsoft.com/office/drawing/2014/main" id="{ADD27CA8-A38C-4F92-BF7E-2506021E1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0397" y="1592659"/>
            <a:ext cx="6253905" cy="4212252"/>
          </a:xfrm>
          <a:prstGeom prst="roundRect">
            <a:avLst>
              <a:gd name="adj" fmla="val 3552"/>
            </a:avLst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938CAFC9-F4F6-45A9-88F2-83AED72E9BBC}"/>
              </a:ext>
            </a:extLst>
          </p:cNvPr>
          <p:cNvSpPr txBox="1"/>
          <p:nvPr/>
        </p:nvSpPr>
        <p:spPr>
          <a:xfrm>
            <a:off x="1549022" y="1592659"/>
            <a:ext cx="3556378" cy="5127427"/>
          </a:xfrm>
          <a:prstGeom prst="roundRect">
            <a:avLst>
              <a:gd name="adj" fmla="val 3165"/>
            </a:avLst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ggplot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BA4A77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blackdrum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BA4A77"/>
                </a:solidFill>
                <a:latin typeface="Consolas" panose="020B0609020204030204" pitchFamily="49" charset="0"/>
              </a:rPr>
              <a:t>mapping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BA4A77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otoage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BA4A77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tl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+</a:t>
            </a:r>
          </a:p>
          <a:p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geom_point</a:t>
            </a:r>
            <a:r>
              <a:rPr lang="en-US" dirty="0">
                <a:solidFill>
                  <a:srgbClr val="7F7F7F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BA4A77"/>
                </a:solidFill>
                <a:latin typeface="Consolas" panose="020B0609020204030204" pitchFamily="49" charset="0"/>
              </a:rPr>
              <a:t>  mapping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1670A2"/>
                </a:solidFill>
                <a:latin typeface="Consolas" panose="020B0609020204030204" pitchFamily="49" charset="0"/>
              </a:rPr>
              <a:t>aes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BA4A77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sex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labs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BA4A77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69674"/>
                </a:solidFill>
                <a:latin typeface="Consolas" panose="020B0609020204030204" pitchFamily="49" charset="0"/>
              </a:rPr>
              <a:t>“Total Length (TL)”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BA4A77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69674"/>
                </a:solidFill>
                <a:latin typeface="Consolas" panose="020B0609020204030204" pitchFamily="49" charset="0"/>
              </a:rPr>
              <a:t>“Age”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+ </a:t>
            </a:r>
          </a:p>
          <a:p>
            <a:r>
              <a:rPr lang="en-US" dirty="0" err="1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theme_bw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() 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379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55">
            <a:extLst>
              <a:ext uri="{FF2B5EF4-FFF2-40B4-BE49-F238E27FC236}">
                <a16:creationId xmlns:a16="http://schemas.microsoft.com/office/drawing/2014/main" id="{B2D7136B-85BD-47DA-9127-CFA9A39A0757}"/>
              </a:ext>
            </a:extLst>
          </p:cNvPr>
          <p:cNvGrpSpPr/>
          <p:nvPr/>
        </p:nvGrpSpPr>
        <p:grpSpPr>
          <a:xfrm>
            <a:off x="286602" y="6111155"/>
            <a:ext cx="707422" cy="879517"/>
            <a:chOff x="2374260" y="2997925"/>
            <a:chExt cx="1992957" cy="2477786"/>
          </a:xfrm>
          <a:scene3d>
            <a:camera prst="isometricOffAxis2Top"/>
            <a:lightRig rig="threePt" dir="t"/>
          </a:scene3d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0624269-4AB2-4B19-9D70-D890F1C74C25}"/>
                </a:ext>
              </a:extLst>
            </p:cNvPr>
            <p:cNvSpPr/>
            <p:nvPr/>
          </p:nvSpPr>
          <p:spPr>
            <a:xfrm>
              <a:off x="2374260" y="2997925"/>
              <a:ext cx="1992957" cy="2477786"/>
            </a:xfrm>
            <a:prstGeom prst="rect">
              <a:avLst/>
            </a:prstGeom>
            <a:solidFill>
              <a:srgbClr val="C38D13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1B19284-1E74-412A-A010-A2B9EE58BF02}"/>
                </a:ext>
              </a:extLst>
            </p:cNvPr>
            <p:cNvSpPr/>
            <p:nvPr/>
          </p:nvSpPr>
          <p:spPr>
            <a:xfrm>
              <a:off x="2638003" y="3410010"/>
              <a:ext cx="1457293" cy="16350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C931C7B9-4C46-4CD9-B9FC-7FC898395A98}"/>
                </a:ext>
              </a:extLst>
            </p:cNvPr>
            <p:cNvCxnSpPr/>
            <p:nvPr/>
          </p:nvCxnSpPr>
          <p:spPr>
            <a:xfrm>
              <a:off x="2638697" y="3541939"/>
              <a:ext cx="1458831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EE938AD0-A079-4F1A-9069-47364E947D9A}"/>
                </a:ext>
              </a:extLst>
            </p:cNvPr>
            <p:cNvCxnSpPr/>
            <p:nvPr/>
          </p:nvCxnSpPr>
          <p:spPr>
            <a:xfrm>
              <a:off x="2636465" y="3792004"/>
              <a:ext cx="1458831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F3CA18C2-D8E9-4D61-A902-DAE8E984A799}"/>
                </a:ext>
              </a:extLst>
            </p:cNvPr>
            <p:cNvCxnSpPr/>
            <p:nvPr/>
          </p:nvCxnSpPr>
          <p:spPr>
            <a:xfrm>
              <a:off x="2638003" y="4042069"/>
              <a:ext cx="1458831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3FF35D1-F7C9-4E7B-8EDD-8C501B6ED627}"/>
                </a:ext>
              </a:extLst>
            </p:cNvPr>
            <p:cNvCxnSpPr/>
            <p:nvPr/>
          </p:nvCxnSpPr>
          <p:spPr>
            <a:xfrm>
              <a:off x="2636465" y="4292134"/>
              <a:ext cx="1458831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4D6B7558-0A5F-481C-ABC1-AAA31FEC9016}"/>
                </a:ext>
              </a:extLst>
            </p:cNvPr>
            <p:cNvCxnSpPr/>
            <p:nvPr/>
          </p:nvCxnSpPr>
          <p:spPr>
            <a:xfrm>
              <a:off x="2636465" y="4542199"/>
              <a:ext cx="1458831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0FEC21A-024B-46AD-B370-064FFC226346}"/>
                </a:ext>
              </a:extLst>
            </p:cNvPr>
            <p:cNvCxnSpPr/>
            <p:nvPr/>
          </p:nvCxnSpPr>
          <p:spPr>
            <a:xfrm>
              <a:off x="2636465" y="4792265"/>
              <a:ext cx="1458831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FC61966E-14FB-42B4-AC5D-54C63A392726}"/>
                </a:ext>
              </a:extLst>
            </p:cNvPr>
            <p:cNvCxnSpPr/>
            <p:nvPr/>
          </p:nvCxnSpPr>
          <p:spPr>
            <a:xfrm>
              <a:off x="2860766" y="3410010"/>
              <a:ext cx="0" cy="163506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D6AA1AF-0D4D-449B-B465-C698AF03B1D5}"/>
                </a:ext>
              </a:extLst>
            </p:cNvPr>
            <p:cNvCxnSpPr/>
            <p:nvPr/>
          </p:nvCxnSpPr>
          <p:spPr>
            <a:xfrm>
              <a:off x="3189569" y="3410010"/>
              <a:ext cx="0" cy="163506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183EAB9E-3BAA-406D-86C2-30A6B1B3A3C2}"/>
                </a:ext>
              </a:extLst>
            </p:cNvPr>
            <p:cNvCxnSpPr/>
            <p:nvPr/>
          </p:nvCxnSpPr>
          <p:spPr>
            <a:xfrm>
              <a:off x="3518372" y="3410010"/>
              <a:ext cx="0" cy="163506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0F497A1-9157-4905-A80D-53A5FED245E2}"/>
                </a:ext>
              </a:extLst>
            </p:cNvPr>
            <p:cNvCxnSpPr/>
            <p:nvPr/>
          </p:nvCxnSpPr>
          <p:spPr>
            <a:xfrm>
              <a:off x="3847175" y="3410010"/>
              <a:ext cx="0" cy="163506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7377B50B-C06C-4A6B-95D0-EED935AA9847}"/>
                </a:ext>
              </a:extLst>
            </p:cNvPr>
            <p:cNvSpPr/>
            <p:nvPr/>
          </p:nvSpPr>
          <p:spPr>
            <a:xfrm>
              <a:off x="2457559" y="3792004"/>
              <a:ext cx="77850" cy="99797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3727C0B0-C03D-435F-8B3E-EBE3035A306C}"/>
                </a:ext>
              </a:extLst>
            </p:cNvPr>
            <p:cNvSpPr/>
            <p:nvPr/>
          </p:nvSpPr>
          <p:spPr>
            <a:xfrm rot="5400000">
              <a:off x="3309263" y="4657690"/>
              <a:ext cx="77850" cy="99797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4A8D138A-28BD-4A6B-8739-6B87D8CE3E35}"/>
                </a:ext>
              </a:extLst>
            </p:cNvPr>
            <p:cNvCxnSpPr>
              <a:cxnSpLocks/>
            </p:cNvCxnSpPr>
            <p:nvPr/>
          </p:nvCxnSpPr>
          <p:spPr>
            <a:xfrm>
              <a:off x="2595867" y="3552792"/>
              <a:ext cx="8920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CD8A9FE-9609-48BF-B441-B5D936C203B4}"/>
                </a:ext>
              </a:extLst>
            </p:cNvPr>
            <p:cNvCxnSpPr>
              <a:cxnSpLocks/>
            </p:cNvCxnSpPr>
            <p:nvPr/>
          </p:nvCxnSpPr>
          <p:spPr>
            <a:xfrm>
              <a:off x="2595867" y="3801496"/>
              <a:ext cx="8920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B64ADDFE-4855-42DD-9087-37E1BC0AC86C}"/>
                </a:ext>
              </a:extLst>
            </p:cNvPr>
            <p:cNvCxnSpPr>
              <a:cxnSpLocks/>
            </p:cNvCxnSpPr>
            <p:nvPr/>
          </p:nvCxnSpPr>
          <p:spPr>
            <a:xfrm>
              <a:off x="2595867" y="4050200"/>
              <a:ext cx="8920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9D1F1FEF-0A2E-4DA9-AC5F-9DE548001CDD}"/>
                </a:ext>
              </a:extLst>
            </p:cNvPr>
            <p:cNvCxnSpPr>
              <a:cxnSpLocks/>
            </p:cNvCxnSpPr>
            <p:nvPr/>
          </p:nvCxnSpPr>
          <p:spPr>
            <a:xfrm>
              <a:off x="2595867" y="4298904"/>
              <a:ext cx="8920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61DB276-590A-4ADA-910F-92DA75A3ADC6}"/>
                </a:ext>
              </a:extLst>
            </p:cNvPr>
            <p:cNvCxnSpPr>
              <a:cxnSpLocks/>
            </p:cNvCxnSpPr>
            <p:nvPr/>
          </p:nvCxnSpPr>
          <p:spPr>
            <a:xfrm>
              <a:off x="2595867" y="4547608"/>
              <a:ext cx="8920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5DB4F4D-9F88-4E2B-A6D8-CF8ECD0B74E3}"/>
                </a:ext>
              </a:extLst>
            </p:cNvPr>
            <p:cNvCxnSpPr>
              <a:cxnSpLocks/>
            </p:cNvCxnSpPr>
            <p:nvPr/>
          </p:nvCxnSpPr>
          <p:spPr>
            <a:xfrm>
              <a:off x="2595867" y="4796312"/>
              <a:ext cx="8920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EA7F7B2A-0C6B-4F15-83D2-342BF77B75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6895" y="4994097"/>
              <a:ext cx="0" cy="836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12D0CBE1-D6B5-4640-B0E4-3F10EC88A0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5067" y="4994097"/>
              <a:ext cx="0" cy="836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A3D815F-0AF8-4D87-8AFA-FC46E1084D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7272" y="4994097"/>
              <a:ext cx="0" cy="836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C2E42B9B-7130-48A7-951D-141560B671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4869" y="4994097"/>
              <a:ext cx="0" cy="836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1E85AA5-4C9B-FC70-0D89-A4C492217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of a </a:t>
            </a:r>
            <a:r>
              <a:rPr lang="en-US" dirty="0" err="1"/>
              <a:t>ggplot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9A9BCF-2B9B-46C5-829B-43482972767A}"/>
              </a:ext>
            </a:extLst>
          </p:cNvPr>
          <p:cNvSpPr/>
          <p:nvPr/>
        </p:nvSpPr>
        <p:spPr>
          <a:xfrm>
            <a:off x="286602" y="6006128"/>
            <a:ext cx="707422" cy="879517"/>
          </a:xfrm>
          <a:prstGeom prst="rect">
            <a:avLst/>
          </a:prstGeom>
          <a:solidFill>
            <a:srgbClr val="389BC8">
              <a:alpha val="83922"/>
            </a:srgbClr>
          </a:solidFill>
          <a:ln>
            <a:noFill/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(x, y)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69D22DC9-F86D-4F6F-A28F-CEEE89274E60}"/>
              </a:ext>
            </a:extLst>
          </p:cNvPr>
          <p:cNvGrpSpPr/>
          <p:nvPr/>
        </p:nvGrpSpPr>
        <p:grpSpPr>
          <a:xfrm>
            <a:off x="286602" y="5886858"/>
            <a:ext cx="707422" cy="879517"/>
            <a:chOff x="2374260" y="2444931"/>
            <a:chExt cx="1992957" cy="2477786"/>
          </a:xfrm>
          <a:scene3d>
            <a:camera prst="isometricOffAxis2Top"/>
            <a:lightRig rig="threePt" dir="t"/>
          </a:scene3d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2645AFB-28BE-4D6D-8BD2-13E18146ACA6}"/>
                </a:ext>
              </a:extLst>
            </p:cNvPr>
            <p:cNvSpPr/>
            <p:nvPr/>
          </p:nvSpPr>
          <p:spPr>
            <a:xfrm>
              <a:off x="2374260" y="2444931"/>
              <a:ext cx="1992957" cy="2477786"/>
            </a:xfrm>
            <a:prstGeom prst="rect">
              <a:avLst/>
            </a:prstGeom>
            <a:solidFill>
              <a:srgbClr val="169674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38C5251-0709-4A66-A0E1-C4230A0602F7}"/>
                </a:ext>
              </a:extLst>
            </p:cNvPr>
            <p:cNvSpPr/>
            <p:nvPr/>
          </p:nvSpPr>
          <p:spPr>
            <a:xfrm>
              <a:off x="2481943" y="2730579"/>
              <a:ext cx="557574" cy="55757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E8EADB30-FC83-4C7F-9B25-FFE9F3FCECB8}"/>
                </a:ext>
              </a:extLst>
            </p:cNvPr>
            <p:cNvSpPr/>
            <p:nvPr/>
          </p:nvSpPr>
          <p:spPr>
            <a:xfrm>
              <a:off x="3089382" y="2730579"/>
              <a:ext cx="557574" cy="55757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AD9E59DA-4B28-4A2D-8459-71594C9A670D}"/>
                </a:ext>
              </a:extLst>
            </p:cNvPr>
            <p:cNvSpPr/>
            <p:nvPr/>
          </p:nvSpPr>
          <p:spPr>
            <a:xfrm>
              <a:off x="3696821" y="2730579"/>
              <a:ext cx="557574" cy="55757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84E35DFB-0743-4D94-BB60-A7653AD17847}"/>
                </a:ext>
              </a:extLst>
            </p:cNvPr>
            <p:cNvSpPr/>
            <p:nvPr/>
          </p:nvSpPr>
          <p:spPr>
            <a:xfrm>
              <a:off x="2478416" y="3350715"/>
              <a:ext cx="557574" cy="55757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20014C4A-2425-4AFB-A7EE-173D837780B1}"/>
                </a:ext>
              </a:extLst>
            </p:cNvPr>
            <p:cNvSpPr/>
            <p:nvPr/>
          </p:nvSpPr>
          <p:spPr>
            <a:xfrm>
              <a:off x="3085855" y="3350715"/>
              <a:ext cx="557574" cy="55757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89B6D94-36F1-4B0E-88CE-3E0E089636EF}"/>
                </a:ext>
              </a:extLst>
            </p:cNvPr>
            <p:cNvSpPr/>
            <p:nvPr/>
          </p:nvSpPr>
          <p:spPr>
            <a:xfrm>
              <a:off x="3693294" y="3350715"/>
              <a:ext cx="557574" cy="55757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8E718113-C387-43F3-B981-3224A296CB50}"/>
                </a:ext>
              </a:extLst>
            </p:cNvPr>
            <p:cNvSpPr/>
            <p:nvPr/>
          </p:nvSpPr>
          <p:spPr>
            <a:xfrm>
              <a:off x="2474889" y="3970851"/>
              <a:ext cx="557574" cy="55757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9CE266E0-EBC4-46A6-8D73-6E8A6C30D651}"/>
                </a:ext>
              </a:extLst>
            </p:cNvPr>
            <p:cNvSpPr/>
            <p:nvPr/>
          </p:nvSpPr>
          <p:spPr>
            <a:xfrm>
              <a:off x="3082328" y="3970851"/>
              <a:ext cx="557574" cy="55757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610FB63F-A992-48A4-922A-7BB2619F7759}"/>
                </a:ext>
              </a:extLst>
            </p:cNvPr>
            <p:cNvSpPr/>
            <p:nvPr/>
          </p:nvSpPr>
          <p:spPr>
            <a:xfrm>
              <a:off x="3689767" y="3970851"/>
              <a:ext cx="557574" cy="55757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FD26CD4-1E2A-4D0E-BEEE-B96825740B6B}"/>
              </a:ext>
            </a:extLst>
          </p:cNvPr>
          <p:cNvGrpSpPr/>
          <p:nvPr/>
        </p:nvGrpSpPr>
        <p:grpSpPr>
          <a:xfrm>
            <a:off x="286602" y="5752691"/>
            <a:ext cx="707422" cy="879517"/>
            <a:chOff x="2374260" y="2168434"/>
            <a:chExt cx="1992957" cy="2477786"/>
          </a:xfrm>
          <a:scene3d>
            <a:camera prst="isometricOffAxis2Top"/>
            <a:lightRig rig="threePt" dir="t"/>
          </a:scene3d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11A878C-FA72-42BE-8E99-AD96D754ECA6}"/>
                </a:ext>
              </a:extLst>
            </p:cNvPr>
            <p:cNvSpPr/>
            <p:nvPr/>
          </p:nvSpPr>
          <p:spPr>
            <a:xfrm>
              <a:off x="2374260" y="2168434"/>
              <a:ext cx="1992957" cy="2477786"/>
            </a:xfrm>
            <a:prstGeom prst="rect">
              <a:avLst/>
            </a:prstGeom>
            <a:solidFill>
              <a:srgbClr val="D0D426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FC2EFDD3-C7E0-4063-B876-34C9005E425D}"/>
                </a:ext>
              </a:extLst>
            </p:cNvPr>
            <p:cNvSpPr/>
            <p:nvPr/>
          </p:nvSpPr>
          <p:spPr>
            <a:xfrm>
              <a:off x="2598423" y="4038599"/>
              <a:ext cx="111034" cy="111034"/>
            </a:xfrm>
            <a:prstGeom prst="ellipse">
              <a:avLst/>
            </a:prstGeom>
            <a:solidFill>
              <a:srgbClr val="389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F448CD2C-DF62-43B6-A792-319D9B918439}"/>
                </a:ext>
              </a:extLst>
            </p:cNvPr>
            <p:cNvSpPr/>
            <p:nvPr/>
          </p:nvSpPr>
          <p:spPr>
            <a:xfrm>
              <a:off x="3541951" y="2846911"/>
              <a:ext cx="111034" cy="111034"/>
            </a:xfrm>
            <a:prstGeom prst="ellipse">
              <a:avLst/>
            </a:prstGeom>
            <a:solidFill>
              <a:srgbClr val="389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B9795002-2002-4562-8FC5-FD9B49505565}"/>
                </a:ext>
              </a:extLst>
            </p:cNvPr>
            <p:cNvSpPr/>
            <p:nvPr/>
          </p:nvSpPr>
          <p:spPr>
            <a:xfrm>
              <a:off x="2740999" y="3518126"/>
              <a:ext cx="111034" cy="111034"/>
            </a:xfrm>
            <a:prstGeom prst="ellipse">
              <a:avLst/>
            </a:prstGeom>
            <a:solidFill>
              <a:srgbClr val="167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203AB866-59F6-4D4F-9DB4-00357B99AAE9}"/>
                </a:ext>
              </a:extLst>
            </p:cNvPr>
            <p:cNvSpPr/>
            <p:nvPr/>
          </p:nvSpPr>
          <p:spPr>
            <a:xfrm>
              <a:off x="2888776" y="3223075"/>
              <a:ext cx="111034" cy="111034"/>
            </a:xfrm>
            <a:prstGeom prst="ellipse">
              <a:avLst/>
            </a:prstGeom>
            <a:solidFill>
              <a:srgbClr val="BA4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0BE40548-9D75-46D3-8443-854DBB0ED3A2}"/>
                </a:ext>
              </a:extLst>
            </p:cNvPr>
            <p:cNvSpPr/>
            <p:nvPr/>
          </p:nvSpPr>
          <p:spPr>
            <a:xfrm>
              <a:off x="2740715" y="3794623"/>
              <a:ext cx="111034" cy="111034"/>
            </a:xfrm>
            <a:prstGeom prst="ellipse">
              <a:avLst/>
            </a:prstGeom>
            <a:solidFill>
              <a:srgbClr val="389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68E2DCE-85E6-48FC-A05E-C963ABFA85E0}"/>
                </a:ext>
              </a:extLst>
            </p:cNvPr>
            <p:cNvSpPr/>
            <p:nvPr/>
          </p:nvSpPr>
          <p:spPr>
            <a:xfrm>
              <a:off x="3315790" y="3483429"/>
              <a:ext cx="111034" cy="111034"/>
            </a:xfrm>
            <a:prstGeom prst="ellipse">
              <a:avLst/>
            </a:prstGeom>
            <a:solidFill>
              <a:srgbClr val="BA4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71843044-90EB-4B5C-977E-022432963027}"/>
                </a:ext>
              </a:extLst>
            </p:cNvPr>
            <p:cNvSpPr/>
            <p:nvPr/>
          </p:nvSpPr>
          <p:spPr>
            <a:xfrm>
              <a:off x="3064202" y="3438326"/>
              <a:ext cx="111034" cy="111034"/>
            </a:xfrm>
            <a:prstGeom prst="ellipse">
              <a:avLst/>
            </a:prstGeom>
            <a:solidFill>
              <a:srgbClr val="167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49EC2A11-A590-47F8-8FF1-B4E1FA1B4185}"/>
                </a:ext>
              </a:extLst>
            </p:cNvPr>
            <p:cNvSpPr/>
            <p:nvPr/>
          </p:nvSpPr>
          <p:spPr>
            <a:xfrm>
              <a:off x="3263805" y="3165566"/>
              <a:ext cx="111034" cy="111034"/>
            </a:xfrm>
            <a:prstGeom prst="ellipse">
              <a:avLst/>
            </a:prstGeom>
            <a:solidFill>
              <a:srgbClr val="BA4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98F35893-7422-4518-A05C-6EBDE2B49D31}"/>
                </a:ext>
              </a:extLst>
            </p:cNvPr>
            <p:cNvSpPr/>
            <p:nvPr/>
          </p:nvSpPr>
          <p:spPr>
            <a:xfrm>
              <a:off x="2953168" y="3649708"/>
              <a:ext cx="111034" cy="111034"/>
            </a:xfrm>
            <a:prstGeom prst="ellipse">
              <a:avLst/>
            </a:prstGeom>
            <a:solidFill>
              <a:srgbClr val="BA4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91931E53-2942-405C-9687-B07F17B9CF9B}"/>
                </a:ext>
              </a:extLst>
            </p:cNvPr>
            <p:cNvSpPr/>
            <p:nvPr/>
          </p:nvSpPr>
          <p:spPr>
            <a:xfrm>
              <a:off x="3416205" y="3317966"/>
              <a:ext cx="111034" cy="111034"/>
            </a:xfrm>
            <a:prstGeom prst="ellipse">
              <a:avLst/>
            </a:prstGeom>
            <a:solidFill>
              <a:srgbClr val="167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5E3C21D0-C048-4099-B829-140A36139C1E}"/>
                </a:ext>
              </a:extLst>
            </p:cNvPr>
            <p:cNvSpPr/>
            <p:nvPr/>
          </p:nvSpPr>
          <p:spPr>
            <a:xfrm>
              <a:off x="3568605" y="3470366"/>
              <a:ext cx="111034" cy="111034"/>
            </a:xfrm>
            <a:prstGeom prst="ellipse">
              <a:avLst/>
            </a:prstGeom>
            <a:solidFill>
              <a:srgbClr val="389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93F7D374-6548-469D-9080-E210F8869CB4}"/>
                </a:ext>
              </a:extLst>
            </p:cNvPr>
            <p:cNvSpPr/>
            <p:nvPr/>
          </p:nvSpPr>
          <p:spPr>
            <a:xfrm>
              <a:off x="3161555" y="3834142"/>
              <a:ext cx="111034" cy="111034"/>
            </a:xfrm>
            <a:prstGeom prst="ellipse">
              <a:avLst/>
            </a:prstGeom>
            <a:solidFill>
              <a:srgbClr val="BA4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A0EE679D-5BF8-4951-A1FA-A7C9EB9C3ED6}"/>
                </a:ext>
              </a:extLst>
            </p:cNvPr>
            <p:cNvSpPr/>
            <p:nvPr/>
          </p:nvSpPr>
          <p:spPr>
            <a:xfrm>
              <a:off x="3419992" y="3677194"/>
              <a:ext cx="111034" cy="111034"/>
            </a:xfrm>
            <a:prstGeom prst="ellipse">
              <a:avLst/>
            </a:prstGeom>
            <a:solidFill>
              <a:srgbClr val="BA4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A353F150-6150-41D9-B5A6-D7B604812AC8}"/>
                </a:ext>
              </a:extLst>
            </p:cNvPr>
            <p:cNvSpPr/>
            <p:nvPr/>
          </p:nvSpPr>
          <p:spPr>
            <a:xfrm>
              <a:off x="3687286" y="3129507"/>
              <a:ext cx="111034" cy="111034"/>
            </a:xfrm>
            <a:prstGeom prst="ellipse">
              <a:avLst/>
            </a:prstGeom>
            <a:solidFill>
              <a:srgbClr val="167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9F31A479-8A6E-436C-82D6-9D75ED532B55}"/>
                </a:ext>
              </a:extLst>
            </p:cNvPr>
            <p:cNvSpPr/>
            <p:nvPr/>
          </p:nvSpPr>
          <p:spPr>
            <a:xfrm>
              <a:off x="2851749" y="4076341"/>
              <a:ext cx="111034" cy="111034"/>
            </a:xfrm>
            <a:prstGeom prst="ellipse">
              <a:avLst/>
            </a:prstGeom>
            <a:solidFill>
              <a:srgbClr val="BA4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29647D20-1677-4AF1-9DCA-9BD7971B111C}"/>
                </a:ext>
              </a:extLst>
            </p:cNvPr>
            <p:cNvSpPr/>
            <p:nvPr/>
          </p:nvSpPr>
          <p:spPr>
            <a:xfrm>
              <a:off x="3989726" y="2992444"/>
              <a:ext cx="111034" cy="111034"/>
            </a:xfrm>
            <a:prstGeom prst="ellipse">
              <a:avLst/>
            </a:prstGeom>
            <a:solidFill>
              <a:srgbClr val="167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6995624-58CF-4D7A-94FD-6F65AC45F59A}"/>
                </a:ext>
              </a:extLst>
            </p:cNvPr>
            <p:cNvSpPr/>
            <p:nvPr/>
          </p:nvSpPr>
          <p:spPr>
            <a:xfrm>
              <a:off x="3899263" y="3538946"/>
              <a:ext cx="316076" cy="648429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5D567F2E-F6C8-4489-AC6D-427CB340F099}"/>
                </a:ext>
              </a:extLst>
            </p:cNvPr>
            <p:cNvSpPr/>
            <p:nvPr/>
          </p:nvSpPr>
          <p:spPr>
            <a:xfrm>
              <a:off x="3929263" y="3618411"/>
              <a:ext cx="111034" cy="111034"/>
            </a:xfrm>
            <a:prstGeom prst="ellipse">
              <a:avLst/>
            </a:prstGeom>
            <a:solidFill>
              <a:srgbClr val="389B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7E809EFD-E907-4767-B607-C0B159D4DFEB}"/>
                </a:ext>
              </a:extLst>
            </p:cNvPr>
            <p:cNvSpPr/>
            <p:nvPr/>
          </p:nvSpPr>
          <p:spPr>
            <a:xfrm>
              <a:off x="3929263" y="3800746"/>
              <a:ext cx="111034" cy="111034"/>
            </a:xfrm>
            <a:prstGeom prst="ellipse">
              <a:avLst/>
            </a:prstGeom>
            <a:solidFill>
              <a:srgbClr val="BA4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F66C0E4F-EA7B-4839-8292-06CEEE1FC2E7}"/>
                </a:ext>
              </a:extLst>
            </p:cNvPr>
            <p:cNvSpPr/>
            <p:nvPr/>
          </p:nvSpPr>
          <p:spPr>
            <a:xfrm>
              <a:off x="3929263" y="3983082"/>
              <a:ext cx="111034" cy="111034"/>
            </a:xfrm>
            <a:prstGeom prst="ellipse">
              <a:avLst/>
            </a:prstGeom>
            <a:solidFill>
              <a:srgbClr val="167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5D38F84-142B-4BCE-B835-56E2DD4C41D1}"/>
              </a:ext>
            </a:extLst>
          </p:cNvPr>
          <p:cNvGrpSpPr/>
          <p:nvPr/>
        </p:nvGrpSpPr>
        <p:grpSpPr>
          <a:xfrm>
            <a:off x="264705" y="5669309"/>
            <a:ext cx="675301" cy="839582"/>
            <a:chOff x="2374260" y="1891937"/>
            <a:chExt cx="1992957" cy="2477786"/>
          </a:xfrm>
          <a:scene3d>
            <a:camera prst="isometricOffAxis2Top"/>
            <a:lightRig rig="threePt" dir="t"/>
          </a:scene3d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E403AE1-4171-454F-B997-E0FA29AF073D}"/>
                </a:ext>
              </a:extLst>
            </p:cNvPr>
            <p:cNvSpPr/>
            <p:nvPr/>
          </p:nvSpPr>
          <p:spPr>
            <a:xfrm>
              <a:off x="2374260" y="1891937"/>
              <a:ext cx="1992957" cy="2477786"/>
            </a:xfrm>
            <a:prstGeom prst="rect">
              <a:avLst/>
            </a:prstGeom>
            <a:solidFill>
              <a:srgbClr val="1670A2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2F440EC-0827-49DE-8191-F0CDA08A63A4}"/>
                </a:ext>
              </a:extLst>
            </p:cNvPr>
            <p:cNvCxnSpPr>
              <a:cxnSpLocks/>
              <a:stCxn id="57" idx="7"/>
              <a:endCxn id="58" idx="3"/>
            </p:cNvCxnSpPr>
            <p:nvPr/>
          </p:nvCxnSpPr>
          <p:spPr>
            <a:xfrm flipV="1">
              <a:off x="2778102" y="3354393"/>
              <a:ext cx="105693" cy="15073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88F3EE4-745D-46E0-95FA-14A096893E1E}"/>
                </a:ext>
              </a:extLst>
            </p:cNvPr>
            <p:cNvCxnSpPr>
              <a:stCxn id="58" idx="7"/>
              <a:endCxn id="59" idx="2"/>
            </p:cNvCxnSpPr>
            <p:nvPr/>
          </p:nvCxnSpPr>
          <p:spPr>
            <a:xfrm flipV="1">
              <a:off x="3047979" y="3106838"/>
              <a:ext cx="175455" cy="8337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340F978-DC59-4363-8E86-2F62CA021D47}"/>
                </a:ext>
              </a:extLst>
            </p:cNvPr>
            <p:cNvCxnSpPr>
              <a:cxnSpLocks/>
              <a:stCxn id="60" idx="1"/>
              <a:endCxn id="59" idx="6"/>
            </p:cNvCxnSpPr>
            <p:nvPr/>
          </p:nvCxnSpPr>
          <p:spPr>
            <a:xfrm flipH="1" flipV="1">
              <a:off x="3455626" y="3106838"/>
              <a:ext cx="170050" cy="10141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5BEB8A7-C10B-4F46-9250-E336EC86B14B}"/>
                </a:ext>
              </a:extLst>
            </p:cNvPr>
            <p:cNvCxnSpPr>
              <a:cxnSpLocks/>
              <a:endCxn id="61" idx="3"/>
            </p:cNvCxnSpPr>
            <p:nvPr/>
          </p:nvCxnSpPr>
          <p:spPr>
            <a:xfrm flipV="1">
              <a:off x="3836457" y="3162860"/>
              <a:ext cx="176700" cy="9347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8176650-4D27-49B8-9C83-F4007BAD049F}"/>
                </a:ext>
              </a:extLst>
            </p:cNvPr>
            <p:cNvSpPr/>
            <p:nvPr/>
          </p:nvSpPr>
          <p:spPr>
            <a:xfrm>
              <a:off x="2579914" y="3471128"/>
              <a:ext cx="232192" cy="232192"/>
            </a:xfrm>
            <a:prstGeom prst="ellipse">
              <a:avLst/>
            </a:prstGeom>
            <a:solidFill>
              <a:srgbClr val="B75E1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A49B5AF-9588-4A9B-A571-1B344148BABC}"/>
                </a:ext>
              </a:extLst>
            </p:cNvPr>
            <p:cNvSpPr/>
            <p:nvPr/>
          </p:nvSpPr>
          <p:spPr>
            <a:xfrm>
              <a:off x="2849791" y="3156205"/>
              <a:ext cx="232192" cy="232192"/>
            </a:xfrm>
            <a:prstGeom prst="ellipse">
              <a:avLst/>
            </a:prstGeom>
            <a:solidFill>
              <a:srgbClr val="B75E1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5E21A9F-B073-446D-A63A-E103544A5017}"/>
                </a:ext>
              </a:extLst>
            </p:cNvPr>
            <p:cNvSpPr/>
            <p:nvPr/>
          </p:nvSpPr>
          <p:spPr>
            <a:xfrm>
              <a:off x="3223434" y="2990742"/>
              <a:ext cx="232192" cy="232192"/>
            </a:xfrm>
            <a:prstGeom prst="ellipse">
              <a:avLst/>
            </a:prstGeom>
            <a:solidFill>
              <a:srgbClr val="B75E1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6292438-1DC1-421B-8EE6-70068234BD5D}"/>
                </a:ext>
              </a:extLst>
            </p:cNvPr>
            <p:cNvSpPr/>
            <p:nvPr/>
          </p:nvSpPr>
          <p:spPr>
            <a:xfrm rot="20013473">
              <a:off x="3619639" y="3129108"/>
              <a:ext cx="232192" cy="232192"/>
            </a:xfrm>
            <a:prstGeom prst="ellipse">
              <a:avLst/>
            </a:prstGeom>
            <a:solidFill>
              <a:srgbClr val="B75E1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0829446-E498-423D-95D3-6E6928F41B35}"/>
                </a:ext>
              </a:extLst>
            </p:cNvPr>
            <p:cNvSpPr/>
            <p:nvPr/>
          </p:nvSpPr>
          <p:spPr>
            <a:xfrm>
              <a:off x="3979153" y="2964672"/>
              <a:ext cx="232192" cy="232192"/>
            </a:xfrm>
            <a:prstGeom prst="ellipse">
              <a:avLst/>
            </a:prstGeom>
            <a:solidFill>
              <a:srgbClr val="B75E15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D0D5C4B-19AB-4B5E-AD3F-8865A7F063E4}"/>
              </a:ext>
            </a:extLst>
          </p:cNvPr>
          <p:cNvGrpSpPr/>
          <p:nvPr/>
        </p:nvGrpSpPr>
        <p:grpSpPr>
          <a:xfrm>
            <a:off x="264705" y="5555565"/>
            <a:ext cx="675301" cy="839582"/>
            <a:chOff x="2374260" y="1615440"/>
            <a:chExt cx="1992957" cy="2477786"/>
          </a:xfrm>
          <a:scene3d>
            <a:camera prst="isometricOffAxis2Top"/>
            <a:lightRig rig="threePt" dir="t"/>
          </a:scene3d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F3EAEA9-58B0-4A30-9A5F-2A929E15403D}"/>
                </a:ext>
              </a:extLst>
            </p:cNvPr>
            <p:cNvSpPr/>
            <p:nvPr/>
          </p:nvSpPr>
          <p:spPr>
            <a:xfrm>
              <a:off x="2374260" y="1615440"/>
              <a:ext cx="1992957" cy="2477786"/>
            </a:xfrm>
            <a:prstGeom prst="rect">
              <a:avLst/>
            </a:prstGeom>
            <a:solidFill>
              <a:srgbClr val="B75E15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DE5A1CC-3DA4-4EB8-972A-4C21C1BEBFB7}"/>
                </a:ext>
              </a:extLst>
            </p:cNvPr>
            <p:cNvCxnSpPr/>
            <p:nvPr/>
          </p:nvCxnSpPr>
          <p:spPr>
            <a:xfrm flipV="1">
              <a:off x="2723606" y="2351314"/>
              <a:ext cx="0" cy="133251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8B4E5C4-E6FC-4F22-8384-C0158D6642BA}"/>
                </a:ext>
              </a:extLst>
            </p:cNvPr>
            <p:cNvCxnSpPr/>
            <p:nvPr/>
          </p:nvCxnSpPr>
          <p:spPr>
            <a:xfrm>
              <a:off x="2717074" y="3683824"/>
              <a:ext cx="14042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1F292C5-8321-4FE7-B24D-F3752AEF7617}"/>
                </a:ext>
              </a:extLst>
            </p:cNvPr>
            <p:cNvCxnSpPr>
              <a:cxnSpLocks/>
            </p:cNvCxnSpPr>
            <p:nvPr/>
          </p:nvCxnSpPr>
          <p:spPr>
            <a:xfrm>
              <a:off x="2668089" y="3407327"/>
              <a:ext cx="11103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F9DAA3D-1D44-429F-B7CC-0C3CF362678D}"/>
                </a:ext>
              </a:extLst>
            </p:cNvPr>
            <p:cNvCxnSpPr>
              <a:cxnSpLocks/>
            </p:cNvCxnSpPr>
            <p:nvPr/>
          </p:nvCxnSpPr>
          <p:spPr>
            <a:xfrm>
              <a:off x="2668089" y="3146070"/>
              <a:ext cx="11103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1124B3C-9A4E-4815-8D4B-53769BDB013E}"/>
                </a:ext>
              </a:extLst>
            </p:cNvPr>
            <p:cNvCxnSpPr>
              <a:cxnSpLocks/>
            </p:cNvCxnSpPr>
            <p:nvPr/>
          </p:nvCxnSpPr>
          <p:spPr>
            <a:xfrm>
              <a:off x="2668089" y="2884813"/>
              <a:ext cx="11103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383C054-BFFF-4262-AC49-9106121C8891}"/>
                </a:ext>
              </a:extLst>
            </p:cNvPr>
            <p:cNvCxnSpPr>
              <a:cxnSpLocks/>
            </p:cNvCxnSpPr>
            <p:nvPr/>
          </p:nvCxnSpPr>
          <p:spPr>
            <a:xfrm>
              <a:off x="2668089" y="2623556"/>
              <a:ext cx="11103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833F024-4486-4B7F-8C75-345B574694C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171008" y="3683824"/>
              <a:ext cx="11103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1EF3768-37DF-4F76-A196-304B6704906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857500" y="3683824"/>
              <a:ext cx="11103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D34B38F-2502-41FD-BF12-9F4CB4B7B41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484516" y="3683824"/>
              <a:ext cx="11103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4E9E175-9032-4F07-A6E0-C7D298B61CF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98025" y="3683824"/>
              <a:ext cx="11103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B339BDA-F52E-4160-88D1-56C3D043B10E}"/>
              </a:ext>
            </a:extLst>
          </p:cNvPr>
          <p:cNvGrpSpPr/>
          <p:nvPr/>
        </p:nvGrpSpPr>
        <p:grpSpPr>
          <a:xfrm>
            <a:off x="264705" y="5427212"/>
            <a:ext cx="675301" cy="839582"/>
            <a:chOff x="4705434" y="1070383"/>
            <a:chExt cx="1992957" cy="2477786"/>
          </a:xfrm>
          <a:scene3d>
            <a:camera prst="isometricOffAxis2Top"/>
            <a:lightRig rig="threePt" dir="t"/>
          </a:scene3d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925240BD-F9A5-4D46-83D2-41AC9908B1E6}"/>
                </a:ext>
              </a:extLst>
            </p:cNvPr>
            <p:cNvSpPr/>
            <p:nvPr/>
          </p:nvSpPr>
          <p:spPr>
            <a:xfrm>
              <a:off x="4705434" y="1070383"/>
              <a:ext cx="1992957" cy="2477786"/>
            </a:xfrm>
            <a:prstGeom prst="rect">
              <a:avLst/>
            </a:prstGeom>
            <a:solidFill>
              <a:srgbClr val="BA4A77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7A94BEC3-558A-4E08-BF69-A8F460C0E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11088" y="1494650"/>
              <a:ext cx="1631430" cy="1662212"/>
            </a:xfrm>
            <a:prstGeom prst="rect">
              <a:avLst/>
            </a:prstGeom>
          </p:spPr>
        </p:pic>
      </p:grpSp>
      <p:pic>
        <p:nvPicPr>
          <p:cNvPr id="120" name="Picture 119">
            <a:extLst>
              <a:ext uri="{FF2B5EF4-FFF2-40B4-BE49-F238E27FC236}">
                <a16:creationId xmlns:a16="http://schemas.microsoft.com/office/drawing/2014/main" id="{ADD27CA8-A38C-4F92-BF7E-2506021E14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" r="85"/>
          <a:stretch/>
        </p:blipFill>
        <p:spPr>
          <a:xfrm>
            <a:off x="5660397" y="1592659"/>
            <a:ext cx="6253905" cy="4212252"/>
          </a:xfrm>
          <a:prstGeom prst="roundRect">
            <a:avLst>
              <a:gd name="adj" fmla="val 3552"/>
            </a:avLst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938CAFC9-F4F6-45A9-88F2-83AED72E9BBC}"/>
              </a:ext>
            </a:extLst>
          </p:cNvPr>
          <p:cNvSpPr txBox="1"/>
          <p:nvPr/>
        </p:nvSpPr>
        <p:spPr>
          <a:xfrm>
            <a:off x="1549022" y="1592659"/>
            <a:ext cx="3556378" cy="5127427"/>
          </a:xfrm>
          <a:prstGeom prst="roundRect">
            <a:avLst>
              <a:gd name="adj" fmla="val 3165"/>
            </a:avLst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ggplot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BA4A77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blackdrum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BA4A77"/>
                </a:solidFill>
                <a:latin typeface="Consolas" panose="020B0609020204030204" pitchFamily="49" charset="0"/>
              </a:rPr>
              <a:t>mapping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BA4A77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otoage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BA4A77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tl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+</a:t>
            </a:r>
          </a:p>
          <a:p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geom_point</a:t>
            </a:r>
            <a:r>
              <a:rPr lang="en-US" dirty="0">
                <a:solidFill>
                  <a:srgbClr val="7F7F7F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BA4A77"/>
                </a:solidFill>
                <a:latin typeface="Consolas" panose="020B0609020204030204" pitchFamily="49" charset="0"/>
              </a:rPr>
              <a:t>  mapping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1670A2"/>
                </a:solidFill>
                <a:latin typeface="Consolas" panose="020B0609020204030204" pitchFamily="49" charset="0"/>
              </a:rPr>
              <a:t>aes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BA4A77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sex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labs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BA4A77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69674"/>
                </a:solidFill>
                <a:latin typeface="Consolas" panose="020B0609020204030204" pitchFamily="49" charset="0"/>
              </a:rPr>
              <a:t>“Total Length (TL)”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BA4A77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69674"/>
                </a:solidFill>
                <a:latin typeface="Consolas" panose="020B0609020204030204" pitchFamily="49" charset="0"/>
              </a:rPr>
              <a:t>“Age”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 err="1">
                <a:solidFill>
                  <a:srgbClr val="1670A2"/>
                </a:solidFill>
                <a:latin typeface="Consolas" panose="020B0609020204030204" pitchFamily="49" charset="0"/>
              </a:rPr>
              <a:t>theme_bw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223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85AA5-4C9B-FC70-0D89-A4C492217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activity</a:t>
            </a:r>
          </a:p>
        </p:txBody>
      </p:sp>
      <p:sp>
        <p:nvSpPr>
          <p:cNvPr id="105" name="Title 1">
            <a:extLst>
              <a:ext uri="{FF2B5EF4-FFF2-40B4-BE49-F238E27FC236}">
                <a16:creationId xmlns:a16="http://schemas.microsoft.com/office/drawing/2014/main" id="{6A9607C6-0748-4A59-A022-F8BFB7259C9F}"/>
              </a:ext>
            </a:extLst>
          </p:cNvPr>
          <p:cNvSpPr txBox="1">
            <a:spLocks/>
          </p:cNvSpPr>
          <p:nvPr/>
        </p:nvSpPr>
        <p:spPr>
          <a:xfrm>
            <a:off x="838200" y="27662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3200" dirty="0"/>
              <a:t>Create a </a:t>
            </a:r>
            <a:r>
              <a:rPr lang="en-US" sz="3200" dirty="0" err="1"/>
              <a:t>ggplot</a:t>
            </a:r>
            <a:r>
              <a:rPr lang="en-US" sz="3200" dirty="0"/>
              <a:t> to show the spread of Black Drum lengths or ages by month</a:t>
            </a:r>
          </a:p>
        </p:txBody>
      </p:sp>
    </p:spTree>
    <p:extLst>
      <p:ext uri="{BB962C8B-B14F-4D97-AF65-F5344CB8AC3E}">
        <p14:creationId xmlns:p14="http://schemas.microsoft.com/office/powerpoint/2010/main" val="3143461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240C-9E6A-FB00-E66F-D8FBED8E7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7460" y="2076987"/>
            <a:ext cx="9477080" cy="1917137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Communicating Research with Effective Data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11F87F-641A-8B04-C8AE-08ECB6D63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444"/>
            <a:ext cx="9144000" cy="1329504"/>
          </a:xfrm>
        </p:spPr>
        <p:txBody>
          <a:bodyPr anchor="ctr"/>
          <a:lstStyle/>
          <a:p>
            <a:r>
              <a:rPr lang="en-US" dirty="0"/>
              <a:t>AFS2024 Workshop - Day 1</a:t>
            </a:r>
          </a:p>
          <a:p>
            <a:r>
              <a:rPr lang="en-US" dirty="0"/>
              <a:t>Megumi Oshima &amp; Pavel Dimens</a:t>
            </a:r>
          </a:p>
        </p:txBody>
      </p:sp>
    </p:spTree>
    <p:extLst>
      <p:ext uri="{BB962C8B-B14F-4D97-AF65-F5344CB8AC3E}">
        <p14:creationId xmlns:p14="http://schemas.microsoft.com/office/powerpoint/2010/main" val="240362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63BF2-86DD-96BF-0F31-30F9C4FBA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5 Minute Break</a:t>
            </a:r>
          </a:p>
        </p:txBody>
      </p:sp>
    </p:spTree>
    <p:extLst>
      <p:ext uri="{BB962C8B-B14F-4D97-AF65-F5344CB8AC3E}">
        <p14:creationId xmlns:p14="http://schemas.microsoft.com/office/powerpoint/2010/main" val="501907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614EA-5B80-2DE9-CE8E-9A4BBA4B1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C4D1C-9E5B-FE8E-1293-9B86A5D43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16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63BF2-86DD-96BF-0F31-30F9C4FBA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5 Minute Break</a:t>
            </a:r>
          </a:p>
        </p:txBody>
      </p:sp>
    </p:spTree>
    <p:extLst>
      <p:ext uri="{BB962C8B-B14F-4D97-AF65-F5344CB8AC3E}">
        <p14:creationId xmlns:p14="http://schemas.microsoft.com/office/powerpoint/2010/main" val="2493547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89EA6-E576-E205-BBCD-9D009CDCF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ABEE4-573E-8869-B434-AA549F9FB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69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63BF2-86DD-96BF-0F31-30F9C4FBA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5 Minute Break</a:t>
            </a:r>
          </a:p>
        </p:txBody>
      </p:sp>
    </p:spTree>
    <p:extLst>
      <p:ext uri="{BB962C8B-B14F-4D97-AF65-F5344CB8AC3E}">
        <p14:creationId xmlns:p14="http://schemas.microsoft.com/office/powerpoint/2010/main" val="2865125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89EA6-E576-E205-BBCD-9D009CDCF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ABEE4-573E-8869-B434-AA549F9FB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42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63BF2-86DD-96BF-0F31-30F9C4FBA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5 Minute Break</a:t>
            </a:r>
          </a:p>
        </p:txBody>
      </p:sp>
    </p:spTree>
    <p:extLst>
      <p:ext uri="{BB962C8B-B14F-4D97-AF65-F5344CB8AC3E}">
        <p14:creationId xmlns:p14="http://schemas.microsoft.com/office/powerpoint/2010/main" val="20574353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7DFF8-1856-1AA8-D5DE-99346C293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9B916-AA84-F163-ECC2-A31E59137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88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63BF2-86DD-96BF-0F31-30F9C4FBA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0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63BF2-86DD-96BF-0F31-30F9C4FBA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5 Minute Break</a:t>
            </a:r>
          </a:p>
        </p:txBody>
      </p:sp>
    </p:spTree>
    <p:extLst>
      <p:ext uri="{BB962C8B-B14F-4D97-AF65-F5344CB8AC3E}">
        <p14:creationId xmlns:p14="http://schemas.microsoft.com/office/powerpoint/2010/main" val="524962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85AA5-4C9B-FC70-0D89-A4C4922178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ggplot2::</a:t>
            </a:r>
            <a:r>
              <a:rPr lang="en-US" dirty="0" err="1"/>
              <a:t>ggplot</a:t>
            </a:r>
            <a:r>
              <a:rPr lang="en-US" dirty="0"/>
              <a:t>()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A4BD47B-5538-429F-8C71-363C9D71E9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Plotting the “grammar of graphics” way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D819353-ACE7-40AE-9323-0E9397267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77" y="3602038"/>
            <a:ext cx="2471646" cy="285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1C237DB-C1C7-46EB-B51E-D25BFBBF1D07}"/>
              </a:ext>
            </a:extLst>
          </p:cNvPr>
          <p:cNvSpPr/>
          <p:nvPr/>
        </p:nvSpPr>
        <p:spPr>
          <a:xfrm>
            <a:off x="11003099" y="2867538"/>
            <a:ext cx="906334" cy="1126819"/>
          </a:xfrm>
          <a:prstGeom prst="rect">
            <a:avLst/>
          </a:prstGeom>
          <a:solidFill>
            <a:srgbClr val="C38D13">
              <a:alpha val="83922"/>
            </a:srgbClr>
          </a:solidFill>
          <a:ln>
            <a:noFill/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FFA7F1-3597-414E-B5D6-9B2CF93FB2AE}"/>
              </a:ext>
            </a:extLst>
          </p:cNvPr>
          <p:cNvSpPr/>
          <p:nvPr/>
        </p:nvSpPr>
        <p:spPr>
          <a:xfrm>
            <a:off x="11003099" y="2707363"/>
            <a:ext cx="906334" cy="1126819"/>
          </a:xfrm>
          <a:prstGeom prst="rect">
            <a:avLst/>
          </a:prstGeom>
          <a:solidFill>
            <a:srgbClr val="389BC8">
              <a:alpha val="83922"/>
            </a:srgbClr>
          </a:solidFill>
          <a:ln>
            <a:noFill/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2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47A666A-A2C0-4570-9572-82FF32328E38}"/>
              </a:ext>
            </a:extLst>
          </p:cNvPr>
          <p:cNvSpPr/>
          <p:nvPr/>
        </p:nvSpPr>
        <p:spPr>
          <a:xfrm>
            <a:off x="11003099" y="2533661"/>
            <a:ext cx="906334" cy="1126819"/>
          </a:xfrm>
          <a:prstGeom prst="rect">
            <a:avLst/>
          </a:prstGeom>
          <a:solidFill>
            <a:srgbClr val="169674">
              <a:alpha val="83922"/>
            </a:srgbClr>
          </a:solidFill>
          <a:ln>
            <a:noFill/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D5BBE54-EC71-49C1-ACFC-1BE10F725EF1}"/>
              </a:ext>
            </a:extLst>
          </p:cNvPr>
          <p:cNvSpPr/>
          <p:nvPr/>
        </p:nvSpPr>
        <p:spPr>
          <a:xfrm>
            <a:off x="11003099" y="2359959"/>
            <a:ext cx="906334" cy="1126819"/>
          </a:xfrm>
          <a:prstGeom prst="rect">
            <a:avLst/>
          </a:prstGeom>
          <a:solidFill>
            <a:srgbClr val="D0D426">
              <a:alpha val="83922"/>
            </a:srgbClr>
          </a:solidFill>
          <a:ln>
            <a:noFill/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A1C212-D15F-41C4-A3AA-439B63692AB0}"/>
              </a:ext>
            </a:extLst>
          </p:cNvPr>
          <p:cNvSpPr/>
          <p:nvPr/>
        </p:nvSpPr>
        <p:spPr>
          <a:xfrm>
            <a:off x="11003099" y="2182630"/>
            <a:ext cx="906334" cy="1126819"/>
          </a:xfrm>
          <a:prstGeom prst="rect">
            <a:avLst/>
          </a:prstGeom>
          <a:solidFill>
            <a:srgbClr val="1670A2">
              <a:alpha val="83922"/>
            </a:srgbClr>
          </a:solidFill>
          <a:ln>
            <a:noFill/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6C7B47B-F46A-47BB-A527-E9953C5E8D51}"/>
              </a:ext>
            </a:extLst>
          </p:cNvPr>
          <p:cNvSpPr/>
          <p:nvPr/>
        </p:nvSpPr>
        <p:spPr>
          <a:xfrm>
            <a:off x="11003099" y="2002288"/>
            <a:ext cx="906334" cy="1126819"/>
          </a:xfrm>
          <a:prstGeom prst="rect">
            <a:avLst/>
          </a:prstGeom>
          <a:solidFill>
            <a:srgbClr val="B75E15">
              <a:alpha val="83922"/>
            </a:srgbClr>
          </a:solidFill>
          <a:ln>
            <a:noFill/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E87B5CC-0FD8-4D24-B641-8D4DA7058819}"/>
              </a:ext>
            </a:extLst>
          </p:cNvPr>
          <p:cNvSpPr/>
          <p:nvPr/>
        </p:nvSpPr>
        <p:spPr>
          <a:xfrm>
            <a:off x="11003099" y="1816747"/>
            <a:ext cx="906334" cy="1126819"/>
          </a:xfrm>
          <a:prstGeom prst="rect">
            <a:avLst/>
          </a:prstGeom>
          <a:solidFill>
            <a:srgbClr val="BA4A77">
              <a:alpha val="83922"/>
            </a:srgbClr>
          </a:solidFill>
          <a:ln>
            <a:noFill/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497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56809-456A-4C68-BD72-45436ED7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data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76F8020-79C7-46F0-915C-F210867E86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723127"/>
              </p:ext>
            </p:extLst>
          </p:nvPr>
        </p:nvGraphicFramePr>
        <p:xfrm>
          <a:off x="533403" y="1938865"/>
          <a:ext cx="6848472" cy="3604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850">
                  <a:extLst>
                    <a:ext uri="{9D8B030D-6E8A-4147-A177-3AD203B41FA5}">
                      <a16:colId xmlns:a16="http://schemas.microsoft.com/office/drawing/2014/main" val="3504418999"/>
                    </a:ext>
                  </a:extLst>
                </a:gridCol>
                <a:gridCol w="884375">
                  <a:extLst>
                    <a:ext uri="{9D8B030D-6E8A-4147-A177-3AD203B41FA5}">
                      <a16:colId xmlns:a16="http://schemas.microsoft.com/office/drawing/2014/main" val="1787449137"/>
                    </a:ext>
                  </a:extLst>
                </a:gridCol>
                <a:gridCol w="644767">
                  <a:extLst>
                    <a:ext uri="{9D8B030D-6E8A-4147-A177-3AD203B41FA5}">
                      <a16:colId xmlns:a16="http://schemas.microsoft.com/office/drawing/2014/main" val="993322336"/>
                    </a:ext>
                  </a:extLst>
                </a:gridCol>
                <a:gridCol w="975420">
                  <a:extLst>
                    <a:ext uri="{9D8B030D-6E8A-4147-A177-3AD203B41FA5}">
                      <a16:colId xmlns:a16="http://schemas.microsoft.com/office/drawing/2014/main" val="3701625383"/>
                    </a:ext>
                  </a:extLst>
                </a:gridCol>
                <a:gridCol w="913814">
                  <a:extLst>
                    <a:ext uri="{9D8B030D-6E8A-4147-A177-3AD203B41FA5}">
                      <a16:colId xmlns:a16="http://schemas.microsoft.com/office/drawing/2014/main" val="438995787"/>
                    </a:ext>
                  </a:extLst>
                </a:gridCol>
                <a:gridCol w="1303982">
                  <a:extLst>
                    <a:ext uri="{9D8B030D-6E8A-4147-A177-3AD203B41FA5}">
                      <a16:colId xmlns:a16="http://schemas.microsoft.com/office/drawing/2014/main" val="3394799069"/>
                    </a:ext>
                  </a:extLst>
                </a:gridCol>
                <a:gridCol w="1468264">
                  <a:extLst>
                    <a:ext uri="{9D8B030D-6E8A-4147-A177-3AD203B41FA5}">
                      <a16:colId xmlns:a16="http://schemas.microsoft.com/office/drawing/2014/main" val="3087234066"/>
                    </a:ext>
                  </a:extLst>
                </a:gridCol>
              </a:tblGrid>
              <a:tr h="600781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FishID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Immature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Unknown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407211"/>
                  </a:ext>
                </a:extLst>
              </a:tr>
              <a:tr h="600781">
                <a:tc>
                  <a:txBody>
                    <a:bodyPr/>
                    <a:lstStyle/>
                    <a:p>
                      <a:r>
                        <a:rPr lang="en-US" dirty="0"/>
                        <a:t>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198130"/>
                  </a:ext>
                </a:extLst>
              </a:tr>
              <a:tr h="600781">
                <a:tc>
                  <a:txBody>
                    <a:bodyPr/>
                    <a:lstStyle/>
                    <a:p>
                      <a:r>
                        <a:rPr lang="en-US" dirty="0"/>
                        <a:t>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780749"/>
                  </a:ext>
                </a:extLst>
              </a:tr>
              <a:tr h="600781">
                <a:tc>
                  <a:txBody>
                    <a:bodyPr/>
                    <a:lstStyle/>
                    <a:p>
                      <a:r>
                        <a:rPr lang="en-US" dirty="0"/>
                        <a:t>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918653"/>
                  </a:ext>
                </a:extLst>
              </a:tr>
              <a:tr h="600781">
                <a:tc>
                  <a:txBody>
                    <a:bodyPr/>
                    <a:lstStyle/>
                    <a:p>
                      <a:r>
                        <a:rPr lang="en-US" dirty="0"/>
                        <a:t>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840766"/>
                  </a:ext>
                </a:extLst>
              </a:tr>
              <a:tr h="600781">
                <a:tc>
                  <a:txBody>
                    <a:bodyPr/>
                    <a:lstStyle/>
                    <a:p>
                      <a:r>
                        <a:rPr lang="en-US" dirty="0"/>
                        <a:t>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341408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68E17D6-6932-461C-8797-77E1A30D5D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29252"/>
              </p:ext>
            </p:extLst>
          </p:nvPr>
        </p:nvGraphicFramePr>
        <p:xfrm>
          <a:off x="8220075" y="1938864"/>
          <a:ext cx="2882900" cy="2652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725">
                  <a:extLst>
                    <a:ext uri="{9D8B030D-6E8A-4147-A177-3AD203B41FA5}">
                      <a16:colId xmlns:a16="http://schemas.microsoft.com/office/drawing/2014/main" val="3802060891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667717456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1802325011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653948518"/>
                    </a:ext>
                  </a:extLst>
                </a:gridCol>
              </a:tblGrid>
              <a:tr h="442031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993256"/>
                  </a:ext>
                </a:extLst>
              </a:tr>
              <a:tr h="442031">
                <a:tc>
                  <a:txBody>
                    <a:bodyPr/>
                    <a:lstStyle/>
                    <a:p>
                      <a:r>
                        <a:rPr lang="en-US" dirty="0"/>
                        <a:t>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228925"/>
                  </a:ext>
                </a:extLst>
              </a:tr>
              <a:tr h="442031">
                <a:tc>
                  <a:txBody>
                    <a:bodyPr/>
                    <a:lstStyle/>
                    <a:p>
                      <a:r>
                        <a:rPr lang="en-US" dirty="0"/>
                        <a:t>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076057"/>
                  </a:ext>
                </a:extLst>
              </a:tr>
              <a:tr h="442031">
                <a:tc>
                  <a:txBody>
                    <a:bodyPr/>
                    <a:lstStyle/>
                    <a:p>
                      <a:r>
                        <a:rPr lang="en-US" dirty="0"/>
                        <a:t>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342671"/>
                  </a:ext>
                </a:extLst>
              </a:tr>
              <a:tr h="442031">
                <a:tc>
                  <a:txBody>
                    <a:bodyPr/>
                    <a:lstStyle/>
                    <a:p>
                      <a:r>
                        <a:rPr lang="en-US" dirty="0"/>
                        <a:t>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181875"/>
                  </a:ext>
                </a:extLst>
              </a:tr>
              <a:tr h="442031">
                <a:tc>
                  <a:txBody>
                    <a:bodyPr/>
                    <a:lstStyle/>
                    <a:p>
                      <a:r>
                        <a:rPr lang="en-US" dirty="0"/>
                        <a:t>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322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1315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594256B-A160-4D3A-84FF-B59DC43A7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properties </a:t>
            </a:r>
            <a:r>
              <a:rPr lang="en-US" dirty="0">
                <a:sym typeface="Wingdings" panose="05000000000000000000" pitchFamily="2" charset="2"/>
              </a:rPr>
              <a:t> Visual properties</a:t>
            </a:r>
            <a:endParaRPr lang="en-US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3256C20C-F8CD-4A48-9202-0FB149B11AC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408980"/>
          <a:ext cx="2493105" cy="25159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1035">
                  <a:extLst>
                    <a:ext uri="{9D8B030D-6E8A-4147-A177-3AD203B41FA5}">
                      <a16:colId xmlns:a16="http://schemas.microsoft.com/office/drawing/2014/main" val="3453850132"/>
                    </a:ext>
                  </a:extLst>
                </a:gridCol>
                <a:gridCol w="831035">
                  <a:extLst>
                    <a:ext uri="{9D8B030D-6E8A-4147-A177-3AD203B41FA5}">
                      <a16:colId xmlns:a16="http://schemas.microsoft.com/office/drawing/2014/main" val="320246703"/>
                    </a:ext>
                  </a:extLst>
                </a:gridCol>
                <a:gridCol w="831035">
                  <a:extLst>
                    <a:ext uri="{9D8B030D-6E8A-4147-A177-3AD203B41FA5}">
                      <a16:colId xmlns:a16="http://schemas.microsoft.com/office/drawing/2014/main" val="2379446252"/>
                    </a:ext>
                  </a:extLst>
                </a:gridCol>
              </a:tblGrid>
              <a:tr h="419317">
                <a:tc>
                  <a:txBody>
                    <a:bodyPr/>
                    <a:lstStyle/>
                    <a:p>
                      <a:r>
                        <a:rPr lang="en-US" b="1" dirty="0" err="1"/>
                        <a:t>FishID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5737283"/>
                  </a:ext>
                </a:extLst>
              </a:tr>
              <a:tr h="419317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5341750"/>
                  </a:ext>
                </a:extLst>
              </a:tr>
              <a:tr h="419317">
                <a:tc>
                  <a:txBody>
                    <a:bodyPr/>
                    <a:lstStyle/>
                    <a:p>
                      <a:r>
                        <a:rPr lang="en-US" dirty="0"/>
                        <a:t>002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1671572"/>
                  </a:ext>
                </a:extLst>
              </a:tr>
              <a:tr h="419317">
                <a:tc>
                  <a:txBody>
                    <a:bodyPr/>
                    <a:lstStyle/>
                    <a:p>
                      <a:r>
                        <a:rPr lang="en-US" dirty="0"/>
                        <a:t>003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5348478"/>
                  </a:ext>
                </a:extLst>
              </a:tr>
              <a:tr h="419317">
                <a:tc>
                  <a:txBody>
                    <a:bodyPr/>
                    <a:lstStyle/>
                    <a:p>
                      <a:r>
                        <a:rPr lang="en-US" dirty="0"/>
                        <a:t>004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3104041"/>
                  </a:ext>
                </a:extLst>
              </a:tr>
              <a:tr h="419317">
                <a:tc>
                  <a:txBody>
                    <a:bodyPr/>
                    <a:lstStyle/>
                    <a:p>
                      <a:r>
                        <a:rPr lang="en-US" dirty="0"/>
                        <a:t>005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3487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4934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594256B-A160-4D3A-84FF-B59DC43A7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properties </a:t>
            </a:r>
            <a:r>
              <a:rPr lang="en-US" dirty="0">
                <a:sym typeface="Wingdings" panose="05000000000000000000" pitchFamily="2" charset="2"/>
              </a:rPr>
              <a:t> Visual properties</a:t>
            </a:r>
            <a:endParaRPr lang="en-US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3256C20C-F8CD-4A48-9202-0FB149B11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6218"/>
              </p:ext>
            </p:extLst>
          </p:nvPr>
        </p:nvGraphicFramePr>
        <p:xfrm>
          <a:off x="838200" y="2408980"/>
          <a:ext cx="2493105" cy="25159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1035">
                  <a:extLst>
                    <a:ext uri="{9D8B030D-6E8A-4147-A177-3AD203B41FA5}">
                      <a16:colId xmlns:a16="http://schemas.microsoft.com/office/drawing/2014/main" val="3453850132"/>
                    </a:ext>
                  </a:extLst>
                </a:gridCol>
                <a:gridCol w="831035">
                  <a:extLst>
                    <a:ext uri="{9D8B030D-6E8A-4147-A177-3AD203B41FA5}">
                      <a16:colId xmlns:a16="http://schemas.microsoft.com/office/drawing/2014/main" val="320246703"/>
                    </a:ext>
                  </a:extLst>
                </a:gridCol>
                <a:gridCol w="831035">
                  <a:extLst>
                    <a:ext uri="{9D8B030D-6E8A-4147-A177-3AD203B41FA5}">
                      <a16:colId xmlns:a16="http://schemas.microsoft.com/office/drawing/2014/main" val="2379446252"/>
                    </a:ext>
                  </a:extLst>
                </a:gridCol>
              </a:tblGrid>
              <a:tr h="419317">
                <a:tc>
                  <a:txBody>
                    <a:bodyPr/>
                    <a:lstStyle/>
                    <a:p>
                      <a:r>
                        <a:rPr lang="en-US" b="1" dirty="0" err="1"/>
                        <a:t>FishID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5737283"/>
                  </a:ext>
                </a:extLst>
              </a:tr>
              <a:tr h="419317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5341750"/>
                  </a:ext>
                </a:extLst>
              </a:tr>
              <a:tr h="419317">
                <a:tc>
                  <a:txBody>
                    <a:bodyPr/>
                    <a:lstStyle/>
                    <a:p>
                      <a:r>
                        <a:rPr lang="en-US" dirty="0"/>
                        <a:t>002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1671572"/>
                  </a:ext>
                </a:extLst>
              </a:tr>
              <a:tr h="419317">
                <a:tc>
                  <a:txBody>
                    <a:bodyPr/>
                    <a:lstStyle/>
                    <a:p>
                      <a:r>
                        <a:rPr lang="en-US" dirty="0"/>
                        <a:t>003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5348478"/>
                  </a:ext>
                </a:extLst>
              </a:tr>
              <a:tr h="419317">
                <a:tc>
                  <a:txBody>
                    <a:bodyPr/>
                    <a:lstStyle/>
                    <a:p>
                      <a:r>
                        <a:rPr lang="en-US" dirty="0"/>
                        <a:t>004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3104041"/>
                  </a:ext>
                </a:extLst>
              </a:tr>
              <a:tr h="419317">
                <a:tc>
                  <a:txBody>
                    <a:bodyPr/>
                    <a:lstStyle/>
                    <a:p>
                      <a:r>
                        <a:rPr lang="en-US" dirty="0"/>
                        <a:t>005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3487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6550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594256B-A160-4D3A-84FF-B59DC43A7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properties </a:t>
            </a:r>
            <a:r>
              <a:rPr lang="en-US" dirty="0">
                <a:sym typeface="Wingdings" panose="05000000000000000000" pitchFamily="2" charset="2"/>
              </a:rPr>
              <a:t> Visual properties</a:t>
            </a:r>
            <a:endParaRPr lang="en-US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3256C20C-F8CD-4A48-9202-0FB149B11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92938"/>
              </p:ext>
            </p:extLst>
          </p:nvPr>
        </p:nvGraphicFramePr>
        <p:xfrm>
          <a:off x="838200" y="2408980"/>
          <a:ext cx="2493105" cy="25159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1035">
                  <a:extLst>
                    <a:ext uri="{9D8B030D-6E8A-4147-A177-3AD203B41FA5}">
                      <a16:colId xmlns:a16="http://schemas.microsoft.com/office/drawing/2014/main" val="3453850132"/>
                    </a:ext>
                  </a:extLst>
                </a:gridCol>
                <a:gridCol w="831035">
                  <a:extLst>
                    <a:ext uri="{9D8B030D-6E8A-4147-A177-3AD203B41FA5}">
                      <a16:colId xmlns:a16="http://schemas.microsoft.com/office/drawing/2014/main" val="320246703"/>
                    </a:ext>
                  </a:extLst>
                </a:gridCol>
                <a:gridCol w="831035">
                  <a:extLst>
                    <a:ext uri="{9D8B030D-6E8A-4147-A177-3AD203B41FA5}">
                      <a16:colId xmlns:a16="http://schemas.microsoft.com/office/drawing/2014/main" val="2379446252"/>
                    </a:ext>
                  </a:extLst>
                </a:gridCol>
              </a:tblGrid>
              <a:tr h="419317">
                <a:tc>
                  <a:txBody>
                    <a:bodyPr/>
                    <a:lstStyle/>
                    <a:p>
                      <a:r>
                        <a:rPr lang="en-US" b="1" dirty="0" err="1"/>
                        <a:t>FishID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5737283"/>
                  </a:ext>
                </a:extLst>
              </a:tr>
              <a:tr h="419317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5341750"/>
                  </a:ext>
                </a:extLst>
              </a:tr>
              <a:tr h="419317">
                <a:tc>
                  <a:txBody>
                    <a:bodyPr/>
                    <a:lstStyle/>
                    <a:p>
                      <a:r>
                        <a:rPr lang="en-US" dirty="0"/>
                        <a:t>002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1671572"/>
                  </a:ext>
                </a:extLst>
              </a:tr>
              <a:tr h="419317">
                <a:tc>
                  <a:txBody>
                    <a:bodyPr/>
                    <a:lstStyle/>
                    <a:p>
                      <a:r>
                        <a:rPr lang="en-US" dirty="0"/>
                        <a:t>003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5348478"/>
                  </a:ext>
                </a:extLst>
              </a:tr>
              <a:tr h="419317">
                <a:tc>
                  <a:txBody>
                    <a:bodyPr/>
                    <a:lstStyle/>
                    <a:p>
                      <a:r>
                        <a:rPr lang="en-US" dirty="0"/>
                        <a:t>004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3104041"/>
                  </a:ext>
                </a:extLst>
              </a:tr>
              <a:tr h="419317">
                <a:tc>
                  <a:txBody>
                    <a:bodyPr/>
                    <a:lstStyle/>
                    <a:p>
                      <a:r>
                        <a:rPr lang="en-US" dirty="0"/>
                        <a:t>005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3487881"/>
                  </a:ext>
                </a:extLst>
              </a:tr>
            </a:tbl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435269C3-BA28-4606-BF51-61E47C5FFF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0388704"/>
              </p:ext>
            </p:extLst>
          </p:nvPr>
        </p:nvGraphicFramePr>
        <p:xfrm>
          <a:off x="4041649" y="1780469"/>
          <a:ext cx="5444595" cy="36297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5F306B5D-851B-485E-AF19-2CD38DB4AFA2}"/>
              </a:ext>
            </a:extLst>
          </p:cNvPr>
          <p:cNvSpPr/>
          <p:nvPr/>
        </p:nvSpPr>
        <p:spPr>
          <a:xfrm>
            <a:off x="1548544" y="2819400"/>
            <a:ext cx="1323975" cy="3429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500B1B4-B0D1-4F77-B47C-AD5F40104E2C}"/>
              </a:ext>
            </a:extLst>
          </p:cNvPr>
          <p:cNvCxnSpPr>
            <a:cxnSpLocks/>
          </p:cNvCxnSpPr>
          <p:nvPr/>
        </p:nvCxnSpPr>
        <p:spPr>
          <a:xfrm>
            <a:off x="2650999" y="3133725"/>
            <a:ext cx="3568826" cy="857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2456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1316</Words>
  <Application>Microsoft Office PowerPoint</Application>
  <PresentationFormat>Widescreen</PresentationFormat>
  <Paragraphs>281</Paragraphs>
  <Slides>27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Aptos</vt:lpstr>
      <vt:lpstr>Arial</vt:lpstr>
      <vt:lpstr>Calibri</vt:lpstr>
      <vt:lpstr>Consolas</vt:lpstr>
      <vt:lpstr>Roboto Light</vt:lpstr>
      <vt:lpstr>Office Theme</vt:lpstr>
      <vt:lpstr>Is pizza a soup, salad, or sandwich? </vt:lpstr>
      <vt:lpstr>Communicating Research with Effective Data Visualization</vt:lpstr>
      <vt:lpstr>PowerPoint Presentation</vt:lpstr>
      <vt:lpstr>5 Minute Break</vt:lpstr>
      <vt:lpstr>ggplot2::ggplot()</vt:lpstr>
      <vt:lpstr>Tidy data</vt:lpstr>
      <vt:lpstr>Data properties  Visual properties</vt:lpstr>
      <vt:lpstr>Data properties  Visual properties</vt:lpstr>
      <vt:lpstr>Data properties  Visual properties</vt:lpstr>
      <vt:lpstr>Components of a ggplot</vt:lpstr>
      <vt:lpstr>Components of a ggplot</vt:lpstr>
      <vt:lpstr>Building a ggplot</vt:lpstr>
      <vt:lpstr>Building a ggplot</vt:lpstr>
      <vt:lpstr>Building a ggplot</vt:lpstr>
      <vt:lpstr>Building a ggplot</vt:lpstr>
      <vt:lpstr>Syntax of a ggplot</vt:lpstr>
      <vt:lpstr>Syntax of a ggplot</vt:lpstr>
      <vt:lpstr>Syntax of a ggplot</vt:lpstr>
      <vt:lpstr>Hands on activity</vt:lpstr>
      <vt:lpstr>5 Minute Break</vt:lpstr>
      <vt:lpstr>PowerPoint Presentation</vt:lpstr>
      <vt:lpstr>5 Minute Break</vt:lpstr>
      <vt:lpstr>PowerPoint Presentation</vt:lpstr>
      <vt:lpstr>5 Minute Break</vt:lpstr>
      <vt:lpstr>PowerPoint Presentation</vt:lpstr>
      <vt:lpstr>5 Minute Break</vt:lpstr>
      <vt:lpstr>Group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pizza a soup, salad, or sandwich? </dc:title>
  <dc:creator>Pavel Dimens</dc:creator>
  <cp:lastModifiedBy>Megumi Oshima</cp:lastModifiedBy>
  <cp:revision>42</cp:revision>
  <dcterms:created xsi:type="dcterms:W3CDTF">2024-08-21T19:20:45Z</dcterms:created>
  <dcterms:modified xsi:type="dcterms:W3CDTF">2024-08-30T00:00:17Z</dcterms:modified>
</cp:coreProperties>
</file>