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B97"/>
    <a:srgbClr val="9C4D46"/>
    <a:srgbClr val="B2C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dime\Downloads\multiTimelin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Google Search: How to use semicolon (United States)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multiTimeline!$B$3</c:f>
              <c:strCache>
                <c:ptCount val="1"/>
                <c:pt idx="0">
                  <c:v>how to use semicolon: (United States)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multiTimeline!$A$4:$A$250</c:f>
              <c:strCache>
                <c:ptCount val="247"/>
                <c:pt idx="0">
                  <c:v>2004-01</c:v>
                </c:pt>
                <c:pt idx="1">
                  <c:v>2004-02</c:v>
                </c:pt>
                <c:pt idx="2">
                  <c:v>2004-03</c:v>
                </c:pt>
                <c:pt idx="3">
                  <c:v>2004-04</c:v>
                </c:pt>
                <c:pt idx="4">
                  <c:v>2004-05</c:v>
                </c:pt>
                <c:pt idx="5">
                  <c:v>2004-06</c:v>
                </c:pt>
                <c:pt idx="6">
                  <c:v>2004-07</c:v>
                </c:pt>
                <c:pt idx="7">
                  <c:v>2004-08</c:v>
                </c:pt>
                <c:pt idx="8">
                  <c:v>2004-09</c:v>
                </c:pt>
                <c:pt idx="9">
                  <c:v>2004-10</c:v>
                </c:pt>
                <c:pt idx="10">
                  <c:v>2004-11</c:v>
                </c:pt>
                <c:pt idx="11">
                  <c:v>2004-12</c:v>
                </c:pt>
                <c:pt idx="12">
                  <c:v>2005-01</c:v>
                </c:pt>
                <c:pt idx="13">
                  <c:v>2005-02</c:v>
                </c:pt>
                <c:pt idx="14">
                  <c:v>2005-03</c:v>
                </c:pt>
                <c:pt idx="15">
                  <c:v>2005-04</c:v>
                </c:pt>
                <c:pt idx="16">
                  <c:v>2005-05</c:v>
                </c:pt>
                <c:pt idx="17">
                  <c:v>2005-06</c:v>
                </c:pt>
                <c:pt idx="18">
                  <c:v>2005-07</c:v>
                </c:pt>
                <c:pt idx="19">
                  <c:v>2005-08</c:v>
                </c:pt>
                <c:pt idx="20">
                  <c:v>2005-09</c:v>
                </c:pt>
                <c:pt idx="21">
                  <c:v>2005-10</c:v>
                </c:pt>
                <c:pt idx="22">
                  <c:v>2005-11</c:v>
                </c:pt>
                <c:pt idx="23">
                  <c:v>2005-12</c:v>
                </c:pt>
                <c:pt idx="24">
                  <c:v>2006-01</c:v>
                </c:pt>
                <c:pt idx="25">
                  <c:v>2006-02</c:v>
                </c:pt>
                <c:pt idx="26">
                  <c:v>2006-03</c:v>
                </c:pt>
                <c:pt idx="27">
                  <c:v>2006-04</c:v>
                </c:pt>
                <c:pt idx="28">
                  <c:v>2006-05</c:v>
                </c:pt>
                <c:pt idx="29">
                  <c:v>2006-06</c:v>
                </c:pt>
                <c:pt idx="30">
                  <c:v>2006-07</c:v>
                </c:pt>
                <c:pt idx="31">
                  <c:v>2006-08</c:v>
                </c:pt>
                <c:pt idx="32">
                  <c:v>2006-09</c:v>
                </c:pt>
                <c:pt idx="33">
                  <c:v>2006-10</c:v>
                </c:pt>
                <c:pt idx="34">
                  <c:v>2006-11</c:v>
                </c:pt>
                <c:pt idx="35">
                  <c:v>2006-12</c:v>
                </c:pt>
                <c:pt idx="36">
                  <c:v>2007-01</c:v>
                </c:pt>
                <c:pt idx="37">
                  <c:v>2007-02</c:v>
                </c:pt>
                <c:pt idx="38">
                  <c:v>2007-03</c:v>
                </c:pt>
                <c:pt idx="39">
                  <c:v>2007-04</c:v>
                </c:pt>
                <c:pt idx="40">
                  <c:v>2007-05</c:v>
                </c:pt>
                <c:pt idx="41">
                  <c:v>2007-06</c:v>
                </c:pt>
                <c:pt idx="42">
                  <c:v>2007-07</c:v>
                </c:pt>
                <c:pt idx="43">
                  <c:v>2007-08</c:v>
                </c:pt>
                <c:pt idx="44">
                  <c:v>2007-09</c:v>
                </c:pt>
                <c:pt idx="45">
                  <c:v>2007-10</c:v>
                </c:pt>
                <c:pt idx="46">
                  <c:v>2007-11</c:v>
                </c:pt>
                <c:pt idx="47">
                  <c:v>2007-12</c:v>
                </c:pt>
                <c:pt idx="48">
                  <c:v>2008-01</c:v>
                </c:pt>
                <c:pt idx="49">
                  <c:v>2008-02</c:v>
                </c:pt>
                <c:pt idx="50">
                  <c:v>2008-03</c:v>
                </c:pt>
                <c:pt idx="51">
                  <c:v>2008-04</c:v>
                </c:pt>
                <c:pt idx="52">
                  <c:v>2008-05</c:v>
                </c:pt>
                <c:pt idx="53">
                  <c:v>2008-06</c:v>
                </c:pt>
                <c:pt idx="54">
                  <c:v>2008-07</c:v>
                </c:pt>
                <c:pt idx="55">
                  <c:v>2008-08</c:v>
                </c:pt>
                <c:pt idx="56">
                  <c:v>2008-09</c:v>
                </c:pt>
                <c:pt idx="57">
                  <c:v>2008-10</c:v>
                </c:pt>
                <c:pt idx="58">
                  <c:v>2008-11</c:v>
                </c:pt>
                <c:pt idx="59">
                  <c:v>2008-12</c:v>
                </c:pt>
                <c:pt idx="60">
                  <c:v>2009-01</c:v>
                </c:pt>
                <c:pt idx="61">
                  <c:v>2009-02</c:v>
                </c:pt>
                <c:pt idx="62">
                  <c:v>2009-03</c:v>
                </c:pt>
                <c:pt idx="63">
                  <c:v>2009-04</c:v>
                </c:pt>
                <c:pt idx="64">
                  <c:v>2009-05</c:v>
                </c:pt>
                <c:pt idx="65">
                  <c:v>2009-06</c:v>
                </c:pt>
                <c:pt idx="66">
                  <c:v>2009-07</c:v>
                </c:pt>
                <c:pt idx="67">
                  <c:v>2009-08</c:v>
                </c:pt>
                <c:pt idx="68">
                  <c:v>2009-09</c:v>
                </c:pt>
                <c:pt idx="69">
                  <c:v>2009-10</c:v>
                </c:pt>
                <c:pt idx="70">
                  <c:v>2009-11</c:v>
                </c:pt>
                <c:pt idx="71">
                  <c:v>2009-12</c:v>
                </c:pt>
                <c:pt idx="72">
                  <c:v>2010-01</c:v>
                </c:pt>
                <c:pt idx="73">
                  <c:v>2010-02</c:v>
                </c:pt>
                <c:pt idx="74">
                  <c:v>2010-03</c:v>
                </c:pt>
                <c:pt idx="75">
                  <c:v>2010-04</c:v>
                </c:pt>
                <c:pt idx="76">
                  <c:v>2010-05</c:v>
                </c:pt>
                <c:pt idx="77">
                  <c:v>2010-06</c:v>
                </c:pt>
                <c:pt idx="78">
                  <c:v>2010-07</c:v>
                </c:pt>
                <c:pt idx="79">
                  <c:v>2010-08</c:v>
                </c:pt>
                <c:pt idx="80">
                  <c:v>2010-09</c:v>
                </c:pt>
                <c:pt idx="81">
                  <c:v>2010-10</c:v>
                </c:pt>
                <c:pt idx="82">
                  <c:v>2010-11</c:v>
                </c:pt>
                <c:pt idx="83">
                  <c:v>2010-12</c:v>
                </c:pt>
                <c:pt idx="84">
                  <c:v>2011-01</c:v>
                </c:pt>
                <c:pt idx="85">
                  <c:v>2011-02</c:v>
                </c:pt>
                <c:pt idx="86">
                  <c:v>2011-03</c:v>
                </c:pt>
                <c:pt idx="87">
                  <c:v>2011-04</c:v>
                </c:pt>
                <c:pt idx="88">
                  <c:v>2011-05</c:v>
                </c:pt>
                <c:pt idx="89">
                  <c:v>2011-06</c:v>
                </c:pt>
                <c:pt idx="90">
                  <c:v>2011-07</c:v>
                </c:pt>
                <c:pt idx="91">
                  <c:v>2011-08</c:v>
                </c:pt>
                <c:pt idx="92">
                  <c:v>2011-09</c:v>
                </c:pt>
                <c:pt idx="93">
                  <c:v>2011-10</c:v>
                </c:pt>
                <c:pt idx="94">
                  <c:v>2011-11</c:v>
                </c:pt>
                <c:pt idx="95">
                  <c:v>2011-12</c:v>
                </c:pt>
                <c:pt idx="96">
                  <c:v>2012-01</c:v>
                </c:pt>
                <c:pt idx="97">
                  <c:v>2012-02</c:v>
                </c:pt>
                <c:pt idx="98">
                  <c:v>2012-03</c:v>
                </c:pt>
                <c:pt idx="99">
                  <c:v>2012-04</c:v>
                </c:pt>
                <c:pt idx="100">
                  <c:v>2012-05</c:v>
                </c:pt>
                <c:pt idx="101">
                  <c:v>2012-06</c:v>
                </c:pt>
                <c:pt idx="102">
                  <c:v>2012-07</c:v>
                </c:pt>
                <c:pt idx="103">
                  <c:v>2012-08</c:v>
                </c:pt>
                <c:pt idx="104">
                  <c:v>2012-09</c:v>
                </c:pt>
                <c:pt idx="105">
                  <c:v>2012-10</c:v>
                </c:pt>
                <c:pt idx="106">
                  <c:v>2012-11</c:v>
                </c:pt>
                <c:pt idx="107">
                  <c:v>2012-12</c:v>
                </c:pt>
                <c:pt idx="108">
                  <c:v>2013-01</c:v>
                </c:pt>
                <c:pt idx="109">
                  <c:v>2013-02</c:v>
                </c:pt>
                <c:pt idx="110">
                  <c:v>2013-03</c:v>
                </c:pt>
                <c:pt idx="111">
                  <c:v>2013-04</c:v>
                </c:pt>
                <c:pt idx="112">
                  <c:v>2013-05</c:v>
                </c:pt>
                <c:pt idx="113">
                  <c:v>2013-06</c:v>
                </c:pt>
                <c:pt idx="114">
                  <c:v>2013-07</c:v>
                </c:pt>
                <c:pt idx="115">
                  <c:v>2013-08</c:v>
                </c:pt>
                <c:pt idx="116">
                  <c:v>2013-09</c:v>
                </c:pt>
                <c:pt idx="117">
                  <c:v>2013-10</c:v>
                </c:pt>
                <c:pt idx="118">
                  <c:v>2013-11</c:v>
                </c:pt>
                <c:pt idx="119">
                  <c:v>2013-12</c:v>
                </c:pt>
                <c:pt idx="120">
                  <c:v>2014-01</c:v>
                </c:pt>
                <c:pt idx="121">
                  <c:v>2014-02</c:v>
                </c:pt>
                <c:pt idx="122">
                  <c:v>2014-03</c:v>
                </c:pt>
                <c:pt idx="123">
                  <c:v>2014-04</c:v>
                </c:pt>
                <c:pt idx="124">
                  <c:v>2014-05</c:v>
                </c:pt>
                <c:pt idx="125">
                  <c:v>2014-06</c:v>
                </c:pt>
                <c:pt idx="126">
                  <c:v>2014-07</c:v>
                </c:pt>
                <c:pt idx="127">
                  <c:v>2014-08</c:v>
                </c:pt>
                <c:pt idx="128">
                  <c:v>2014-09</c:v>
                </c:pt>
                <c:pt idx="129">
                  <c:v>2014-10</c:v>
                </c:pt>
                <c:pt idx="130">
                  <c:v>2014-11</c:v>
                </c:pt>
                <c:pt idx="131">
                  <c:v>2014-12</c:v>
                </c:pt>
                <c:pt idx="132">
                  <c:v>2015-01</c:v>
                </c:pt>
                <c:pt idx="133">
                  <c:v>2015-02</c:v>
                </c:pt>
                <c:pt idx="134">
                  <c:v>2015-03</c:v>
                </c:pt>
                <c:pt idx="135">
                  <c:v>2015-04</c:v>
                </c:pt>
                <c:pt idx="136">
                  <c:v>2015-05</c:v>
                </c:pt>
                <c:pt idx="137">
                  <c:v>2015-06</c:v>
                </c:pt>
                <c:pt idx="138">
                  <c:v>2015-07</c:v>
                </c:pt>
                <c:pt idx="139">
                  <c:v>2015-08</c:v>
                </c:pt>
                <c:pt idx="140">
                  <c:v>2015-09</c:v>
                </c:pt>
                <c:pt idx="141">
                  <c:v>2015-10</c:v>
                </c:pt>
                <c:pt idx="142">
                  <c:v>2015-11</c:v>
                </c:pt>
                <c:pt idx="143">
                  <c:v>2015-12</c:v>
                </c:pt>
                <c:pt idx="144">
                  <c:v>2016-01</c:v>
                </c:pt>
                <c:pt idx="145">
                  <c:v>2016-02</c:v>
                </c:pt>
                <c:pt idx="146">
                  <c:v>2016-03</c:v>
                </c:pt>
                <c:pt idx="147">
                  <c:v>2016-04</c:v>
                </c:pt>
                <c:pt idx="148">
                  <c:v>2016-05</c:v>
                </c:pt>
                <c:pt idx="149">
                  <c:v>2016-06</c:v>
                </c:pt>
                <c:pt idx="150">
                  <c:v>2016-07</c:v>
                </c:pt>
                <c:pt idx="151">
                  <c:v>2016-08</c:v>
                </c:pt>
                <c:pt idx="152">
                  <c:v>2016-09</c:v>
                </c:pt>
                <c:pt idx="153">
                  <c:v>2016-10</c:v>
                </c:pt>
                <c:pt idx="154">
                  <c:v>2016-11</c:v>
                </c:pt>
                <c:pt idx="155">
                  <c:v>2016-12</c:v>
                </c:pt>
                <c:pt idx="156">
                  <c:v>2017-01</c:v>
                </c:pt>
                <c:pt idx="157">
                  <c:v>2017-02</c:v>
                </c:pt>
                <c:pt idx="158">
                  <c:v>2017-03</c:v>
                </c:pt>
                <c:pt idx="159">
                  <c:v>2017-04</c:v>
                </c:pt>
                <c:pt idx="160">
                  <c:v>2017-05</c:v>
                </c:pt>
                <c:pt idx="161">
                  <c:v>2017-06</c:v>
                </c:pt>
                <c:pt idx="162">
                  <c:v>2017-07</c:v>
                </c:pt>
                <c:pt idx="163">
                  <c:v>2017-08</c:v>
                </c:pt>
                <c:pt idx="164">
                  <c:v>2017-09</c:v>
                </c:pt>
                <c:pt idx="165">
                  <c:v>2017-10</c:v>
                </c:pt>
                <c:pt idx="166">
                  <c:v>2017-11</c:v>
                </c:pt>
                <c:pt idx="167">
                  <c:v>2017-12</c:v>
                </c:pt>
                <c:pt idx="168">
                  <c:v>2018-01</c:v>
                </c:pt>
                <c:pt idx="169">
                  <c:v>2018-02</c:v>
                </c:pt>
                <c:pt idx="170">
                  <c:v>2018-03</c:v>
                </c:pt>
                <c:pt idx="171">
                  <c:v>2018-04</c:v>
                </c:pt>
                <c:pt idx="172">
                  <c:v>2018-05</c:v>
                </c:pt>
                <c:pt idx="173">
                  <c:v>2018-06</c:v>
                </c:pt>
                <c:pt idx="174">
                  <c:v>2018-07</c:v>
                </c:pt>
                <c:pt idx="175">
                  <c:v>2018-08</c:v>
                </c:pt>
                <c:pt idx="176">
                  <c:v>2018-09</c:v>
                </c:pt>
                <c:pt idx="177">
                  <c:v>2018-10</c:v>
                </c:pt>
                <c:pt idx="178">
                  <c:v>2018-11</c:v>
                </c:pt>
                <c:pt idx="179">
                  <c:v>2018-12</c:v>
                </c:pt>
                <c:pt idx="180">
                  <c:v>2019-01</c:v>
                </c:pt>
                <c:pt idx="181">
                  <c:v>2019-02</c:v>
                </c:pt>
                <c:pt idx="182">
                  <c:v>2019-03</c:v>
                </c:pt>
                <c:pt idx="183">
                  <c:v>2019-04</c:v>
                </c:pt>
                <c:pt idx="184">
                  <c:v>2019-05</c:v>
                </c:pt>
                <c:pt idx="185">
                  <c:v>2019-06</c:v>
                </c:pt>
                <c:pt idx="186">
                  <c:v>2019-07</c:v>
                </c:pt>
                <c:pt idx="187">
                  <c:v>2019-08</c:v>
                </c:pt>
                <c:pt idx="188">
                  <c:v>2019-09</c:v>
                </c:pt>
                <c:pt idx="189">
                  <c:v>2019-10</c:v>
                </c:pt>
                <c:pt idx="190">
                  <c:v>2019-11</c:v>
                </c:pt>
                <c:pt idx="191">
                  <c:v>2019-12</c:v>
                </c:pt>
                <c:pt idx="192">
                  <c:v>2020-01</c:v>
                </c:pt>
                <c:pt idx="193">
                  <c:v>2020-02</c:v>
                </c:pt>
                <c:pt idx="194">
                  <c:v>2020-03</c:v>
                </c:pt>
                <c:pt idx="195">
                  <c:v>2020-04</c:v>
                </c:pt>
                <c:pt idx="196">
                  <c:v>2020-05</c:v>
                </c:pt>
                <c:pt idx="197">
                  <c:v>2020-06</c:v>
                </c:pt>
                <c:pt idx="198">
                  <c:v>2020-07</c:v>
                </c:pt>
                <c:pt idx="199">
                  <c:v>2020-08</c:v>
                </c:pt>
                <c:pt idx="200">
                  <c:v>2020-09</c:v>
                </c:pt>
                <c:pt idx="201">
                  <c:v>2020-10</c:v>
                </c:pt>
                <c:pt idx="202">
                  <c:v>2020-11</c:v>
                </c:pt>
                <c:pt idx="203">
                  <c:v>2020-12</c:v>
                </c:pt>
                <c:pt idx="204">
                  <c:v>2021-01</c:v>
                </c:pt>
                <c:pt idx="205">
                  <c:v>2021-02</c:v>
                </c:pt>
                <c:pt idx="206">
                  <c:v>2021-03</c:v>
                </c:pt>
                <c:pt idx="207">
                  <c:v>2021-04</c:v>
                </c:pt>
                <c:pt idx="208">
                  <c:v>2021-05</c:v>
                </c:pt>
                <c:pt idx="209">
                  <c:v>2021-06</c:v>
                </c:pt>
                <c:pt idx="210">
                  <c:v>2021-07</c:v>
                </c:pt>
                <c:pt idx="211">
                  <c:v>2021-08</c:v>
                </c:pt>
                <c:pt idx="212">
                  <c:v>2021-09</c:v>
                </c:pt>
                <c:pt idx="213">
                  <c:v>2021-10</c:v>
                </c:pt>
                <c:pt idx="214">
                  <c:v>2021-11</c:v>
                </c:pt>
                <c:pt idx="215">
                  <c:v>2021-12</c:v>
                </c:pt>
                <c:pt idx="216">
                  <c:v>2022-01</c:v>
                </c:pt>
                <c:pt idx="217">
                  <c:v>2022-02</c:v>
                </c:pt>
                <c:pt idx="218">
                  <c:v>2022-03</c:v>
                </c:pt>
                <c:pt idx="219">
                  <c:v>2022-04</c:v>
                </c:pt>
                <c:pt idx="220">
                  <c:v>2022-05</c:v>
                </c:pt>
                <c:pt idx="221">
                  <c:v>2022-06</c:v>
                </c:pt>
                <c:pt idx="222">
                  <c:v>2022-07</c:v>
                </c:pt>
                <c:pt idx="223">
                  <c:v>2022-08</c:v>
                </c:pt>
                <c:pt idx="224">
                  <c:v>2022-09</c:v>
                </c:pt>
                <c:pt idx="225">
                  <c:v>2022-10</c:v>
                </c:pt>
                <c:pt idx="226">
                  <c:v>2022-11</c:v>
                </c:pt>
                <c:pt idx="227">
                  <c:v>2022-12</c:v>
                </c:pt>
                <c:pt idx="228">
                  <c:v>2023-01</c:v>
                </c:pt>
                <c:pt idx="229">
                  <c:v>2023-02</c:v>
                </c:pt>
                <c:pt idx="230">
                  <c:v>2023-03</c:v>
                </c:pt>
                <c:pt idx="231">
                  <c:v>2023-04</c:v>
                </c:pt>
                <c:pt idx="232">
                  <c:v>2023-05</c:v>
                </c:pt>
                <c:pt idx="233">
                  <c:v>2023-06</c:v>
                </c:pt>
                <c:pt idx="234">
                  <c:v>2023-07</c:v>
                </c:pt>
                <c:pt idx="235">
                  <c:v>2023-08</c:v>
                </c:pt>
                <c:pt idx="236">
                  <c:v>2023-09</c:v>
                </c:pt>
                <c:pt idx="237">
                  <c:v>2023-10</c:v>
                </c:pt>
                <c:pt idx="238">
                  <c:v>2023-11</c:v>
                </c:pt>
                <c:pt idx="239">
                  <c:v>2023-12</c:v>
                </c:pt>
                <c:pt idx="240">
                  <c:v>2024-01</c:v>
                </c:pt>
                <c:pt idx="241">
                  <c:v>2024-02</c:v>
                </c:pt>
                <c:pt idx="242">
                  <c:v>2024-03</c:v>
                </c:pt>
                <c:pt idx="243">
                  <c:v>2024-04</c:v>
                </c:pt>
                <c:pt idx="244">
                  <c:v>2024-05</c:v>
                </c:pt>
                <c:pt idx="245">
                  <c:v>2024-06</c:v>
                </c:pt>
                <c:pt idx="246">
                  <c:v>2024-07</c:v>
                </c:pt>
              </c:strCache>
            </c:strRef>
          </c:cat>
          <c:val>
            <c:numRef>
              <c:f>multiTimeline!$B$4:$B$250</c:f>
              <c:numCache>
                <c:formatCode>General</c:formatCode>
                <c:ptCount val="24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20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19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22</c:v>
                </c:pt>
                <c:pt idx="50">
                  <c:v>0</c:v>
                </c:pt>
                <c:pt idx="51">
                  <c:v>17</c:v>
                </c:pt>
                <c:pt idx="52">
                  <c:v>13</c:v>
                </c:pt>
                <c:pt idx="53">
                  <c:v>0</c:v>
                </c:pt>
                <c:pt idx="54">
                  <c:v>0</c:v>
                </c:pt>
                <c:pt idx="55">
                  <c:v>15</c:v>
                </c:pt>
                <c:pt idx="56">
                  <c:v>12</c:v>
                </c:pt>
                <c:pt idx="57">
                  <c:v>14</c:v>
                </c:pt>
                <c:pt idx="58">
                  <c:v>25</c:v>
                </c:pt>
                <c:pt idx="59">
                  <c:v>20</c:v>
                </c:pt>
                <c:pt idx="60">
                  <c:v>19</c:v>
                </c:pt>
                <c:pt idx="61">
                  <c:v>27</c:v>
                </c:pt>
                <c:pt idx="62">
                  <c:v>17</c:v>
                </c:pt>
                <c:pt idx="63">
                  <c:v>10</c:v>
                </c:pt>
                <c:pt idx="64">
                  <c:v>21</c:v>
                </c:pt>
                <c:pt idx="65">
                  <c:v>12</c:v>
                </c:pt>
                <c:pt idx="66">
                  <c:v>21</c:v>
                </c:pt>
                <c:pt idx="67">
                  <c:v>23</c:v>
                </c:pt>
                <c:pt idx="68">
                  <c:v>30</c:v>
                </c:pt>
                <c:pt idx="69">
                  <c:v>40</c:v>
                </c:pt>
                <c:pt idx="70">
                  <c:v>34</c:v>
                </c:pt>
                <c:pt idx="71">
                  <c:v>32</c:v>
                </c:pt>
                <c:pt idx="72">
                  <c:v>28</c:v>
                </c:pt>
                <c:pt idx="73">
                  <c:v>42</c:v>
                </c:pt>
                <c:pt idx="74">
                  <c:v>42</c:v>
                </c:pt>
                <c:pt idx="75">
                  <c:v>42</c:v>
                </c:pt>
                <c:pt idx="76">
                  <c:v>34</c:v>
                </c:pt>
                <c:pt idx="77">
                  <c:v>26</c:v>
                </c:pt>
                <c:pt idx="78">
                  <c:v>16</c:v>
                </c:pt>
                <c:pt idx="79">
                  <c:v>28</c:v>
                </c:pt>
                <c:pt idx="80">
                  <c:v>56</c:v>
                </c:pt>
                <c:pt idx="81">
                  <c:v>45</c:v>
                </c:pt>
                <c:pt idx="82">
                  <c:v>55</c:v>
                </c:pt>
                <c:pt idx="83">
                  <c:v>59</c:v>
                </c:pt>
                <c:pt idx="84">
                  <c:v>66</c:v>
                </c:pt>
                <c:pt idx="85">
                  <c:v>54</c:v>
                </c:pt>
                <c:pt idx="86">
                  <c:v>53</c:v>
                </c:pt>
                <c:pt idx="87">
                  <c:v>46</c:v>
                </c:pt>
                <c:pt idx="88">
                  <c:v>41</c:v>
                </c:pt>
                <c:pt idx="89">
                  <c:v>37</c:v>
                </c:pt>
                <c:pt idx="90">
                  <c:v>29</c:v>
                </c:pt>
                <c:pt idx="91">
                  <c:v>37</c:v>
                </c:pt>
                <c:pt idx="92">
                  <c:v>59</c:v>
                </c:pt>
                <c:pt idx="93">
                  <c:v>56</c:v>
                </c:pt>
                <c:pt idx="94">
                  <c:v>50</c:v>
                </c:pt>
                <c:pt idx="95">
                  <c:v>49</c:v>
                </c:pt>
                <c:pt idx="96">
                  <c:v>53</c:v>
                </c:pt>
                <c:pt idx="97">
                  <c:v>59</c:v>
                </c:pt>
                <c:pt idx="98">
                  <c:v>52</c:v>
                </c:pt>
                <c:pt idx="99">
                  <c:v>42</c:v>
                </c:pt>
                <c:pt idx="100">
                  <c:v>40</c:v>
                </c:pt>
                <c:pt idx="101">
                  <c:v>31</c:v>
                </c:pt>
                <c:pt idx="102">
                  <c:v>25</c:v>
                </c:pt>
                <c:pt idx="103">
                  <c:v>38</c:v>
                </c:pt>
                <c:pt idx="104">
                  <c:v>68</c:v>
                </c:pt>
                <c:pt idx="105">
                  <c:v>58</c:v>
                </c:pt>
                <c:pt idx="106">
                  <c:v>52</c:v>
                </c:pt>
                <c:pt idx="107">
                  <c:v>46</c:v>
                </c:pt>
                <c:pt idx="108">
                  <c:v>57</c:v>
                </c:pt>
                <c:pt idx="109">
                  <c:v>49</c:v>
                </c:pt>
                <c:pt idx="110">
                  <c:v>53</c:v>
                </c:pt>
                <c:pt idx="111">
                  <c:v>47</c:v>
                </c:pt>
                <c:pt idx="112">
                  <c:v>61</c:v>
                </c:pt>
                <c:pt idx="113">
                  <c:v>41</c:v>
                </c:pt>
                <c:pt idx="114">
                  <c:v>36</c:v>
                </c:pt>
                <c:pt idx="115">
                  <c:v>47</c:v>
                </c:pt>
                <c:pt idx="116">
                  <c:v>77</c:v>
                </c:pt>
                <c:pt idx="117">
                  <c:v>70</c:v>
                </c:pt>
                <c:pt idx="118">
                  <c:v>63</c:v>
                </c:pt>
                <c:pt idx="119">
                  <c:v>57</c:v>
                </c:pt>
                <c:pt idx="120">
                  <c:v>63</c:v>
                </c:pt>
                <c:pt idx="121">
                  <c:v>63</c:v>
                </c:pt>
                <c:pt idx="122">
                  <c:v>63</c:v>
                </c:pt>
                <c:pt idx="123">
                  <c:v>56</c:v>
                </c:pt>
                <c:pt idx="124">
                  <c:v>52</c:v>
                </c:pt>
                <c:pt idx="125">
                  <c:v>38</c:v>
                </c:pt>
                <c:pt idx="126">
                  <c:v>38</c:v>
                </c:pt>
                <c:pt idx="127">
                  <c:v>46</c:v>
                </c:pt>
                <c:pt idx="128">
                  <c:v>81</c:v>
                </c:pt>
                <c:pt idx="129">
                  <c:v>74</c:v>
                </c:pt>
                <c:pt idx="130">
                  <c:v>61</c:v>
                </c:pt>
                <c:pt idx="131">
                  <c:v>49</c:v>
                </c:pt>
                <c:pt idx="132">
                  <c:v>60</c:v>
                </c:pt>
                <c:pt idx="133">
                  <c:v>59</c:v>
                </c:pt>
                <c:pt idx="134">
                  <c:v>63</c:v>
                </c:pt>
                <c:pt idx="135">
                  <c:v>53</c:v>
                </c:pt>
                <c:pt idx="136">
                  <c:v>48</c:v>
                </c:pt>
                <c:pt idx="137">
                  <c:v>45</c:v>
                </c:pt>
                <c:pt idx="138">
                  <c:v>43</c:v>
                </c:pt>
                <c:pt idx="139">
                  <c:v>47</c:v>
                </c:pt>
                <c:pt idx="140">
                  <c:v>85</c:v>
                </c:pt>
                <c:pt idx="141">
                  <c:v>83</c:v>
                </c:pt>
                <c:pt idx="142">
                  <c:v>69</c:v>
                </c:pt>
                <c:pt idx="143">
                  <c:v>68</c:v>
                </c:pt>
                <c:pt idx="144">
                  <c:v>45</c:v>
                </c:pt>
                <c:pt idx="145">
                  <c:v>54</c:v>
                </c:pt>
                <c:pt idx="146">
                  <c:v>50</c:v>
                </c:pt>
                <c:pt idx="147">
                  <c:v>52</c:v>
                </c:pt>
                <c:pt idx="148">
                  <c:v>47</c:v>
                </c:pt>
                <c:pt idx="149">
                  <c:v>36</c:v>
                </c:pt>
                <c:pt idx="150">
                  <c:v>27</c:v>
                </c:pt>
                <c:pt idx="151">
                  <c:v>31</c:v>
                </c:pt>
                <c:pt idx="152">
                  <c:v>66</c:v>
                </c:pt>
                <c:pt idx="153">
                  <c:v>63</c:v>
                </c:pt>
                <c:pt idx="154">
                  <c:v>56</c:v>
                </c:pt>
                <c:pt idx="155">
                  <c:v>46</c:v>
                </c:pt>
                <c:pt idx="156">
                  <c:v>54</c:v>
                </c:pt>
                <c:pt idx="157">
                  <c:v>61</c:v>
                </c:pt>
                <c:pt idx="158">
                  <c:v>63</c:v>
                </c:pt>
                <c:pt idx="159">
                  <c:v>54</c:v>
                </c:pt>
                <c:pt idx="160">
                  <c:v>50</c:v>
                </c:pt>
                <c:pt idx="161">
                  <c:v>31</c:v>
                </c:pt>
                <c:pt idx="162">
                  <c:v>28</c:v>
                </c:pt>
                <c:pt idx="163">
                  <c:v>42</c:v>
                </c:pt>
                <c:pt idx="164">
                  <c:v>77</c:v>
                </c:pt>
                <c:pt idx="165">
                  <c:v>83</c:v>
                </c:pt>
                <c:pt idx="166">
                  <c:v>71</c:v>
                </c:pt>
                <c:pt idx="167">
                  <c:v>51</c:v>
                </c:pt>
                <c:pt idx="168">
                  <c:v>58</c:v>
                </c:pt>
                <c:pt idx="169">
                  <c:v>75</c:v>
                </c:pt>
                <c:pt idx="170">
                  <c:v>64</c:v>
                </c:pt>
                <c:pt idx="171">
                  <c:v>67</c:v>
                </c:pt>
                <c:pt idx="172">
                  <c:v>56</c:v>
                </c:pt>
                <c:pt idx="173">
                  <c:v>41</c:v>
                </c:pt>
                <c:pt idx="174">
                  <c:v>32</c:v>
                </c:pt>
                <c:pt idx="175">
                  <c:v>44</c:v>
                </c:pt>
                <c:pt idx="176">
                  <c:v>74</c:v>
                </c:pt>
                <c:pt idx="177">
                  <c:v>78</c:v>
                </c:pt>
                <c:pt idx="178">
                  <c:v>58</c:v>
                </c:pt>
                <c:pt idx="179">
                  <c:v>49</c:v>
                </c:pt>
                <c:pt idx="180">
                  <c:v>52</c:v>
                </c:pt>
                <c:pt idx="181">
                  <c:v>60</c:v>
                </c:pt>
                <c:pt idx="182">
                  <c:v>61</c:v>
                </c:pt>
                <c:pt idx="183">
                  <c:v>62</c:v>
                </c:pt>
                <c:pt idx="184">
                  <c:v>56</c:v>
                </c:pt>
                <c:pt idx="185">
                  <c:v>35</c:v>
                </c:pt>
                <c:pt idx="186">
                  <c:v>28</c:v>
                </c:pt>
                <c:pt idx="187">
                  <c:v>49</c:v>
                </c:pt>
                <c:pt idx="188">
                  <c:v>76</c:v>
                </c:pt>
                <c:pt idx="189">
                  <c:v>78</c:v>
                </c:pt>
                <c:pt idx="190">
                  <c:v>59</c:v>
                </c:pt>
                <c:pt idx="191">
                  <c:v>52</c:v>
                </c:pt>
                <c:pt idx="192">
                  <c:v>59</c:v>
                </c:pt>
                <c:pt idx="193">
                  <c:v>65</c:v>
                </c:pt>
                <c:pt idx="194">
                  <c:v>57</c:v>
                </c:pt>
                <c:pt idx="195">
                  <c:v>66</c:v>
                </c:pt>
                <c:pt idx="196">
                  <c:v>60</c:v>
                </c:pt>
                <c:pt idx="197">
                  <c:v>37</c:v>
                </c:pt>
                <c:pt idx="198">
                  <c:v>34</c:v>
                </c:pt>
                <c:pt idx="199">
                  <c:v>60</c:v>
                </c:pt>
                <c:pt idx="200">
                  <c:v>100</c:v>
                </c:pt>
                <c:pt idx="201">
                  <c:v>74</c:v>
                </c:pt>
                <c:pt idx="202">
                  <c:v>54</c:v>
                </c:pt>
                <c:pt idx="203">
                  <c:v>45</c:v>
                </c:pt>
                <c:pt idx="204">
                  <c:v>50</c:v>
                </c:pt>
                <c:pt idx="205">
                  <c:v>58</c:v>
                </c:pt>
                <c:pt idx="206">
                  <c:v>55</c:v>
                </c:pt>
                <c:pt idx="207">
                  <c:v>53</c:v>
                </c:pt>
                <c:pt idx="208">
                  <c:v>42</c:v>
                </c:pt>
                <c:pt idx="209">
                  <c:v>32</c:v>
                </c:pt>
                <c:pt idx="210">
                  <c:v>22</c:v>
                </c:pt>
                <c:pt idx="211">
                  <c:v>30</c:v>
                </c:pt>
                <c:pt idx="212">
                  <c:v>49</c:v>
                </c:pt>
                <c:pt idx="213">
                  <c:v>47</c:v>
                </c:pt>
                <c:pt idx="214">
                  <c:v>38</c:v>
                </c:pt>
                <c:pt idx="215">
                  <c:v>36</c:v>
                </c:pt>
                <c:pt idx="216">
                  <c:v>56</c:v>
                </c:pt>
                <c:pt idx="217">
                  <c:v>61</c:v>
                </c:pt>
                <c:pt idx="218">
                  <c:v>63</c:v>
                </c:pt>
                <c:pt idx="219">
                  <c:v>76</c:v>
                </c:pt>
                <c:pt idx="220">
                  <c:v>70</c:v>
                </c:pt>
                <c:pt idx="221">
                  <c:v>44</c:v>
                </c:pt>
                <c:pt idx="222">
                  <c:v>36</c:v>
                </c:pt>
                <c:pt idx="223">
                  <c:v>59</c:v>
                </c:pt>
                <c:pt idx="224">
                  <c:v>80</c:v>
                </c:pt>
                <c:pt idx="225">
                  <c:v>83</c:v>
                </c:pt>
                <c:pt idx="226">
                  <c:v>69</c:v>
                </c:pt>
                <c:pt idx="227">
                  <c:v>59</c:v>
                </c:pt>
                <c:pt idx="228">
                  <c:v>64</c:v>
                </c:pt>
                <c:pt idx="229">
                  <c:v>73</c:v>
                </c:pt>
                <c:pt idx="230">
                  <c:v>72</c:v>
                </c:pt>
                <c:pt idx="231">
                  <c:v>64</c:v>
                </c:pt>
                <c:pt idx="232">
                  <c:v>58</c:v>
                </c:pt>
                <c:pt idx="233">
                  <c:v>35</c:v>
                </c:pt>
                <c:pt idx="234">
                  <c:v>30</c:v>
                </c:pt>
                <c:pt idx="235">
                  <c:v>45</c:v>
                </c:pt>
                <c:pt idx="236">
                  <c:v>78</c:v>
                </c:pt>
                <c:pt idx="237">
                  <c:v>77</c:v>
                </c:pt>
                <c:pt idx="238">
                  <c:v>62</c:v>
                </c:pt>
                <c:pt idx="239">
                  <c:v>48</c:v>
                </c:pt>
                <c:pt idx="240">
                  <c:v>55</c:v>
                </c:pt>
                <c:pt idx="241">
                  <c:v>66</c:v>
                </c:pt>
                <c:pt idx="242">
                  <c:v>56</c:v>
                </c:pt>
                <c:pt idx="243">
                  <c:v>56</c:v>
                </c:pt>
                <c:pt idx="244">
                  <c:v>49</c:v>
                </c:pt>
                <c:pt idx="245">
                  <c:v>33</c:v>
                </c:pt>
                <c:pt idx="246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11-44B2-A570-54DE6B9EE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2565168"/>
        <c:axId val="1522537808"/>
      </c:lineChart>
      <c:catAx>
        <c:axId val="152256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537808"/>
        <c:crosses val="autoZero"/>
        <c:auto val="1"/>
        <c:lblAlgn val="ctr"/>
        <c:lblOffset val="100"/>
        <c:tickLblSkip val="12"/>
        <c:noMultiLvlLbl val="0"/>
      </c:catAx>
      <c:valAx>
        <c:axId val="152253780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rgbClr val="C89B97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Popularity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2565168"/>
        <c:crosses val="autoZero"/>
        <c:crossBetween val="midCat"/>
      </c:valAx>
      <c:spPr>
        <a:solidFill>
          <a:srgbClr val="00B050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56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280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2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7642-E056-3724-80A2-D10BD5D8417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32075" y="1703435"/>
            <a:ext cx="9927849" cy="207209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Garamond" panose="02020404030301010803" pitchFamily="18" charset="0"/>
              </a:rPr>
              <a:t>An Assessment of Understanding the Proper Usage of Semicolons in the United States and Implications for K-12 American Literacy.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BA996-B293-5024-D3D4-8CBEB32F426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31764" y="4394962"/>
            <a:ext cx="7766936" cy="109689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Pavel Dimens</a:t>
            </a: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BBF5C94-9675-9961-C9C2-3B4106E69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628" y="5319405"/>
            <a:ext cx="4238625" cy="107632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43B4D9E-8270-22B4-0CCF-9BAD4D602A1B}"/>
              </a:ext>
            </a:extLst>
          </p:cNvPr>
          <p:cNvGrpSpPr/>
          <p:nvPr/>
        </p:nvGrpSpPr>
        <p:grpSpPr>
          <a:xfrm>
            <a:off x="9820043" y="3910321"/>
            <a:ext cx="2082365" cy="1236399"/>
            <a:chOff x="5085351" y="2007704"/>
            <a:chExt cx="4944781" cy="29359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4A189D-925E-3E5A-411D-1C9C4082E22F}"/>
                </a:ext>
              </a:extLst>
            </p:cNvPr>
            <p:cNvSpPr/>
            <p:nvPr/>
          </p:nvSpPr>
          <p:spPr>
            <a:xfrm>
              <a:off x="5115232" y="2007704"/>
              <a:ext cx="4914900" cy="293595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A logo of a book&#10;&#10;Description automatically generated">
              <a:extLst>
                <a:ext uri="{FF2B5EF4-FFF2-40B4-BE49-F238E27FC236}">
                  <a16:creationId xmlns:a16="http://schemas.microsoft.com/office/drawing/2014/main" id="{23F567F0-5291-8E81-7013-DF499F596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5351" y="2038530"/>
              <a:ext cx="4914900" cy="2905125"/>
            </a:xfrm>
            <a:prstGeom prst="rect">
              <a:avLst/>
            </a:prstGeom>
          </p:spPr>
        </p:pic>
      </p:grpSp>
      <p:pic>
        <p:nvPicPr>
          <p:cNvPr id="30" name="Picture 29" descr="A logo with a hexagon and letter h&#10;&#10;Description automatically generated">
            <a:extLst>
              <a:ext uri="{FF2B5EF4-FFF2-40B4-BE49-F238E27FC236}">
                <a16:creationId xmlns:a16="http://schemas.microsoft.com/office/drawing/2014/main" id="{4A997A4C-B640-5DD9-8FE6-17EC464A18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6" b="8354"/>
          <a:stretch/>
        </p:blipFill>
        <p:spPr>
          <a:xfrm>
            <a:off x="950446" y="4974035"/>
            <a:ext cx="5671628" cy="1646302"/>
          </a:xfrm>
          <a:prstGeom prst="rect">
            <a:avLst/>
          </a:prstGeom>
        </p:spPr>
      </p:pic>
      <p:pic>
        <p:nvPicPr>
          <p:cNvPr id="28" name="Picture 27" descr="A red and yellow sign with a flower&#10;&#10;Description automatically generated">
            <a:extLst>
              <a:ext uri="{FF2B5EF4-FFF2-40B4-BE49-F238E27FC236}">
                <a16:creationId xmlns:a16="http://schemas.microsoft.com/office/drawing/2014/main" id="{A5C3EEEE-4A9E-F1BF-31C7-33D6FEB39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029" y="4007767"/>
            <a:ext cx="1889760" cy="1225296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34E52C36-A8DA-BD5E-B57D-D8688482FC72}"/>
              </a:ext>
            </a:extLst>
          </p:cNvPr>
          <p:cNvSpPr txBox="1">
            <a:spLocks/>
          </p:cNvSpPr>
          <p:nvPr/>
        </p:nvSpPr>
        <p:spPr>
          <a:xfrm>
            <a:off x="617248" y="296821"/>
            <a:ext cx="3413978" cy="61757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AFS 2024 - September</a:t>
            </a:r>
          </a:p>
        </p:txBody>
      </p:sp>
    </p:spTree>
    <p:extLst>
      <p:ext uri="{BB962C8B-B14F-4D97-AF65-F5344CB8AC3E}">
        <p14:creationId xmlns:p14="http://schemas.microsoft.com/office/powerpoint/2010/main" val="62727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2">
                <a:lumMod val="25000"/>
              </a:schemeClr>
            </a:gs>
            <a:gs pos="35000">
              <a:schemeClr val="bg1">
                <a:lumMod val="65000"/>
              </a:schemeClr>
            </a:gs>
            <a:gs pos="58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44EC2-5B28-DB73-8FA1-291EC123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1735"/>
            <a:ext cx="12192000" cy="1537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06CF6-EFF0-7362-85CE-BFEB5CBCFCFD}"/>
              </a:ext>
            </a:extLst>
          </p:cNvPr>
          <p:cNvSpPr txBox="1"/>
          <p:nvPr/>
        </p:nvSpPr>
        <p:spPr>
          <a:xfrm>
            <a:off x="637622" y="1608052"/>
            <a:ext cx="10916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  <a:effectLst/>
                <a:latin typeface="Impact" panose="020B0806030902050204" pitchFamily="34" charset="0"/>
              </a:rPr>
              <a:t>a punctuation mark indicating a pause, typically between two main clauses, that is more pronounced than that indicated by a comma.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B2203-DA9B-9854-DF17-67BF4734B878}"/>
              </a:ext>
            </a:extLst>
          </p:cNvPr>
          <p:cNvSpPr txBox="1"/>
          <p:nvPr/>
        </p:nvSpPr>
        <p:spPr>
          <a:xfrm>
            <a:off x="446369" y="2439049"/>
            <a:ext cx="112992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When to use a semicolon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Between independent clauses that are not joined by conjunctions </a:t>
            </a:r>
            <a:r>
              <a:rPr lang="en-US" sz="2400" i="1" dirty="0">
                <a:solidFill>
                  <a:schemeClr val="bg1"/>
                </a:solidFill>
                <a:latin typeface="Garamond" panose="02020404030301010803" pitchFamily="18" charset="0"/>
              </a:rPr>
              <a:t>and, but, or, nor, for, 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and </a:t>
            </a:r>
            <a:r>
              <a:rPr lang="en-US" sz="2400" i="1" dirty="0">
                <a:solidFill>
                  <a:schemeClr val="bg1"/>
                </a:solidFill>
                <a:latin typeface="Garamond" panose="02020404030301010803" pitchFamily="18" charset="0"/>
              </a:rPr>
              <a:t>yet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Use a semi</a:t>
            </a: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colon between independent clauses joined by words such as</a:t>
            </a:r>
            <a:r>
              <a:rPr lang="en-US" sz="2400" i="1" dirty="0">
                <a:solidFill>
                  <a:schemeClr val="bg1"/>
                </a:solidFill>
                <a:latin typeface="Garamond" panose="02020404030301010803" pitchFamily="18" charset="0"/>
              </a:rPr>
              <a:t> for example, for instance, that is, besides, accordingly, moreover, nevertheless, furthermore, otherwise, therefore, however, consequently, instead, and hence.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Garamond" panose="02020404030301010803" pitchFamily="18" charset="0"/>
              </a:rPr>
              <a:t>To separate phrases or clauses that already have commas</a:t>
            </a:r>
            <a:endParaRPr lang="en-US" sz="2400" dirty="0">
              <a:solidFill>
                <a:schemeClr val="bg1"/>
              </a:solidFill>
              <a:effectLst/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96D7E-8037-2319-7010-4C4CF96B8B71}"/>
              </a:ext>
            </a:extLst>
          </p:cNvPr>
          <p:cNvSpPr txBox="1"/>
          <p:nvPr/>
        </p:nvSpPr>
        <p:spPr>
          <a:xfrm>
            <a:off x="852766" y="4692907"/>
            <a:ext cx="630745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Annika was partying all night; she felt sluggish the next 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041D8-5349-61AB-96E5-48226CD0672B}"/>
              </a:ext>
            </a:extLst>
          </p:cNvPr>
          <p:cNvSpPr txBox="1"/>
          <p:nvPr/>
        </p:nvSpPr>
        <p:spPr>
          <a:xfrm>
            <a:off x="852766" y="3244334"/>
            <a:ext cx="657867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Building a career takes time; moreover, it requires dedication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1D1DE-AC4C-F924-2DA9-42504001DB07}"/>
              </a:ext>
            </a:extLst>
          </p:cNvPr>
          <p:cNvSpPr txBox="1"/>
          <p:nvPr/>
        </p:nvSpPr>
        <p:spPr>
          <a:xfrm>
            <a:off x="852765" y="5519291"/>
            <a:ext cx="843846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came up with a movie watchlist, which includes </a:t>
            </a:r>
            <a:r>
              <a:rPr lang="en-US" i="1" dirty="0">
                <a:solidFill>
                  <a:schemeClr val="bg1"/>
                </a:solidFill>
              </a:rPr>
              <a:t>Love, Rosie; Good Morning, Vietnam;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i="1" dirty="0">
                <a:solidFill>
                  <a:schemeClr val="bg1"/>
                </a:solidFill>
              </a:rPr>
              <a:t>Eat, Prey, Love.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A black symbol on a tan background&#10;&#10;Description automatically generated">
            <a:extLst>
              <a:ext uri="{FF2B5EF4-FFF2-40B4-BE49-F238E27FC236}">
                <a16:creationId xmlns:a16="http://schemas.microsoft.com/office/drawing/2014/main" id="{7E4BF6D4-3F38-ECB4-4692-EC674D3F4C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2" t="15767" r="20438" b="15793"/>
          <a:stretch/>
        </p:blipFill>
        <p:spPr>
          <a:xfrm>
            <a:off x="10297111" y="4877573"/>
            <a:ext cx="1537729" cy="1537729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9494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/>
            </a:gs>
            <a:gs pos="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E29D7-ACCF-3305-1145-C7AE1808C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260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120B29B-2E7B-0CDC-549F-1F4B6FC2A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856452"/>
              </p:ext>
            </p:extLst>
          </p:nvPr>
        </p:nvGraphicFramePr>
        <p:xfrm>
          <a:off x="6792686" y="2422675"/>
          <a:ext cx="4908436" cy="2285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 descr="A logo with different colored circles&#10;&#10;Description automatically generated">
            <a:extLst>
              <a:ext uri="{FF2B5EF4-FFF2-40B4-BE49-F238E27FC236}">
                <a16:creationId xmlns:a16="http://schemas.microsoft.com/office/drawing/2014/main" id="{BDF75CD7-2D1C-62F4-6A2C-9B188CBD7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477"/>
            <a:ext cx="2517058" cy="84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A9FA02-438C-E037-BBDE-1A9F5E4842E1}"/>
              </a:ext>
            </a:extLst>
          </p:cNvPr>
          <p:cNvSpPr txBox="1"/>
          <p:nvPr/>
        </p:nvSpPr>
        <p:spPr>
          <a:xfrm>
            <a:off x="446369" y="1905506"/>
            <a:ext cx="5649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Are people more or less semicolon literate?</a:t>
            </a:r>
            <a:endParaRPr lang="en-US" dirty="0">
              <a:solidFill>
                <a:schemeClr val="bg1"/>
              </a:solidFill>
              <a:effectLst/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Why have semicolon searches plateaued?</a:t>
            </a:r>
            <a:endParaRPr lang="en-US" sz="2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  <a:latin typeface="Garamond" panose="02020404030301010803" pitchFamily="18" charset="0"/>
              </a:rPr>
              <a:t>Does the early absence of semicolon searches suggest people knew how to use semicolons more prior to 2007?</a:t>
            </a:r>
          </a:p>
        </p:txBody>
      </p:sp>
      <p:pic>
        <p:nvPicPr>
          <p:cNvPr id="4" name="Picture 3" descr="A cartoon of a child holding her hair&#10;&#10;Description automatically generated">
            <a:extLst>
              <a:ext uri="{FF2B5EF4-FFF2-40B4-BE49-F238E27FC236}">
                <a16:creationId xmlns:a16="http://schemas.microsoft.com/office/drawing/2014/main" id="{9D81BBB1-78CD-4762-FEB9-15C99940F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44" y="4806965"/>
            <a:ext cx="2517058" cy="1922117"/>
          </a:xfrm>
          <a:prstGeom prst="rect">
            <a:avLst/>
          </a:prstGeom>
        </p:spPr>
      </p:pic>
      <p:pic>
        <p:nvPicPr>
          <p:cNvPr id="9" name="Picture 8" descr="A person and person reading books&#10;&#10;Description automatically generated">
            <a:extLst>
              <a:ext uri="{FF2B5EF4-FFF2-40B4-BE49-F238E27FC236}">
                <a16:creationId xmlns:a16="http://schemas.microsoft.com/office/drawing/2014/main" id="{F351C2F0-80E0-0D9C-65C9-F4E96E38A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68" y="4861785"/>
            <a:ext cx="1865376" cy="13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22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225</TotalTime>
  <Words>222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Garamond</vt:lpstr>
      <vt:lpstr>Impact</vt:lpstr>
      <vt:lpstr>Times New Roman</vt:lpstr>
      <vt:lpstr>Trebuchet MS</vt:lpstr>
      <vt:lpstr>Wingdings 3</vt:lpstr>
      <vt:lpstr>Facet</vt:lpstr>
      <vt:lpstr>An Assessment of Understanding the Proper Usage of Semicolons in the United States and Implications for K-12 American Literacy.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Assessment of Understanding the Proper Usage of Semicolons in the United States and Implications for K-12 American Literacy.</dc:title>
  <dc:creator>Pavel Dimens</dc:creator>
  <cp:lastModifiedBy>Megumi Oshima</cp:lastModifiedBy>
  <cp:revision>18</cp:revision>
  <dcterms:created xsi:type="dcterms:W3CDTF">2024-07-01T13:54:40Z</dcterms:created>
  <dcterms:modified xsi:type="dcterms:W3CDTF">2024-08-26T23:24:36Z</dcterms:modified>
</cp:coreProperties>
</file>