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2" r:id="rId5"/>
    <p:sldId id="258" r:id="rId6"/>
    <p:sldId id="263" r:id="rId7"/>
    <p:sldId id="260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rsonal intros + icebreaker" id="{FA76D6EB-671B-48AB-AC67-E64DF8A9647E}">
          <p14:sldIdLst>
            <p14:sldId id="261"/>
          </p14:sldIdLst>
        </p14:section>
        <p14:section name="Intro" id="{54C1F76E-977F-4B19-A58E-093345A1958A}">
          <p14:sldIdLst>
            <p14:sldId id="256"/>
          </p14:sldIdLst>
        </p14:section>
        <p14:section name="Storytelling" id="{32DEE655-E7B4-43AC-89D4-B1792B069082}">
          <p14:sldIdLst>
            <p14:sldId id="257"/>
            <p14:sldId id="262"/>
          </p14:sldIdLst>
        </p14:section>
        <p14:section name="PowerPoint Aesthetics" id="{C2D36986-B9EE-4DA5-9589-D0996F7B426D}">
          <p14:sldIdLst>
            <p14:sldId id="258"/>
            <p14:sldId id="263"/>
          </p14:sldIdLst>
        </p14:section>
        <p14:section name="Morph" id="{07798C49-FBA0-4D12-AF75-CC222A766456}">
          <p14:sldIdLst>
            <p14:sldId id="260"/>
            <p14:sldId id="264"/>
          </p14:sldIdLst>
        </p14:section>
        <p14:section name="Tips &amp; Tricks" id="{E08AEE1E-62DD-4254-B020-2DCC5943B4BA}">
          <p14:sldIdLst>
            <p14:sldId id="259"/>
            <p14:sldId id="265"/>
          </p14:sldIdLst>
        </p14:section>
        <p14:section name="Project" id="{7B70FD32-5C5E-4E87-97D3-0EFBB134395F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43A"/>
    <a:srgbClr val="F2F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A092-D8CC-0BAC-A465-DF902F98B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324FB-A26C-16C9-7869-BB8995C8A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36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F2C6-F012-D1C7-570A-52D5749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925-550B-7950-8F28-D5546C02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938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3405-AEAE-C512-E723-E3DB197D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290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8962-BDD2-94EF-4914-016EAF2F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C5B5-EBF1-5580-D166-60C28C72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6814F-061F-70EF-FB76-A9D005F67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10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white background with a blue and green line&#10;&#10;Description automatically generated with medium confidence">
            <a:extLst>
              <a:ext uri="{FF2B5EF4-FFF2-40B4-BE49-F238E27FC236}">
                <a16:creationId xmlns:a16="http://schemas.microsoft.com/office/drawing/2014/main" id="{2FD056E5-529A-E59B-5EA4-4FBA17D7F0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2" t="56932"/>
          <a:stretch/>
        </p:blipFill>
        <p:spPr>
          <a:xfrm>
            <a:off x="5962650" y="5128592"/>
            <a:ext cx="6229350" cy="172940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6BC2C-9B25-2C6B-4FA4-8F74344A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06FEF-4441-13FF-1B71-85C7D13E4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blue and black snake&#10;&#10;Description automatically generated">
            <a:extLst>
              <a:ext uri="{FF2B5EF4-FFF2-40B4-BE49-F238E27FC236}">
                <a16:creationId xmlns:a16="http://schemas.microsoft.com/office/drawing/2014/main" id="{9B709F59-95CE-5964-A822-79CFBC4185B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85049"/>
            <a:ext cx="809625" cy="12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7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07D4-93E8-A21A-6B80-9321C378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Without modern medical intervention, how many times would you have died so far?</a:t>
            </a:r>
          </a:p>
        </p:txBody>
      </p:sp>
    </p:spTree>
    <p:extLst>
      <p:ext uri="{BB962C8B-B14F-4D97-AF65-F5344CB8AC3E}">
        <p14:creationId xmlns:p14="http://schemas.microsoft.com/office/powerpoint/2010/main" val="125239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3BF2-86DD-96BF-0F31-30F9C4FB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 Minute Break</a:t>
            </a:r>
          </a:p>
        </p:txBody>
      </p:sp>
    </p:spTree>
    <p:extLst>
      <p:ext uri="{BB962C8B-B14F-4D97-AF65-F5344CB8AC3E}">
        <p14:creationId xmlns:p14="http://schemas.microsoft.com/office/powerpoint/2010/main" val="286512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DFF8-1856-1AA8-D5DE-99346C29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B916-AA84-F163-ECC2-A31E59137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240C-9E6A-FB00-E66F-D8FBED8E7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4606"/>
            <a:ext cx="9144000" cy="1917137"/>
          </a:xfrm>
        </p:spPr>
        <p:txBody>
          <a:bodyPr anchor="ctr"/>
          <a:lstStyle/>
          <a:p>
            <a:r>
              <a:rPr lang="en-US" dirty="0"/>
              <a:t>Communicating Research with Effective Storytelling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1F87F-641A-8B04-C8AE-08ECB6D63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444"/>
            <a:ext cx="9144000" cy="1329504"/>
          </a:xfrm>
        </p:spPr>
        <p:txBody>
          <a:bodyPr anchor="ctr"/>
          <a:lstStyle/>
          <a:p>
            <a:r>
              <a:rPr lang="en-US" dirty="0"/>
              <a:t>AFS2024 Workshop - Day 2</a:t>
            </a:r>
          </a:p>
          <a:p>
            <a:r>
              <a:rPr lang="en-US" dirty="0"/>
              <a:t>Megumi Oshima &amp; Pavel Dimens</a:t>
            </a:r>
          </a:p>
        </p:txBody>
      </p:sp>
    </p:spTree>
    <p:extLst>
      <p:ext uri="{BB962C8B-B14F-4D97-AF65-F5344CB8AC3E}">
        <p14:creationId xmlns:p14="http://schemas.microsoft.com/office/powerpoint/2010/main" val="24036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3BF2-86DD-96BF-0F31-30F9C4FB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3BF2-86DD-96BF-0F31-30F9C4FB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 Minute Break</a:t>
            </a:r>
          </a:p>
        </p:txBody>
      </p:sp>
    </p:spTree>
    <p:extLst>
      <p:ext uri="{BB962C8B-B14F-4D97-AF65-F5344CB8AC3E}">
        <p14:creationId xmlns:p14="http://schemas.microsoft.com/office/powerpoint/2010/main" val="52496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5AA5-4C9B-FC70-0D89-A4C4922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0F71-1F44-8B5C-1C93-73D488FAA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9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3BF2-86DD-96BF-0F31-30F9C4FB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 Minute Break</a:t>
            </a:r>
          </a:p>
        </p:txBody>
      </p:sp>
    </p:spTree>
    <p:extLst>
      <p:ext uri="{BB962C8B-B14F-4D97-AF65-F5344CB8AC3E}">
        <p14:creationId xmlns:p14="http://schemas.microsoft.com/office/powerpoint/2010/main" val="50190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14EA-5B80-2DE9-CE8E-9A4BBA4B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4D1C-9E5B-FE8E-1293-9B86A5D4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3BF2-86DD-96BF-0F31-30F9C4FB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 Minute Break</a:t>
            </a:r>
          </a:p>
        </p:txBody>
      </p:sp>
    </p:spTree>
    <p:extLst>
      <p:ext uri="{BB962C8B-B14F-4D97-AF65-F5344CB8AC3E}">
        <p14:creationId xmlns:p14="http://schemas.microsoft.com/office/powerpoint/2010/main" val="249354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9EA6-E576-E205-BBCD-9D009CDC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BEE4-573E-8869-B434-AA549F9F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44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 Light</vt:lpstr>
      <vt:lpstr>Office Theme</vt:lpstr>
      <vt:lpstr>Without modern medical intervention, how many times would you have died so far?</vt:lpstr>
      <vt:lpstr>Communicating Research with Effective Storytelling</vt:lpstr>
      <vt:lpstr>PowerPoint Presentation</vt:lpstr>
      <vt:lpstr>5 Minute Break</vt:lpstr>
      <vt:lpstr>PowerPoint Presentation</vt:lpstr>
      <vt:lpstr>5 Minute Break</vt:lpstr>
      <vt:lpstr>PowerPoint Presentation</vt:lpstr>
      <vt:lpstr>5 Minute Break</vt:lpstr>
      <vt:lpstr>PowerPoint Presentation</vt:lpstr>
      <vt:lpstr>5 Minute Break</vt:lpstr>
      <vt:lpstr>Group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Dimens</dc:creator>
  <cp:lastModifiedBy>Pavel Dimens</cp:lastModifiedBy>
  <cp:revision>9</cp:revision>
  <dcterms:created xsi:type="dcterms:W3CDTF">2024-08-21T19:20:45Z</dcterms:created>
  <dcterms:modified xsi:type="dcterms:W3CDTF">2024-08-21T20:49:08Z</dcterms:modified>
</cp:coreProperties>
</file>