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43A"/>
    <a:srgbClr val="F2F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A092-D8CC-0BAC-A465-DF902F98B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324FB-A26C-16C9-7869-BB8995C8A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36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F2C6-F012-D1C7-570A-52D5749F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8925-550B-7950-8F28-D5546C02F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938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3405-AEAE-C512-E723-E3DB197D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290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8962-BDD2-94EF-4914-016EAF2F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BC5B5-EBF1-5580-D166-60C28C720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6814F-061F-70EF-FB76-A9D005F67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910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white background with a blue and green line&#10;&#10;Description automatically generated with medium confidence">
            <a:extLst>
              <a:ext uri="{FF2B5EF4-FFF2-40B4-BE49-F238E27FC236}">
                <a16:creationId xmlns:a16="http://schemas.microsoft.com/office/drawing/2014/main" id="{2FD056E5-529A-E59B-5EA4-4FBA17D7F0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2" t="56932"/>
          <a:stretch/>
        </p:blipFill>
        <p:spPr>
          <a:xfrm>
            <a:off x="5962650" y="5128592"/>
            <a:ext cx="6229350" cy="172940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6BC2C-9B25-2C6B-4FA4-8F74344A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06FEF-4441-13FF-1B71-85C7D13E4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blue and black snake&#10;&#10;Description automatically generated">
            <a:extLst>
              <a:ext uri="{FF2B5EF4-FFF2-40B4-BE49-F238E27FC236}">
                <a16:creationId xmlns:a16="http://schemas.microsoft.com/office/drawing/2014/main" id="{9B709F59-95CE-5964-A822-79CFBC4185B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85049"/>
            <a:ext cx="809625" cy="12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7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240C-9E6A-FB00-E66F-D8FBED8E7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4606"/>
            <a:ext cx="9144000" cy="1917137"/>
          </a:xfrm>
        </p:spPr>
        <p:txBody>
          <a:bodyPr anchor="ctr"/>
          <a:lstStyle/>
          <a:p>
            <a:r>
              <a:rPr lang="en-US" dirty="0"/>
              <a:t>Communicating Research with Effective Storytelling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1F87F-641A-8B04-C8AE-08ECB6D63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444"/>
            <a:ext cx="9144000" cy="1329504"/>
          </a:xfrm>
        </p:spPr>
        <p:txBody>
          <a:bodyPr anchor="ctr"/>
          <a:lstStyle/>
          <a:p>
            <a:r>
              <a:rPr lang="en-US" dirty="0"/>
              <a:t>AFS2024 Workshop - Day 2</a:t>
            </a:r>
          </a:p>
          <a:p>
            <a:r>
              <a:rPr lang="en-US" dirty="0"/>
              <a:t>Megumi Oshima &amp; Pavel Dimens</a:t>
            </a:r>
          </a:p>
        </p:txBody>
      </p:sp>
    </p:spTree>
    <p:extLst>
      <p:ext uri="{BB962C8B-B14F-4D97-AF65-F5344CB8AC3E}">
        <p14:creationId xmlns:p14="http://schemas.microsoft.com/office/powerpoint/2010/main" val="24036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Roboto Light</vt:lpstr>
      <vt:lpstr>Office Theme</vt:lpstr>
      <vt:lpstr>Communicating Research with Effective Storytelling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Dimens</dc:creator>
  <cp:lastModifiedBy>Pavel Dimens</cp:lastModifiedBy>
  <cp:revision>4</cp:revision>
  <dcterms:created xsi:type="dcterms:W3CDTF">2024-08-21T19:20:45Z</dcterms:created>
  <dcterms:modified xsi:type="dcterms:W3CDTF">2024-08-21T20:15:44Z</dcterms:modified>
</cp:coreProperties>
</file>