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87"/>
    <a:srgbClr val="FFFFFF"/>
    <a:srgbClr val="EE2385"/>
    <a:srgbClr val="AC659B"/>
    <a:srgbClr val="D3E427"/>
    <a:srgbClr val="223719"/>
    <a:srgbClr val="F03581"/>
    <a:srgbClr val="A73A0B"/>
    <a:srgbClr val="A65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4E87-E069-4C31-A7F3-13BBD6D9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23EE-1509-4B0F-825B-1108ED73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A4F2-F2B0-4CAC-B1D2-A0666E8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2D20-7E1D-40DA-9712-7169EF6B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DF7C-1F95-4301-A609-7F615BAA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17D-0FD3-4C19-9C14-7A550BD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D0DD-3424-48D8-A94E-D7DDBB84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22C7-7D97-4776-8A29-BFC2419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152E-428E-4D37-8337-75346B59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AF66-2099-4E9A-80B2-B282D3BA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ABEDD-A5ED-4C83-A9B5-4A23D7BA1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A041-1B4D-4048-9FB5-209C19D8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02E3-AA42-4A50-8606-AB09EE6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E6E6-F4C3-4FEF-A298-717076C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3269-F8D5-41C1-B0E5-C57E31A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11FC-F824-4F35-9887-20AD5D35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AA19-52B9-4017-B54C-14EFDF2E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9478-FB4B-4F03-A2AF-C94880D1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A278-BE34-4B4B-8274-CB5F6FE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EF02-76C1-4909-877A-08B104B7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BED-E2BF-43F0-83A6-26F1E77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280B-CBEC-49AD-A915-1A207D82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66CF-E5A4-4B91-AFB7-A375F61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AAA-7E0F-4892-9EDD-C47A869A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63DD-C6DF-453F-B455-EBF63EC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FC3-0770-434C-B33F-30D628F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7E4-7558-4F55-B0C0-EA463B83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3B60-2154-484C-8C84-C283A20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516C-B5C7-4D75-A1DE-2357A1C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9F45-9271-4739-8747-1E22507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6466-E1BA-4836-A993-5D9D29A6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7E1-154D-43C0-B729-D54D2E57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864-110B-4D08-A630-7C1872E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7C856-DF24-44E6-90C1-81DAC540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C9F0-00B0-43D1-AB20-EB19244F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5151-96CE-415B-8D93-5EBCC61A6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BC655-7E3D-47CD-B416-B53BB66E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9227-463F-4ACB-99EB-74D602BC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E63C-C6EA-4379-AAA6-0CC76D1B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8E9-9CF6-43A3-89DA-1546FCE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9CCB-0E08-49BD-BED5-539DC5C0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029F-7762-402A-B669-982E268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EDFA-8EF0-4B40-BF70-758887F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AC90-C868-4AF8-A9CE-AC3F2577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CD48-60E6-43A7-BC51-978FFF93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83DE3-401C-41D4-A9FD-D59BA65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D7A-DD3C-4FF5-A187-28C110FE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7077-1423-4D3D-BA10-FB7308C1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EE977-CBC1-443C-B6D5-2B0F36E3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EEF3-54C5-4B07-A4FD-E91B297F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E5B4-8B04-4CD1-90B0-829FCED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1373-1EC3-4FF1-9EBD-108A8E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71E3-4256-4E92-97A8-75BACA33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79B07-A317-403B-BC18-8436B6C3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DF02-7537-4081-9A57-A0BF6BD3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97A0-DF19-43BC-82B6-551E3B43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EFBA-C78E-4AC8-85C0-FF83A16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BB71-BC5A-479D-ACEB-3F5943D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9D64-90BA-4430-85E5-AAB91D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A590-8EDE-4C36-8A1F-6696BD37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5084-87C7-4B4E-9D61-FE677CBE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C084-7141-476F-9640-CE0148C2D93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0CF5-7B01-4433-ACFD-B834C262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CDD-9AEC-46FD-B76E-AC37B694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667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evenbarb/4823353741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wallpaperflare.com/search?wallpaper=Hawaiian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alveston-islander/1220609306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wplumeria.com/plumeria-in-hawaii/#types-of-plumeria-from-hawa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FC8-A1C4-4217-86E9-DDEE386F7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521" y="1122363"/>
            <a:ext cx="10414958" cy="23876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AEC8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PLUMERIA IN HAWAII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3FFDE-06C1-4437-9229-3C8F00F4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26659"/>
            <a:ext cx="9144000" cy="42630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AFS Workshop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9441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EB6C-5735-4798-A8B0-326560F2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11" y="4485501"/>
            <a:ext cx="5908589" cy="3379447"/>
          </a:xfrm>
        </p:spPr>
        <p:txBody>
          <a:bodyPr/>
          <a:lstStyle/>
          <a:p>
            <a:r>
              <a:rPr lang="en-US" dirty="0">
                <a:solidFill>
                  <a:srgbClr val="A65993"/>
                </a:solidFill>
                <a:latin typeface="Bell MT" panose="02020503060305020303" pitchFamily="18" charset="0"/>
              </a:rPr>
              <a:t>Plumeria are not native to </a:t>
            </a:r>
            <a:r>
              <a:rPr lang="en-US" i="1" dirty="0">
                <a:solidFill>
                  <a:srgbClr val="A65993"/>
                </a:solidFill>
                <a:latin typeface="Bell MT" panose="02020503060305020303" pitchFamily="18" charset="0"/>
              </a:rPr>
              <a:t>Hawai’i</a:t>
            </a:r>
            <a:r>
              <a:rPr lang="en-US" dirty="0">
                <a:solidFill>
                  <a:srgbClr val="A65993"/>
                </a:solidFill>
                <a:latin typeface="Bell MT" panose="02020503060305020303" pitchFamily="18" charset="0"/>
              </a:rPr>
              <a:t>. They were brought to Hawai’i in 1860. </a:t>
            </a:r>
          </a:p>
          <a:p>
            <a:r>
              <a:rPr lang="en-US" u="sng" dirty="0">
                <a:solidFill>
                  <a:srgbClr val="A65993"/>
                </a:solidFill>
                <a:latin typeface="Bell MT" panose="02020503060305020303" pitchFamily="18" charset="0"/>
              </a:rPr>
              <a:t>Plumeria are endemic to Mexico, Central America, and the Caribbean</a:t>
            </a:r>
          </a:p>
          <a:p>
            <a:endParaRPr lang="en-US" dirty="0">
              <a:solidFill>
                <a:srgbClr val="A65993"/>
              </a:solidFill>
              <a:latin typeface="Bell MT" panose="020205030603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A1BBC-BF9F-46DF-8512-FCA0246CF584}"/>
              </a:ext>
            </a:extLst>
          </p:cNvPr>
          <p:cNvSpPr/>
          <p:nvPr/>
        </p:nvSpPr>
        <p:spPr>
          <a:xfrm>
            <a:off x="838200" y="434200"/>
            <a:ext cx="7815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Where are plumeria from?</a:t>
            </a:r>
          </a:p>
        </p:txBody>
      </p:sp>
    </p:spTree>
    <p:extLst>
      <p:ext uri="{BB962C8B-B14F-4D97-AF65-F5344CB8AC3E}">
        <p14:creationId xmlns:p14="http://schemas.microsoft.com/office/powerpoint/2010/main" val="39938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6599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50E3-4163-4080-AF7C-33FF795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Characteristics of plumeria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4477-784D-4DAF-B813-CCB67BB4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712227"/>
            <a:ext cx="5181600" cy="435133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SMALL TREES, GROW UP TO 30 FT</a:t>
            </a:r>
          </a:p>
          <a:p>
            <a:r>
              <a:rPr lang="en-US" dirty="0">
                <a:solidFill>
                  <a:srgbClr val="0070C0"/>
                </a:solidFill>
                <a:latin typeface="Bell MT" panose="02020503060305020303" pitchFamily="18" charset="0"/>
              </a:rPr>
              <a:t>flower in early summer to fall</a:t>
            </a:r>
          </a:p>
          <a:p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Deciduous Types Loose All Leaves In The Winter But </a:t>
            </a:r>
            <a:r>
              <a:rPr lang="en-US" i="1" dirty="0">
                <a:solidFill>
                  <a:srgbClr val="00B050"/>
                </a:solidFill>
                <a:latin typeface="Bell MT" panose="02020503060305020303" pitchFamily="18" charset="0"/>
              </a:rPr>
              <a:t>Plumeria </a:t>
            </a:r>
            <a:r>
              <a:rPr lang="en-US" i="1" dirty="0" err="1">
                <a:solidFill>
                  <a:srgbClr val="00B050"/>
                </a:solidFill>
                <a:latin typeface="Bell MT" panose="02020503060305020303" pitchFamily="18" charset="0"/>
              </a:rPr>
              <a:t>Obtusa</a:t>
            </a:r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 And Its Hybrids Keep Their Leaves Year-round</a:t>
            </a:r>
          </a:p>
          <a:p>
            <a:r>
              <a:rPr lang="en-US" u="sng" dirty="0">
                <a:solidFill>
                  <a:srgbClr val="AC659B"/>
                </a:solidFill>
                <a:latin typeface="Bell MT" panose="02020503060305020303" pitchFamily="18" charset="0"/>
              </a:rPr>
              <a:t>flowers have 5 2-3 in petals that spread out in a pinwheel shape</a:t>
            </a:r>
          </a:p>
        </p:txBody>
      </p:sp>
      <p:sp>
        <p:nvSpPr>
          <p:cNvPr id="5" name="AutoShape 14" descr="NParks | Plumeria alba">
            <a:extLst>
              <a:ext uri="{FF2B5EF4-FFF2-40B4-BE49-F238E27FC236}">
                <a16:creationId xmlns:a16="http://schemas.microsoft.com/office/drawing/2014/main" id="{CD7A26C1-3B2C-4690-813D-282588880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ll MT" panose="020205030603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5B0D9-66A7-43B5-AF37-58840862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67" y="2380891"/>
            <a:ext cx="1507906" cy="2096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D7CA2-3607-424C-84AD-B249ADFF2DE3}"/>
              </a:ext>
            </a:extLst>
          </p:cNvPr>
          <p:cNvSpPr txBox="1"/>
          <p:nvPr/>
        </p:nvSpPr>
        <p:spPr>
          <a:xfrm>
            <a:off x="7402445" y="6063565"/>
            <a:ext cx="318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ell MT" panose="02020503060305020303" pitchFamily="18" charset="0"/>
              </a:rPr>
              <a:t>Figure 1. Plumeria leaf and flower characteristics (</a:t>
            </a:r>
            <a:r>
              <a:rPr lang="en-US" sz="1000" dirty="0" err="1">
                <a:latin typeface="Bell MT" panose="02020503060305020303" pitchFamily="18" charset="0"/>
              </a:rPr>
              <a:t>Criley</a:t>
            </a:r>
            <a:r>
              <a:rPr lang="en-US" sz="1000" dirty="0">
                <a:latin typeface="Bell MT" panose="02020503060305020303" pitchFamily="18" charset="0"/>
              </a:rPr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1862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188-FB00-4618-9ADD-2C40C0F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u="sng" dirty="0">
                <a:solidFill>
                  <a:srgbClr val="F035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 of Plumeria</a:t>
            </a:r>
          </a:p>
        </p:txBody>
      </p:sp>
      <p:pic>
        <p:nvPicPr>
          <p:cNvPr id="3074" name="Picture 2" descr="Plumeria rubra (Frangipani)">
            <a:extLst>
              <a:ext uri="{FF2B5EF4-FFF2-40B4-BE49-F238E27FC236}">
                <a16:creationId xmlns:a16="http://schemas.microsoft.com/office/drawing/2014/main" id="{EF9B0FA1-47CB-41D5-AAD3-369CD4FE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" y="1965175"/>
            <a:ext cx="4394221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37B57-98F1-4A44-9EE5-2B8D1BAD719D}"/>
              </a:ext>
            </a:extLst>
          </p:cNvPr>
          <p:cNvSpPr txBox="1"/>
          <p:nvPr/>
        </p:nvSpPr>
        <p:spPr>
          <a:xfrm>
            <a:off x="691979" y="5008861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rubra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A0650-6EEC-4B70-A8A9-C0D76858B2FD}"/>
              </a:ext>
            </a:extLst>
          </p:cNvPr>
          <p:cNvSpPr txBox="1"/>
          <p:nvPr/>
        </p:nvSpPr>
        <p:spPr>
          <a:xfrm>
            <a:off x="7530073" y="1594472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</a:t>
            </a:r>
            <a:r>
              <a:rPr lang="en-US" i="1" dirty="0" err="1"/>
              <a:t>obtusa</a:t>
            </a:r>
            <a:r>
              <a:rPr lang="en-US" i="1" dirty="0"/>
              <a:t>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9DED7C6-1A59-4BAC-BEB2-4EEA1E9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73" y="1965175"/>
            <a:ext cx="3969948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8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2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AB5-AEE6-46A4-A71D-1627CD5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D3E427"/>
                </a:solidFill>
              </a:rPr>
              <a:t>Varieties of plumeria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48EEE-A4C5-4A49-8416-65352CA2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936" y="1483937"/>
            <a:ext cx="2473043" cy="2051811"/>
          </a:xfrm>
          <a:prstGeom prst="rect">
            <a:avLst/>
          </a:prstGeom>
        </p:spPr>
      </p:pic>
      <p:pic>
        <p:nvPicPr>
          <p:cNvPr id="2052" name="Picture 4" descr="Carmen Plumeria Rubra x 6 Seeds Adeniumstore, Suppliers of Plumeria &amp;  Adenium Seeds [APOCYNACEAE Plumeria Carmen] - £4.00 : Adenium Seeds &amp;  Plumeria Seeds, Adenium Seeds at Adenium Store">
            <a:extLst>
              <a:ext uri="{FF2B5EF4-FFF2-40B4-BE49-F238E27FC236}">
                <a16:creationId xmlns:a16="http://schemas.microsoft.com/office/drawing/2014/main" id="{E1B06EFF-D9C4-44E6-A724-39B1355B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43" y="1690688"/>
            <a:ext cx="2476324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B6E51-780F-40EC-8D3B-A60025000E3E}"/>
              </a:ext>
            </a:extLst>
          </p:cNvPr>
          <p:cNvSpPr txBox="1"/>
          <p:nvPr/>
        </p:nvSpPr>
        <p:spPr>
          <a:xfrm>
            <a:off x="504936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Pauahi </a:t>
            </a:r>
            <a:r>
              <a:rPr lang="en-US" dirty="0" err="1"/>
              <a:t>Ali’i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EA9D7-0288-4A7A-B811-976241A7ED69}"/>
              </a:ext>
            </a:extLst>
          </p:cNvPr>
          <p:cNvSpPr txBox="1"/>
          <p:nvPr/>
        </p:nvSpPr>
        <p:spPr>
          <a:xfrm>
            <a:off x="3311243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Carmen</a:t>
            </a:r>
          </a:p>
        </p:txBody>
      </p:sp>
      <p:pic>
        <p:nvPicPr>
          <p:cNvPr id="2054" name="Picture 6" descr="Plumeria (Common White Frangipani) - Flowers of Nepal">
            <a:extLst>
              <a:ext uri="{FF2B5EF4-FFF2-40B4-BE49-F238E27FC236}">
                <a16:creationId xmlns:a16="http://schemas.microsoft.com/office/drawing/2014/main" id="{EBDF100A-64A5-40AF-BCCC-9AD50886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83" y="1679288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70A45-01DB-4F9E-9B66-7FD178579F56}"/>
              </a:ext>
            </a:extLst>
          </p:cNvPr>
          <p:cNvSpPr txBox="1"/>
          <p:nvPr/>
        </p:nvSpPr>
        <p:spPr>
          <a:xfrm>
            <a:off x="6506571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yellow</a:t>
            </a:r>
          </a:p>
        </p:txBody>
      </p:sp>
      <p:pic>
        <p:nvPicPr>
          <p:cNvPr id="2058" name="Picture 10" descr="Plumeria/Frangipani 'Mela Matson'">
            <a:extLst>
              <a:ext uri="{FF2B5EF4-FFF2-40B4-BE49-F238E27FC236}">
                <a16:creationId xmlns:a16="http://schemas.microsoft.com/office/drawing/2014/main" id="{A306FAFD-A0DD-457C-9B88-636517D2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1482043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DA0C8E-E932-45F8-95CB-140C6A6B338D}"/>
              </a:ext>
            </a:extLst>
          </p:cNvPr>
          <p:cNvSpPr txBox="1"/>
          <p:nvPr/>
        </p:nvSpPr>
        <p:spPr>
          <a:xfrm>
            <a:off x="9599763" y="3533047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Mela </a:t>
            </a:r>
            <a:r>
              <a:rPr lang="en-US" dirty="0" err="1"/>
              <a:t>matson</a:t>
            </a:r>
            <a:endParaRPr lang="en-US" dirty="0"/>
          </a:p>
        </p:txBody>
      </p:sp>
      <p:pic>
        <p:nvPicPr>
          <p:cNvPr id="2060" name="Picture 12" descr="10 &quot;Madam Poni&quot; Plumeria Seeds Plants Flower Flowers Perennial Seed P-4 US  Sell">
            <a:extLst>
              <a:ext uri="{FF2B5EF4-FFF2-40B4-BE49-F238E27FC236}">
                <a16:creationId xmlns:a16="http://schemas.microsoft.com/office/drawing/2014/main" id="{86897342-0B3D-4380-8529-013378C8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9" y="4303689"/>
            <a:ext cx="1869903" cy="23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69754A-6DC7-4823-8A2C-5EA8BCEAE3E1}"/>
              </a:ext>
            </a:extLst>
          </p:cNvPr>
          <p:cNvSpPr txBox="1"/>
          <p:nvPr/>
        </p:nvSpPr>
        <p:spPr>
          <a:xfrm>
            <a:off x="-105946" y="401118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Madame </a:t>
            </a:r>
            <a:r>
              <a:rPr lang="en-US" dirty="0" err="1"/>
              <a:t>Poni</a:t>
            </a:r>
            <a:endParaRPr lang="en-US" dirty="0"/>
          </a:p>
        </p:txBody>
      </p:sp>
      <p:pic>
        <p:nvPicPr>
          <p:cNvPr id="2062" name="Picture 14" descr="Buy Plumeria 'Japanese Lantern' with Canarius">
            <a:extLst>
              <a:ext uri="{FF2B5EF4-FFF2-40B4-BE49-F238E27FC236}">
                <a16:creationId xmlns:a16="http://schemas.microsoft.com/office/drawing/2014/main" id="{9DB16E42-D8CA-4B1C-BDE2-729DCB55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02" y="4198485"/>
            <a:ext cx="2411090" cy="24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A7497-4FCB-479F-8C54-76088AB49606}"/>
              </a:ext>
            </a:extLst>
          </p:cNvPr>
          <p:cNvSpPr txBox="1"/>
          <p:nvPr/>
        </p:nvSpPr>
        <p:spPr>
          <a:xfrm>
            <a:off x="3186793" y="390237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Japanese Lantern</a:t>
            </a:r>
          </a:p>
        </p:txBody>
      </p:sp>
      <p:pic>
        <p:nvPicPr>
          <p:cNvPr id="2064" name="Picture 16" descr="Hawaiian Duke - Plumeria Cuttings | Plumeria Tropicals">
            <a:extLst>
              <a:ext uri="{FF2B5EF4-FFF2-40B4-BE49-F238E27FC236}">
                <a16:creationId xmlns:a16="http://schemas.microsoft.com/office/drawing/2014/main" id="{35902EE6-3E52-446C-BC22-A49F4002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68" y="4446911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E7D05-DAD3-4549-A24D-94A064A1E119}"/>
              </a:ext>
            </a:extLst>
          </p:cNvPr>
          <p:cNvSpPr txBox="1"/>
          <p:nvPr/>
        </p:nvSpPr>
        <p:spPr>
          <a:xfrm>
            <a:off x="6797343" y="4065000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Duke</a:t>
            </a:r>
          </a:p>
        </p:txBody>
      </p:sp>
      <p:pic>
        <p:nvPicPr>
          <p:cNvPr id="2066" name="Picture 18" descr="Named Cultivars — Jim Little Plumeria">
            <a:extLst>
              <a:ext uri="{FF2B5EF4-FFF2-40B4-BE49-F238E27FC236}">
                <a16:creationId xmlns:a16="http://schemas.microsoft.com/office/drawing/2014/main" id="{353B8BC7-F611-41CD-9133-2ED96E46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4285036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1CE662-AB01-49FF-8A19-4AB8C483EB87}"/>
              </a:ext>
            </a:extLst>
          </p:cNvPr>
          <p:cNvSpPr txBox="1"/>
          <p:nvPr/>
        </p:nvSpPr>
        <p:spPr>
          <a:xfrm>
            <a:off x="9027438" y="3953013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Peach glow shell</a:t>
            </a:r>
          </a:p>
        </p:txBody>
      </p:sp>
    </p:spTree>
    <p:extLst>
      <p:ext uri="{BB962C8B-B14F-4D97-AF65-F5344CB8AC3E}">
        <p14:creationId xmlns:p14="http://schemas.microsoft.com/office/powerpoint/2010/main" val="18503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4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ACDF03-9751-47F4-8A27-2389F30D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68717"/>
              </p:ext>
            </p:extLst>
          </p:nvPr>
        </p:nvGraphicFramePr>
        <p:xfrm>
          <a:off x="2614725" y="1887793"/>
          <a:ext cx="6962550" cy="3301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10">
                  <a:extLst>
                    <a:ext uri="{9D8B030D-6E8A-4147-A177-3AD203B41FA5}">
                      <a16:colId xmlns:a16="http://schemas.microsoft.com/office/drawing/2014/main" val="2773366569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3740290521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610340287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2371945439"/>
                    </a:ext>
                  </a:extLst>
                </a:gridCol>
                <a:gridCol w="1392510">
                  <a:extLst>
                    <a:ext uri="{9D8B030D-6E8A-4147-A177-3AD203B41FA5}">
                      <a16:colId xmlns:a16="http://schemas.microsoft.com/office/drawing/2014/main" val="4271476138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Petal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28789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54808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478757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Yellow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FFFFFF"/>
                          </a:highlight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774601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79884"/>
                  </a:ext>
                </a:extLst>
              </a:tr>
              <a:tr h="37059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FF"/>
                          </a:highlight>
                        </a:rPr>
                        <a:t>White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ighlight>
                            <a:srgbClr val="EE2385"/>
                          </a:highlight>
                        </a:rPr>
                        <a:t>pink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10/1/23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275922"/>
                  </a:ext>
                </a:extLst>
              </a:tr>
            </a:tbl>
          </a:graphicData>
        </a:graphic>
      </p:graphicFrame>
      <p:pic>
        <p:nvPicPr>
          <p:cNvPr id="3" name="Picture 16" descr="Hawaiian Duke - Plumeria Cuttings | Plumeria Tropicals">
            <a:extLst>
              <a:ext uri="{FF2B5EF4-FFF2-40B4-BE49-F238E27FC236}">
                <a16:creationId xmlns:a16="http://schemas.microsoft.com/office/drawing/2014/main" id="{33D8048C-9917-9D3D-71B8-29E6612B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331" y="370936"/>
            <a:ext cx="1958709" cy="19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9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F5DCD-25E7-4430-9617-5779B62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5A9D-E74C-4193-AA47-261A7716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  <a:hlinkClick r:id="rId4"/>
              </a:rPr>
              <a:t>https://growplumeria.com/plumeria-in-hawaii/#types-of-plumeria-from-hawaii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 err="1">
                <a:latin typeface="Bell MT" panose="02020503060305020303" pitchFamily="18" charset="0"/>
              </a:rPr>
              <a:t>Criley</a:t>
            </a:r>
            <a:r>
              <a:rPr lang="en-US" dirty="0">
                <a:latin typeface="Bell MT" panose="02020503060305020303" pitchFamily="18" charset="0"/>
              </a:rPr>
              <a:t>, R.A. 2005. Plumeria in Hawai’i. Ornamentals and Flowers, OF-31. https://www.ctahr.hawaii.edu/oc/freepubs/pdf/of-31.pdf</a:t>
            </a:r>
          </a:p>
        </p:txBody>
      </p:sp>
    </p:spTree>
    <p:extLst>
      <p:ext uri="{BB962C8B-B14F-4D97-AF65-F5344CB8AC3E}">
        <p14:creationId xmlns:p14="http://schemas.microsoft.com/office/powerpoint/2010/main" val="23399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Cambria</vt:lpstr>
      <vt:lpstr>Office Theme</vt:lpstr>
      <vt:lpstr>PLUMERIA IN HAWAII</vt:lpstr>
      <vt:lpstr>PowerPoint Presentation</vt:lpstr>
      <vt:lpstr>Characteristics of plumeria</vt:lpstr>
      <vt:lpstr>Species of Plumeria</vt:lpstr>
      <vt:lpstr>Varieties of plumeria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PLUMERIA IN HAWAII</dc:title>
  <dc:creator>Megumi Oshima</dc:creator>
  <cp:lastModifiedBy>Pavel Dimens</cp:lastModifiedBy>
  <cp:revision>16</cp:revision>
  <dcterms:created xsi:type="dcterms:W3CDTF">2024-07-10T23:44:24Z</dcterms:created>
  <dcterms:modified xsi:type="dcterms:W3CDTF">2024-08-07T15:34:09Z</dcterms:modified>
</cp:coreProperties>
</file>