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D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2dbeddc9ba6c41059ae2b9078c863dd6</vt:lpwstr>
  </property>
</Properties>
</file>