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  <p:sldMasterId id="214748370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Tahoma"/>
      <p:regular r:id="rId17"/>
      <p:bold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CenturyGothic-bold.fntdata"/><Relationship Id="rId22" Type="http://schemas.openxmlformats.org/officeDocument/2006/relationships/font" Target="fonts/CenturyGothic-boldItalic.fntdata"/><Relationship Id="rId21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Ubuntu-regular.fntdata"/><Relationship Id="rId12" Type="http://schemas.openxmlformats.org/officeDocument/2006/relationships/slide" Target="slides/slide6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Tahoma-regular.fntdata"/><Relationship Id="rId16" Type="http://schemas.openxmlformats.org/officeDocument/2006/relationships/font" Target="fonts/Ubuntu-boldItalic.fntdata"/><Relationship Id="rId19" Type="http://schemas.openxmlformats.org/officeDocument/2006/relationships/font" Target="fonts/CenturyGothic-regular.fntdata"/><Relationship Id="rId1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f51a9bd0c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3f51a9bd0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10" name="Google Shape;410;g33f51a9bd0c_0_38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f51a9bd0c_0_7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3f51a9bd0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33f51a9bd0c_0_76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E4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93E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293E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f51a9bd0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33f51a9bd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g33f51a9bd0c_1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E4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93E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293E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f51a9bd0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3f51a9bd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33f51a9bd0c_1_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E4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93E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293E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f51a9bd0c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3f51a9bd0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g33f51a9bd0c_1_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E4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93E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293E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f51a9bd0c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3f51a9bd0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g33f51a9bd0c_1_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E4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93E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293E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851066" y="0"/>
            <a:ext cx="32238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6" name="Google Shape;56;p14"/>
          <p:cNvCxnSpPr/>
          <p:nvPr/>
        </p:nvCxnSpPr>
        <p:spPr>
          <a:xfrm>
            <a:off x="60371" y="1015550"/>
            <a:ext cx="5185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 Blank slide for charts, screenshots">
  <p:cSld name="1_ Blank slide for charts, screensho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460605" y="4829440"/>
            <a:ext cx="39777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5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5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500"/>
            </a:lvl5pPr>
            <a:lvl6pPr indent="-31115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51510" y="342901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 Blank slide for charts, screenshots">
  <p:cSld name="2_ Blank slide for charts, screensho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1461134" y="4800600"/>
            <a:ext cx="44364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300"/>
              <a:buFont typeface="Ubuntu Light"/>
              <a:buNone/>
              <a:defRPr sz="5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Ubuntu Light"/>
              <a:buNone/>
              <a:defRPr sz="5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Ubuntu Light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Ubuntu Light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Ubuntu Light"/>
              <a:buNone/>
              <a:defRPr sz="500"/>
            </a:lvl5pPr>
            <a:lvl6pPr indent="-31115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ullet">
  <p:cSld name="One Column Bulle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36918" y="379751"/>
            <a:ext cx="8286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436918" y="820330"/>
            <a:ext cx="8286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428626" y="1435531"/>
            <a:ext cx="82869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/>
        </p:nvSpPr>
        <p:spPr>
          <a:xfrm>
            <a:off x="2122370" y="-1234440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651510" y="342901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1" showMasterSp="0">
  <p:cSld name="Cover B1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28625" y="1438199"/>
            <a:ext cx="7321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buntu"/>
              <a:buNone/>
              <a:defRPr b="0"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4237" y="4644353"/>
            <a:ext cx="656603" cy="2553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/>
        </p:nvSpPr>
        <p:spPr>
          <a:xfrm>
            <a:off x="8303559" y="172122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3">
            <a:alphaModFix/>
          </a:blip>
          <a:srcRect b="734" l="0" r="0" t="0"/>
          <a:stretch/>
        </p:blipFill>
        <p:spPr>
          <a:xfrm>
            <a:off x="6287695" y="-844"/>
            <a:ext cx="1986542" cy="514434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28625" y="2803073"/>
            <a:ext cx="7098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2" showMasterSp="0">
  <p:cSld name="Cover B2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28625" y="1438199"/>
            <a:ext cx="7321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Ubuntu"/>
              <a:buNone/>
              <a:defRPr b="0" sz="3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428625" y="2803073"/>
            <a:ext cx="7098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4237" y="4644353"/>
            <a:ext cx="656603" cy="25534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/>
        </p:nvSpPr>
        <p:spPr>
          <a:xfrm>
            <a:off x="8303559" y="172122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1"/>
          <p:cNvPicPr preferRelativeResize="0"/>
          <p:nvPr/>
        </p:nvPicPr>
        <p:blipFill rotWithShape="1">
          <a:blip r:embed="rId3">
            <a:alphaModFix/>
          </a:blip>
          <a:srcRect b="734" l="0" r="0" t="0"/>
          <a:stretch/>
        </p:blipFill>
        <p:spPr>
          <a:xfrm>
            <a:off x="6287695" y="0"/>
            <a:ext cx="19865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hoto">
  <p:cSld name="Left Phot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36918" y="379046"/>
            <a:ext cx="8271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800600" y="1428751"/>
            <a:ext cx="3914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22"/>
          <p:cNvSpPr/>
          <p:nvPr>
            <p:ph idx="2" type="pic"/>
          </p:nvPr>
        </p:nvSpPr>
        <p:spPr>
          <a:xfrm>
            <a:off x="428625" y="1428695"/>
            <a:ext cx="4143300" cy="30003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36918" y="820330"/>
            <a:ext cx="8271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Icon Bullet">
  <p:cSld name="2 Column Icon Bulle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36918" y="379751"/>
            <a:ext cx="8271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366838" y="2685757"/>
            <a:ext cx="27432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2168270" y="1423988"/>
            <a:ext cx="11403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36918" y="820330"/>
            <a:ext cx="8271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4" type="body"/>
          </p:nvPr>
        </p:nvSpPr>
        <p:spPr>
          <a:xfrm>
            <a:off x="5033963" y="2686050"/>
            <a:ext cx="27432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5" type="body"/>
          </p:nvPr>
        </p:nvSpPr>
        <p:spPr>
          <a:xfrm>
            <a:off x="5835394" y="1428750"/>
            <a:ext cx="11403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6" type="body"/>
          </p:nvPr>
        </p:nvSpPr>
        <p:spPr>
          <a:xfrm>
            <a:off x="1366837" y="2236334"/>
            <a:ext cx="2743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7" type="body"/>
          </p:nvPr>
        </p:nvSpPr>
        <p:spPr>
          <a:xfrm>
            <a:off x="5033963" y="2236773"/>
            <a:ext cx="2743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hoto w Icons">
  <p:cSld name="Left Photo w Ico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04800" lvl="1" marL="9144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>
            <a:off x="4803738" y="1114425"/>
            <a:ext cx="3911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803738" y="1555003"/>
            <a:ext cx="391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4801676" y="2204302"/>
            <a:ext cx="692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4" type="body"/>
          </p:nvPr>
        </p:nvSpPr>
        <p:spPr>
          <a:xfrm>
            <a:off x="4801676" y="3003919"/>
            <a:ext cx="692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5" type="body"/>
          </p:nvPr>
        </p:nvSpPr>
        <p:spPr>
          <a:xfrm>
            <a:off x="4801676" y="3803536"/>
            <a:ext cx="692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6" type="body"/>
          </p:nvPr>
        </p:nvSpPr>
        <p:spPr>
          <a:xfrm>
            <a:off x="5625552" y="2204164"/>
            <a:ext cx="309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7" type="body"/>
          </p:nvPr>
        </p:nvSpPr>
        <p:spPr>
          <a:xfrm>
            <a:off x="5625552" y="3003827"/>
            <a:ext cx="309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8" type="body"/>
          </p:nvPr>
        </p:nvSpPr>
        <p:spPr>
          <a:xfrm>
            <a:off x="5625552" y="3803491"/>
            <a:ext cx="309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4"/>
          <p:cNvSpPr/>
          <p:nvPr>
            <p:ph idx="9" type="pic"/>
          </p:nvPr>
        </p:nvSpPr>
        <p:spPr>
          <a:xfrm>
            <a:off x="4801791" y="383231"/>
            <a:ext cx="1072200" cy="33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hoto w Bullets">
  <p:cSld name="Left Photo w Bulle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4804519" y="1114565"/>
            <a:ext cx="3906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04800" lvl="1" marL="9144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4804519" y="1555143"/>
            <a:ext cx="3906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3" type="pic"/>
          </p:nvPr>
        </p:nvSpPr>
        <p:spPr>
          <a:xfrm>
            <a:off x="4801791" y="383231"/>
            <a:ext cx="1072200" cy="331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 txBox="1"/>
          <p:nvPr>
            <p:ph idx="4" type="body"/>
          </p:nvPr>
        </p:nvSpPr>
        <p:spPr>
          <a:xfrm>
            <a:off x="4809280" y="2204164"/>
            <a:ext cx="39060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Right" showMasterSp="0">
  <p:cSld name="Photo Righ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31763" y="1114425"/>
            <a:ext cx="3911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04800" lvl="1" marL="9144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431763" y="1555003"/>
            <a:ext cx="391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3" type="body"/>
          </p:nvPr>
        </p:nvSpPr>
        <p:spPr>
          <a:xfrm>
            <a:off x="429700" y="2204302"/>
            <a:ext cx="692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4" type="body"/>
          </p:nvPr>
        </p:nvSpPr>
        <p:spPr>
          <a:xfrm>
            <a:off x="429700" y="3003919"/>
            <a:ext cx="692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5" type="body"/>
          </p:nvPr>
        </p:nvSpPr>
        <p:spPr>
          <a:xfrm>
            <a:off x="429700" y="3803536"/>
            <a:ext cx="692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6" type="body"/>
          </p:nvPr>
        </p:nvSpPr>
        <p:spPr>
          <a:xfrm>
            <a:off x="1253577" y="2204164"/>
            <a:ext cx="309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7" type="body"/>
          </p:nvPr>
        </p:nvSpPr>
        <p:spPr>
          <a:xfrm>
            <a:off x="1253577" y="3003827"/>
            <a:ext cx="309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8" type="body"/>
          </p:nvPr>
        </p:nvSpPr>
        <p:spPr>
          <a:xfrm>
            <a:off x="1253577" y="3803491"/>
            <a:ext cx="309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6"/>
          <p:cNvSpPr/>
          <p:nvPr>
            <p:ph idx="9" type="pic"/>
          </p:nvPr>
        </p:nvSpPr>
        <p:spPr>
          <a:xfrm>
            <a:off x="429701" y="383231"/>
            <a:ext cx="1072200" cy="33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hoto w Bullets" showMasterSp="0">
  <p:cSld name="Right Photo w Bulle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30572" y="1555003"/>
            <a:ext cx="391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2" type="body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304800" lvl="1" marL="9144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431763" y="1114425"/>
            <a:ext cx="3911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/>
          <p:nvPr>
            <p:ph idx="3" type="pic"/>
          </p:nvPr>
        </p:nvSpPr>
        <p:spPr>
          <a:xfrm>
            <a:off x="429701" y="383231"/>
            <a:ext cx="1072200" cy="331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7"/>
          <p:cNvSpPr txBox="1"/>
          <p:nvPr>
            <p:ph idx="4" type="body"/>
          </p:nvPr>
        </p:nvSpPr>
        <p:spPr>
          <a:xfrm>
            <a:off x="428625" y="2204164"/>
            <a:ext cx="39060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Column Icons">
  <p:cSld name="5-Column Ico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428626" y="379752"/>
            <a:ext cx="8279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428625" y="2696462"/>
            <a:ext cx="13716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706598" y="1428750"/>
            <a:ext cx="815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3" type="body"/>
          </p:nvPr>
        </p:nvSpPr>
        <p:spPr>
          <a:xfrm>
            <a:off x="7343775" y="2691020"/>
            <a:ext cx="13716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4" type="body"/>
          </p:nvPr>
        </p:nvSpPr>
        <p:spPr>
          <a:xfrm>
            <a:off x="7621748" y="1428751"/>
            <a:ext cx="815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5" type="body"/>
          </p:nvPr>
        </p:nvSpPr>
        <p:spPr>
          <a:xfrm>
            <a:off x="5614988" y="2691020"/>
            <a:ext cx="13716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6" type="body"/>
          </p:nvPr>
        </p:nvSpPr>
        <p:spPr>
          <a:xfrm>
            <a:off x="5892961" y="1428751"/>
            <a:ext cx="815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7" type="body"/>
          </p:nvPr>
        </p:nvSpPr>
        <p:spPr>
          <a:xfrm>
            <a:off x="3886200" y="2691020"/>
            <a:ext cx="13716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8" type="body"/>
          </p:nvPr>
        </p:nvSpPr>
        <p:spPr>
          <a:xfrm>
            <a:off x="4164173" y="1428751"/>
            <a:ext cx="815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9" type="body"/>
          </p:nvPr>
        </p:nvSpPr>
        <p:spPr>
          <a:xfrm>
            <a:off x="2157413" y="2691020"/>
            <a:ext cx="13716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3" type="body"/>
          </p:nvPr>
        </p:nvSpPr>
        <p:spPr>
          <a:xfrm>
            <a:off x="2435386" y="1428751"/>
            <a:ext cx="815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4" type="body"/>
          </p:nvPr>
        </p:nvSpPr>
        <p:spPr>
          <a:xfrm>
            <a:off x="436918" y="820330"/>
            <a:ext cx="8271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5" type="body"/>
          </p:nvPr>
        </p:nvSpPr>
        <p:spPr>
          <a:xfrm>
            <a:off x="428626" y="2324938"/>
            <a:ext cx="1371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6" type="body"/>
          </p:nvPr>
        </p:nvSpPr>
        <p:spPr>
          <a:xfrm>
            <a:off x="2157413" y="2327115"/>
            <a:ext cx="1371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7" type="body"/>
          </p:nvPr>
        </p:nvSpPr>
        <p:spPr>
          <a:xfrm>
            <a:off x="3886201" y="2326226"/>
            <a:ext cx="1371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8" type="body"/>
          </p:nvPr>
        </p:nvSpPr>
        <p:spPr>
          <a:xfrm>
            <a:off x="5614988" y="2328403"/>
            <a:ext cx="1371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9" type="body"/>
          </p:nvPr>
        </p:nvSpPr>
        <p:spPr>
          <a:xfrm>
            <a:off x="7343775" y="2329907"/>
            <a:ext cx="1371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Node">
  <p:cSld name="2-Column No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/>
          <p:nvPr/>
        </p:nvSpPr>
        <p:spPr>
          <a:xfrm flipH="1">
            <a:off x="1712102" y="1107829"/>
            <a:ext cx="2530500" cy="30927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9"/>
          <p:cNvCxnSpPr/>
          <p:nvPr/>
        </p:nvCxnSpPr>
        <p:spPr>
          <a:xfrm rot="10800000">
            <a:off x="1951578" y="2454275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951532" y="2578649"/>
            <a:ext cx="2023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1951532" y="3009056"/>
            <a:ext cx="20232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3" type="body"/>
          </p:nvPr>
        </p:nvSpPr>
        <p:spPr>
          <a:xfrm>
            <a:off x="1951532" y="1440748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 flipH="1">
            <a:off x="4901501" y="1107829"/>
            <a:ext cx="2530500" cy="30927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 rot="10800000">
            <a:off x="5140977" y="2454278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9"/>
          <p:cNvSpPr txBox="1"/>
          <p:nvPr>
            <p:ph idx="4" type="body"/>
          </p:nvPr>
        </p:nvSpPr>
        <p:spPr>
          <a:xfrm>
            <a:off x="5140931" y="2578651"/>
            <a:ext cx="2023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5" type="body"/>
          </p:nvPr>
        </p:nvSpPr>
        <p:spPr>
          <a:xfrm>
            <a:off x="5140931" y="3009057"/>
            <a:ext cx="20232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6" type="body"/>
          </p:nvPr>
        </p:nvSpPr>
        <p:spPr>
          <a:xfrm>
            <a:off x="5140931" y="1440748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type="title"/>
          </p:nvPr>
        </p:nvSpPr>
        <p:spPr>
          <a:xfrm>
            <a:off x="429700" y="378694"/>
            <a:ext cx="828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Node">
  <p:cSld name="3-Column No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 flipH="1">
            <a:off x="446802" y="1114425"/>
            <a:ext cx="25305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0"/>
          <p:cNvCxnSpPr/>
          <p:nvPr/>
        </p:nvCxnSpPr>
        <p:spPr>
          <a:xfrm rot="10800000">
            <a:off x="695174" y="2458587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686233" y="2576020"/>
            <a:ext cx="2014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695128" y="3006968"/>
            <a:ext cx="2014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3" type="body"/>
          </p:nvPr>
        </p:nvSpPr>
        <p:spPr>
          <a:xfrm>
            <a:off x="695129" y="1438500"/>
            <a:ext cx="897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30"/>
          <p:cNvSpPr/>
          <p:nvPr/>
        </p:nvSpPr>
        <p:spPr>
          <a:xfrm flipH="1">
            <a:off x="3216999" y="1114425"/>
            <a:ext cx="25281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30"/>
          <p:cNvCxnSpPr/>
          <p:nvPr/>
        </p:nvCxnSpPr>
        <p:spPr>
          <a:xfrm rot="10800000">
            <a:off x="3465421" y="2458587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30"/>
          <p:cNvSpPr txBox="1"/>
          <p:nvPr>
            <p:ph idx="4" type="body"/>
          </p:nvPr>
        </p:nvSpPr>
        <p:spPr>
          <a:xfrm>
            <a:off x="3456481" y="2576020"/>
            <a:ext cx="2014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5" type="body"/>
          </p:nvPr>
        </p:nvSpPr>
        <p:spPr>
          <a:xfrm>
            <a:off x="3456481" y="3006968"/>
            <a:ext cx="2023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6" type="body"/>
          </p:nvPr>
        </p:nvSpPr>
        <p:spPr>
          <a:xfrm>
            <a:off x="3465377" y="1438500"/>
            <a:ext cx="897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30"/>
          <p:cNvSpPr/>
          <p:nvPr/>
        </p:nvSpPr>
        <p:spPr>
          <a:xfrm flipH="1">
            <a:off x="5987247" y="1114425"/>
            <a:ext cx="25281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rot="10800000">
            <a:off x="6235670" y="2458587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0"/>
          <p:cNvSpPr txBox="1"/>
          <p:nvPr>
            <p:ph idx="7" type="body"/>
          </p:nvPr>
        </p:nvSpPr>
        <p:spPr>
          <a:xfrm>
            <a:off x="6226729" y="2576020"/>
            <a:ext cx="2014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8" type="body"/>
          </p:nvPr>
        </p:nvSpPr>
        <p:spPr>
          <a:xfrm>
            <a:off x="6226729" y="3006968"/>
            <a:ext cx="2023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9" type="body"/>
          </p:nvPr>
        </p:nvSpPr>
        <p:spPr>
          <a:xfrm>
            <a:off x="6226730" y="1438500"/>
            <a:ext cx="897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429700" y="371475"/>
            <a:ext cx="828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Column Node">
  <p:cSld name="4-Column Nod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 flipH="1">
            <a:off x="359409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1"/>
          <p:cNvCxnSpPr/>
          <p:nvPr/>
        </p:nvCxnSpPr>
        <p:spPr>
          <a:xfrm>
            <a:off x="567745" y="2460624"/>
            <a:ext cx="156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575339" y="1482020"/>
            <a:ext cx="73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 flipH="1">
            <a:off x="2488055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31"/>
          <p:cNvCxnSpPr/>
          <p:nvPr/>
        </p:nvCxnSpPr>
        <p:spPr>
          <a:xfrm>
            <a:off x="2700187" y="2460624"/>
            <a:ext cx="1557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2703984" y="1482020"/>
            <a:ext cx="73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1"/>
          <p:cNvSpPr/>
          <p:nvPr/>
        </p:nvSpPr>
        <p:spPr>
          <a:xfrm flipH="1">
            <a:off x="4616700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>
            <a:off x="4832630" y="2460624"/>
            <a:ext cx="156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31"/>
          <p:cNvSpPr txBox="1"/>
          <p:nvPr>
            <p:ph idx="3" type="body"/>
          </p:nvPr>
        </p:nvSpPr>
        <p:spPr>
          <a:xfrm>
            <a:off x="4832630" y="1482020"/>
            <a:ext cx="73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31"/>
          <p:cNvSpPr/>
          <p:nvPr/>
        </p:nvSpPr>
        <p:spPr>
          <a:xfrm flipH="1">
            <a:off x="6745346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1"/>
          <p:cNvCxnSpPr/>
          <p:nvPr/>
        </p:nvCxnSpPr>
        <p:spPr>
          <a:xfrm>
            <a:off x="6961275" y="2460624"/>
            <a:ext cx="156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31"/>
          <p:cNvSpPr txBox="1"/>
          <p:nvPr>
            <p:ph idx="4" type="body"/>
          </p:nvPr>
        </p:nvSpPr>
        <p:spPr>
          <a:xfrm>
            <a:off x="6961275" y="1482020"/>
            <a:ext cx="73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5" type="body"/>
          </p:nvPr>
        </p:nvSpPr>
        <p:spPr>
          <a:xfrm>
            <a:off x="567745" y="3000375"/>
            <a:ext cx="1556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6" type="body"/>
          </p:nvPr>
        </p:nvSpPr>
        <p:spPr>
          <a:xfrm>
            <a:off x="2700187" y="3000375"/>
            <a:ext cx="1556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7" type="body"/>
          </p:nvPr>
        </p:nvSpPr>
        <p:spPr>
          <a:xfrm>
            <a:off x="4832630" y="3000375"/>
            <a:ext cx="1556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8" type="body"/>
          </p:nvPr>
        </p:nvSpPr>
        <p:spPr>
          <a:xfrm>
            <a:off x="6961276" y="3000375"/>
            <a:ext cx="1556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428625" y="371475"/>
            <a:ext cx="8286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9" type="body"/>
          </p:nvPr>
        </p:nvSpPr>
        <p:spPr>
          <a:xfrm>
            <a:off x="567745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3" type="body"/>
          </p:nvPr>
        </p:nvSpPr>
        <p:spPr>
          <a:xfrm>
            <a:off x="2700188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4" type="body"/>
          </p:nvPr>
        </p:nvSpPr>
        <p:spPr>
          <a:xfrm>
            <a:off x="4832630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5" type="body"/>
          </p:nvPr>
        </p:nvSpPr>
        <p:spPr>
          <a:xfrm>
            <a:off x="6961275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Node - Centered">
  <p:cSld name="2-Column Node - Centered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 flipH="1">
            <a:off x="1712102" y="1107829"/>
            <a:ext cx="2530500" cy="30927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 rot="10800000">
            <a:off x="1951578" y="2454275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1951532" y="2578649"/>
            <a:ext cx="2023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1951532" y="3011021"/>
            <a:ext cx="202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2517641" y="1440748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32"/>
          <p:cNvSpPr/>
          <p:nvPr/>
        </p:nvSpPr>
        <p:spPr>
          <a:xfrm flipH="1">
            <a:off x="4901501" y="1107829"/>
            <a:ext cx="2530500" cy="30927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 rot="10800000">
            <a:off x="5140977" y="2454278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2"/>
          <p:cNvSpPr txBox="1"/>
          <p:nvPr>
            <p:ph idx="4" type="body"/>
          </p:nvPr>
        </p:nvSpPr>
        <p:spPr>
          <a:xfrm>
            <a:off x="5140931" y="2578651"/>
            <a:ext cx="2023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5" type="body"/>
          </p:nvPr>
        </p:nvSpPr>
        <p:spPr>
          <a:xfrm>
            <a:off x="5140931" y="3011022"/>
            <a:ext cx="202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6" type="body"/>
          </p:nvPr>
        </p:nvSpPr>
        <p:spPr>
          <a:xfrm>
            <a:off x="5707040" y="1440748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type="title"/>
          </p:nvPr>
        </p:nvSpPr>
        <p:spPr>
          <a:xfrm>
            <a:off x="429700" y="378694"/>
            <a:ext cx="828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Column Node - Centered">
  <p:cSld name="4-Column Node - Centered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 flipH="1">
            <a:off x="359409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567745" y="2460624"/>
            <a:ext cx="156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957411" y="1445679"/>
            <a:ext cx="787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33"/>
          <p:cNvSpPr/>
          <p:nvPr/>
        </p:nvSpPr>
        <p:spPr>
          <a:xfrm flipH="1">
            <a:off x="2488055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3"/>
          <p:cNvCxnSpPr/>
          <p:nvPr/>
        </p:nvCxnSpPr>
        <p:spPr>
          <a:xfrm>
            <a:off x="2700187" y="2460624"/>
            <a:ext cx="1557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33"/>
          <p:cNvSpPr txBox="1"/>
          <p:nvPr>
            <p:ph idx="2" type="body"/>
          </p:nvPr>
        </p:nvSpPr>
        <p:spPr>
          <a:xfrm>
            <a:off x="3086057" y="1445679"/>
            <a:ext cx="787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33"/>
          <p:cNvSpPr/>
          <p:nvPr/>
        </p:nvSpPr>
        <p:spPr>
          <a:xfrm flipH="1">
            <a:off x="4616700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>
            <a:off x="4832630" y="2460624"/>
            <a:ext cx="156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33"/>
          <p:cNvSpPr txBox="1"/>
          <p:nvPr>
            <p:ph idx="3" type="body"/>
          </p:nvPr>
        </p:nvSpPr>
        <p:spPr>
          <a:xfrm>
            <a:off x="5214702" y="1445679"/>
            <a:ext cx="787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33"/>
          <p:cNvSpPr/>
          <p:nvPr/>
        </p:nvSpPr>
        <p:spPr>
          <a:xfrm flipH="1">
            <a:off x="6745346" y="1114425"/>
            <a:ext cx="19908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3"/>
          <p:cNvCxnSpPr/>
          <p:nvPr/>
        </p:nvCxnSpPr>
        <p:spPr>
          <a:xfrm>
            <a:off x="6961275" y="2460624"/>
            <a:ext cx="156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33"/>
          <p:cNvSpPr txBox="1"/>
          <p:nvPr>
            <p:ph idx="4" type="body"/>
          </p:nvPr>
        </p:nvSpPr>
        <p:spPr>
          <a:xfrm>
            <a:off x="7343348" y="1445679"/>
            <a:ext cx="787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5" type="body"/>
          </p:nvPr>
        </p:nvSpPr>
        <p:spPr>
          <a:xfrm>
            <a:off x="567745" y="3009057"/>
            <a:ext cx="15567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33"/>
          <p:cNvSpPr txBox="1"/>
          <p:nvPr>
            <p:ph idx="6" type="body"/>
          </p:nvPr>
        </p:nvSpPr>
        <p:spPr>
          <a:xfrm>
            <a:off x="2700187" y="3009058"/>
            <a:ext cx="15567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33"/>
          <p:cNvSpPr txBox="1"/>
          <p:nvPr>
            <p:ph idx="7" type="body"/>
          </p:nvPr>
        </p:nvSpPr>
        <p:spPr>
          <a:xfrm>
            <a:off x="4832630" y="3009057"/>
            <a:ext cx="15567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8" type="body"/>
          </p:nvPr>
        </p:nvSpPr>
        <p:spPr>
          <a:xfrm>
            <a:off x="6961276" y="3009056"/>
            <a:ext cx="15567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428625" y="371475"/>
            <a:ext cx="8286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9" type="body"/>
          </p:nvPr>
        </p:nvSpPr>
        <p:spPr>
          <a:xfrm>
            <a:off x="567745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13" type="body"/>
          </p:nvPr>
        </p:nvSpPr>
        <p:spPr>
          <a:xfrm>
            <a:off x="2700188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4" type="body"/>
          </p:nvPr>
        </p:nvSpPr>
        <p:spPr>
          <a:xfrm>
            <a:off x="4832630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5" type="body"/>
          </p:nvPr>
        </p:nvSpPr>
        <p:spPr>
          <a:xfrm>
            <a:off x="6961275" y="2576020"/>
            <a:ext cx="155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Node - Centered">
  <p:cSld name="3-Column Node - Centered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 flipH="1">
            <a:off x="446802" y="1114425"/>
            <a:ext cx="25305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34"/>
          <p:cNvCxnSpPr/>
          <p:nvPr/>
        </p:nvCxnSpPr>
        <p:spPr>
          <a:xfrm rot="10800000">
            <a:off x="695174" y="2458587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686233" y="2576020"/>
            <a:ext cx="2014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idx="2" type="body"/>
          </p:nvPr>
        </p:nvSpPr>
        <p:spPr>
          <a:xfrm>
            <a:off x="695128" y="3006968"/>
            <a:ext cx="2014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3" type="body"/>
          </p:nvPr>
        </p:nvSpPr>
        <p:spPr>
          <a:xfrm>
            <a:off x="1252341" y="1464544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34"/>
          <p:cNvSpPr/>
          <p:nvPr/>
        </p:nvSpPr>
        <p:spPr>
          <a:xfrm flipH="1">
            <a:off x="3216999" y="1114425"/>
            <a:ext cx="25281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4"/>
          <p:cNvCxnSpPr/>
          <p:nvPr/>
        </p:nvCxnSpPr>
        <p:spPr>
          <a:xfrm rot="10800000">
            <a:off x="3465421" y="2458587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34"/>
          <p:cNvSpPr txBox="1"/>
          <p:nvPr>
            <p:ph idx="4" type="body"/>
          </p:nvPr>
        </p:nvSpPr>
        <p:spPr>
          <a:xfrm>
            <a:off x="3456481" y="2576020"/>
            <a:ext cx="2014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body"/>
          </p:nvPr>
        </p:nvSpPr>
        <p:spPr>
          <a:xfrm>
            <a:off x="3456481" y="3006968"/>
            <a:ext cx="2023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body"/>
          </p:nvPr>
        </p:nvSpPr>
        <p:spPr>
          <a:xfrm>
            <a:off x="4021363" y="1464544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34"/>
          <p:cNvSpPr/>
          <p:nvPr/>
        </p:nvSpPr>
        <p:spPr>
          <a:xfrm flipH="1">
            <a:off x="5987247" y="1114425"/>
            <a:ext cx="2528100" cy="3086100"/>
          </a:xfrm>
          <a:prstGeom prst="snip1Rect">
            <a:avLst>
              <a:gd fmla="val 1058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4"/>
          <p:cNvCxnSpPr/>
          <p:nvPr/>
        </p:nvCxnSpPr>
        <p:spPr>
          <a:xfrm rot="10800000">
            <a:off x="6235670" y="2458587"/>
            <a:ext cx="2014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34"/>
          <p:cNvSpPr txBox="1"/>
          <p:nvPr>
            <p:ph idx="7" type="body"/>
          </p:nvPr>
        </p:nvSpPr>
        <p:spPr>
          <a:xfrm>
            <a:off x="6226729" y="2576020"/>
            <a:ext cx="2014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8" type="body"/>
          </p:nvPr>
        </p:nvSpPr>
        <p:spPr>
          <a:xfrm>
            <a:off x="6226729" y="3006968"/>
            <a:ext cx="2023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9" type="body"/>
          </p:nvPr>
        </p:nvSpPr>
        <p:spPr>
          <a:xfrm>
            <a:off x="6791611" y="1464544"/>
            <a:ext cx="919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accent3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429700" y="371475"/>
            <a:ext cx="828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Quote" showMasterSp="0">
  <p:cSld name="2_Quot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428625" y="1894924"/>
            <a:ext cx="39147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b="0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38062" y="580160"/>
            <a:ext cx="917952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438062" y="3527596"/>
            <a:ext cx="3904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" y="1328579"/>
            <a:ext cx="727364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>
            <p:ph idx="3" type="body"/>
          </p:nvPr>
        </p:nvSpPr>
        <p:spPr>
          <a:xfrm>
            <a:off x="438062" y="4037577"/>
            <a:ext cx="685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Metrics">
  <p:cSld name="3-Column Metric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436919" y="2476914"/>
            <a:ext cx="25437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2" type="body"/>
          </p:nvPr>
        </p:nvSpPr>
        <p:spPr>
          <a:xfrm>
            <a:off x="3299844" y="2476914"/>
            <a:ext cx="25437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3" type="body"/>
          </p:nvPr>
        </p:nvSpPr>
        <p:spPr>
          <a:xfrm>
            <a:off x="6160691" y="2476914"/>
            <a:ext cx="25437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4" type="body"/>
          </p:nvPr>
        </p:nvSpPr>
        <p:spPr>
          <a:xfrm>
            <a:off x="436919" y="1877699"/>
            <a:ext cx="25461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36"/>
          <p:cNvSpPr txBox="1"/>
          <p:nvPr>
            <p:ph idx="5" type="body"/>
          </p:nvPr>
        </p:nvSpPr>
        <p:spPr>
          <a:xfrm>
            <a:off x="3300230" y="1877699"/>
            <a:ext cx="25437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6" type="body"/>
          </p:nvPr>
        </p:nvSpPr>
        <p:spPr>
          <a:xfrm>
            <a:off x="6160691" y="1877699"/>
            <a:ext cx="2544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36918" y="376283"/>
            <a:ext cx="8271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36"/>
          <p:cNvSpPr txBox="1"/>
          <p:nvPr>
            <p:ph idx="7" type="body"/>
          </p:nvPr>
        </p:nvSpPr>
        <p:spPr>
          <a:xfrm>
            <a:off x="436918" y="820330"/>
            <a:ext cx="8271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Screenshot A" showMasterSp="0">
  <p:cSld name="Desktop Screenshot A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37306" y="371475"/>
            <a:ext cx="8277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2">
            <a:alphaModFix/>
          </a:blip>
          <a:srcRect b="31024" l="8984" r="8960" t="0"/>
          <a:stretch/>
        </p:blipFill>
        <p:spPr>
          <a:xfrm>
            <a:off x="400223" y="925830"/>
            <a:ext cx="8343551" cy="421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/>
          <p:nvPr>
            <p:ph idx="2" type="pic"/>
          </p:nvPr>
        </p:nvSpPr>
        <p:spPr>
          <a:xfrm>
            <a:off x="706487" y="1309878"/>
            <a:ext cx="7731000" cy="38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Screenshot C" showMasterSp="0">
  <p:cSld name="Desktop Screenshot C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37306" y="371475"/>
            <a:ext cx="8277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2">
            <a:alphaModFix/>
          </a:blip>
          <a:srcRect b="-30" l="-291" r="-342" t="0"/>
          <a:stretch/>
        </p:blipFill>
        <p:spPr>
          <a:xfrm>
            <a:off x="985799" y="958442"/>
            <a:ext cx="7172402" cy="411270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>
            <p:ph idx="2" type="pic"/>
          </p:nvPr>
        </p:nvSpPr>
        <p:spPr>
          <a:xfrm>
            <a:off x="1837991" y="1225142"/>
            <a:ext cx="5417400" cy="32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Left">
  <p:cSld name="Desktop Lef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5257799" y="371475"/>
            <a:ext cx="345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2">
            <a:alphaModFix/>
          </a:blip>
          <a:srcRect b="18692" l="43570" r="8961" t="0"/>
          <a:stretch/>
        </p:blipFill>
        <p:spPr>
          <a:xfrm>
            <a:off x="0" y="374187"/>
            <a:ext cx="4826640" cy="476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/>
          <p:nvPr>
            <p:ph idx="2" type="pic"/>
          </p:nvPr>
        </p:nvSpPr>
        <p:spPr>
          <a:xfrm>
            <a:off x="0" y="766763"/>
            <a:ext cx="4506300" cy="43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5257799" y="1428750"/>
            <a:ext cx="3457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Right" showMasterSp="0">
  <p:cSld name="Desktop Righ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437140" y="371476"/>
            <a:ext cx="34491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2">
            <a:alphaModFix/>
          </a:blip>
          <a:srcRect b="18692" l="8854" r="43567" t="0"/>
          <a:stretch/>
        </p:blipFill>
        <p:spPr>
          <a:xfrm>
            <a:off x="4305783" y="374187"/>
            <a:ext cx="4838215" cy="476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/>
          <p:nvPr>
            <p:ph idx="2" type="pic"/>
          </p:nvPr>
        </p:nvSpPr>
        <p:spPr>
          <a:xfrm>
            <a:off x="4637709" y="766763"/>
            <a:ext cx="4506300" cy="43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437140" y="1428750"/>
            <a:ext cx="34491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Left">
  <p:cSld name="Mobile Lef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4339971" y="374898"/>
            <a:ext cx="437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black screen with a white border&#10;&#10;Description automatically generated" id="297" name="Google Shape;29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96" y="374899"/>
            <a:ext cx="2025874" cy="419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/>
          <p:nvPr>
            <p:ph idx="2" type="pic"/>
          </p:nvPr>
        </p:nvSpPr>
        <p:spPr>
          <a:xfrm>
            <a:off x="1216863" y="441640"/>
            <a:ext cx="1865400" cy="4059900"/>
          </a:xfrm>
          <a:prstGeom prst="roundRect">
            <a:avLst>
              <a:gd fmla="val 7056" name="adj"/>
            </a:avLst>
          </a:prstGeom>
          <a:noFill/>
          <a:ln>
            <a:noFill/>
          </a:ln>
        </p:spPr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4341114" y="1001268"/>
            <a:ext cx="4375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Right">
  <p:cSld name="Mobile Righ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437139" y="371474"/>
            <a:ext cx="4478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437140" y="1001268"/>
            <a:ext cx="4478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A black screen with a white border&#10;&#10;Description automatically generated" id="303" name="Google Shape;30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7022" y="374899"/>
            <a:ext cx="2025874" cy="4192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/>
          <p:nvPr>
            <p:ph idx="2" type="pic"/>
          </p:nvPr>
        </p:nvSpPr>
        <p:spPr>
          <a:xfrm>
            <a:off x="6062189" y="441640"/>
            <a:ext cx="1865400" cy="4059900"/>
          </a:xfrm>
          <a:prstGeom prst="roundRect">
            <a:avLst>
              <a:gd fmla="val 705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 Left">
  <p:cSld name="iPad Lef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4800602" y="374899"/>
            <a:ext cx="3914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481" y="363310"/>
            <a:ext cx="3457573" cy="444396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/>
          <p:nvPr>
            <p:ph idx="2" type="pic"/>
          </p:nvPr>
        </p:nvSpPr>
        <p:spPr>
          <a:xfrm>
            <a:off x="714727" y="539895"/>
            <a:ext cx="3135300" cy="4091100"/>
          </a:xfrm>
          <a:prstGeom prst="roundRect">
            <a:avLst>
              <a:gd fmla="val 1481" name="adj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4800602" y="1001268"/>
            <a:ext cx="3914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 Right" showMasterSp="0">
  <p:cSld name="iPad Righ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437139" y="386987"/>
            <a:ext cx="3909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12" name="Google Shape;3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05400" y="363310"/>
            <a:ext cx="3457573" cy="444396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>
            <p:ph idx="2" type="pic"/>
          </p:nvPr>
        </p:nvSpPr>
        <p:spPr>
          <a:xfrm>
            <a:off x="5266135" y="539354"/>
            <a:ext cx="3136200" cy="4091100"/>
          </a:xfrm>
          <a:prstGeom prst="roundRect">
            <a:avLst>
              <a:gd fmla="val 1481" name="adj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437140" y="1001267"/>
            <a:ext cx="3914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Blue" showMasterSp="0" type="title">
  <p:cSld name="TITLE"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ctrTitle"/>
          </p:nvPr>
        </p:nvSpPr>
        <p:spPr>
          <a:xfrm>
            <a:off x="428625" y="2178755"/>
            <a:ext cx="45876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buntu"/>
              <a:buNone/>
              <a:defRPr b="0"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1" type="subTitle"/>
          </p:nvPr>
        </p:nvSpPr>
        <p:spPr>
          <a:xfrm>
            <a:off x="428625" y="3644758"/>
            <a:ext cx="4587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8" name="Google Shape;31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2612" y="2651138"/>
            <a:ext cx="1411390" cy="249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237" y="4644353"/>
            <a:ext cx="656603" cy="25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 showMasterSp="0">
  <p:cSld name="Divider 1"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435349" y="1600412"/>
            <a:ext cx="5776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0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subTitle"/>
          </p:nvPr>
        </p:nvSpPr>
        <p:spPr>
          <a:xfrm>
            <a:off x="435349" y="2693057"/>
            <a:ext cx="5776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323" name="Google Shape;323;p46"/>
          <p:cNvCxnSpPr/>
          <p:nvPr/>
        </p:nvCxnSpPr>
        <p:spPr>
          <a:xfrm flipH="1" rot="10800000">
            <a:off x="0" y="4677000"/>
            <a:ext cx="444000" cy="4665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46"/>
          <p:cNvCxnSpPr/>
          <p:nvPr/>
        </p:nvCxnSpPr>
        <p:spPr>
          <a:xfrm>
            <a:off x="444137" y="4676894"/>
            <a:ext cx="87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5" name="Google Shape;32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821263"/>
            <a:ext cx="426457" cy="16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1406348" y="1872959"/>
            <a:ext cx="6519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buntu"/>
              <a:buNone/>
              <a:defRPr b="0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1328579"/>
            <a:ext cx="727364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>
            <p:ph idx="1" type="subTitle"/>
          </p:nvPr>
        </p:nvSpPr>
        <p:spPr>
          <a:xfrm>
            <a:off x="1406348" y="2888780"/>
            <a:ext cx="651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" y="1328579"/>
            <a:ext cx="727364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1406347" y="3412382"/>
            <a:ext cx="685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ote">
  <p:cSld name="4_Quot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406348" y="1523535"/>
            <a:ext cx="6519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b="0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35" name="Google Shape;33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979155"/>
            <a:ext cx="727364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>
            <p:ph idx="1" type="subTitle"/>
          </p:nvPr>
        </p:nvSpPr>
        <p:spPr>
          <a:xfrm>
            <a:off x="1406348" y="3435844"/>
            <a:ext cx="651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7" name="Google Shape;33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" y="1328579"/>
            <a:ext cx="727364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9" name="Google Shape;339;p48"/>
          <p:cNvSpPr txBox="1"/>
          <p:nvPr>
            <p:ph idx="2" type="body"/>
          </p:nvPr>
        </p:nvSpPr>
        <p:spPr>
          <a:xfrm>
            <a:off x="1406347" y="3959446"/>
            <a:ext cx="685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uote">
  <p:cSld name="3_Quote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9"/>
          <p:cNvSpPr txBox="1"/>
          <p:nvPr>
            <p:ph type="title"/>
          </p:nvPr>
        </p:nvSpPr>
        <p:spPr>
          <a:xfrm>
            <a:off x="4800601" y="1894924"/>
            <a:ext cx="39147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b="0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43" name="Google Shape;34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810482" y="580160"/>
            <a:ext cx="917952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4810482" y="3527596"/>
            <a:ext cx="3904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45" name="Google Shape;3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920" y="1328579"/>
            <a:ext cx="727364" cy="84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 txBox="1"/>
          <p:nvPr>
            <p:ph idx="3" type="body"/>
          </p:nvPr>
        </p:nvSpPr>
        <p:spPr>
          <a:xfrm>
            <a:off x="4810482" y="4037577"/>
            <a:ext cx="685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 showMasterSp="0">
  <p:cSld name="Divider 2">
    <p:bg>
      <p:bgPr>
        <a:solidFill>
          <a:schemeClr val="dk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430690" y="1600412"/>
            <a:ext cx="5776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Ubuntu"/>
              <a:buNone/>
              <a:defRPr b="0"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9" name="Google Shape;349;p50"/>
          <p:cNvSpPr txBox="1"/>
          <p:nvPr>
            <p:ph idx="1" type="subTitle"/>
          </p:nvPr>
        </p:nvSpPr>
        <p:spPr>
          <a:xfrm>
            <a:off x="430690" y="2693057"/>
            <a:ext cx="5776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350" name="Google Shape;350;p50"/>
          <p:cNvCxnSpPr/>
          <p:nvPr/>
        </p:nvCxnSpPr>
        <p:spPr>
          <a:xfrm flipH="1" rot="10800000">
            <a:off x="0" y="4677000"/>
            <a:ext cx="444000" cy="4665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50"/>
          <p:cNvCxnSpPr/>
          <p:nvPr/>
        </p:nvCxnSpPr>
        <p:spPr>
          <a:xfrm>
            <a:off x="444137" y="4676894"/>
            <a:ext cx="870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2" name="Google Shape;35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821263"/>
            <a:ext cx="426457" cy="16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Blue" showMasterSp="0">
  <p:cSld name="Thank You Blue">
    <p:bg>
      <p:bgPr>
        <a:solidFill>
          <a:schemeClr val="dk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ctrTitle"/>
          </p:nvPr>
        </p:nvSpPr>
        <p:spPr>
          <a:xfrm>
            <a:off x="428625" y="2178755"/>
            <a:ext cx="45876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Ubuntu"/>
              <a:buNone/>
              <a:defRPr b="0" sz="3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51"/>
          <p:cNvSpPr txBox="1"/>
          <p:nvPr>
            <p:ph idx="1" type="subTitle"/>
          </p:nvPr>
        </p:nvSpPr>
        <p:spPr>
          <a:xfrm>
            <a:off x="428625" y="3644758"/>
            <a:ext cx="4587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6" name="Google Shape;35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4237" y="4644353"/>
            <a:ext cx="656603" cy="25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2_Title and Content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503288" y="1600688"/>
            <a:ext cx="59172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91425" spcFirstLastPara="1" rIns="91425" wrap="square" tIns="3427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Font typeface="Ubuntu"/>
              <a:buNone/>
              <a:defRPr i="0" sz="430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0" i="0" sz="27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2" type="title"/>
          </p:nvPr>
        </p:nvSpPr>
        <p:spPr>
          <a:xfrm>
            <a:off x="503288" y="2985356"/>
            <a:ext cx="4539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91425" spcFirstLastPara="1" rIns="91425" wrap="square" tIns="3427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Ubuntu"/>
              <a:buNone/>
              <a:defRPr i="0" sz="190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None/>
              <a:defRPr i="0" sz="1400" u="none" cap="none" strike="noStrike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3" type="title"/>
          </p:nvPr>
        </p:nvSpPr>
        <p:spPr>
          <a:xfrm>
            <a:off x="503288" y="3838650"/>
            <a:ext cx="45390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91425" spcFirstLastPara="1" rIns="91425" wrap="square" tIns="3427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None/>
              <a:defRPr b="1" i="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Ubuntu"/>
              <a:buNone/>
              <a:defRPr b="1" i="0" sz="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4" type="title"/>
          </p:nvPr>
        </p:nvSpPr>
        <p:spPr>
          <a:xfrm>
            <a:off x="503288" y="4093125"/>
            <a:ext cx="45390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91425" spcFirstLastPara="1" rIns="91425" wrap="square" tIns="3427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None/>
              <a:defRPr i="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Font typeface="Ubuntu"/>
              <a:buNone/>
              <a:defRPr b="1" i="0" sz="800" u="none" cap="none" strike="noStrike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List">
  <p:cSld name="BulletedLis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651510" y="342901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4" name="Google Shape;364;p53"/>
          <p:cNvSpPr txBox="1"/>
          <p:nvPr>
            <p:ph idx="12" type="sldNum"/>
          </p:nvPr>
        </p:nvSpPr>
        <p:spPr>
          <a:xfrm>
            <a:off x="310930" y="4766310"/>
            <a:ext cx="50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651509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/>
            </a:lvl1pPr>
            <a:lvl2pPr indent="-32385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2pPr>
            <a:lvl3pPr indent="-3238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3pPr>
            <a:lvl4pPr indent="-3238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4pPr>
            <a:lvl5pPr indent="-3238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olSimple">
  <p:cSld name="1ColSimple"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20839"/>
            <a:ext cx="3643632" cy="364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340" y="4801869"/>
            <a:ext cx="501450" cy="19289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4"/>
          <p:cNvSpPr txBox="1"/>
          <p:nvPr>
            <p:ph type="title"/>
          </p:nvPr>
        </p:nvSpPr>
        <p:spPr>
          <a:xfrm>
            <a:off x="411488" y="240030"/>
            <a:ext cx="8270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Ubuntu"/>
              <a:buNone/>
              <a:defRPr b="1" i="0" sz="230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1407244" y="1442194"/>
            <a:ext cx="64359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11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11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11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11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1150" lvl="5" marL="2743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1150" lvl="6" marL="3200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1150" lvl="7" marL="3657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1150" lvl="8" marL="4114800" marR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666666"/>
              </a:buClr>
              <a:buSzPts val="13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olSimple 1">
  <p:cSld name="1_Title and Content_2_3_2"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20839"/>
            <a:ext cx="3647430" cy="364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340" y="4801869"/>
            <a:ext cx="501975" cy="1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>
            <p:ph type="title"/>
          </p:nvPr>
        </p:nvSpPr>
        <p:spPr>
          <a:xfrm>
            <a:off x="411487" y="240030"/>
            <a:ext cx="8270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i="0" sz="230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1407244" y="1442194"/>
            <a:ext cx="64359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65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65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365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365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36550" lvl="5" marL="2743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36550" lvl="6" marL="3200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36550" lvl="7" marL="3657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36550" lvl="8" marL="4114800" marR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666666"/>
              </a:buClr>
              <a:buSzPts val="17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woCol_Left">
  <p:cSld name="2Col_Lef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651510" y="342901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56"/>
          <p:cNvSpPr txBox="1"/>
          <p:nvPr>
            <p:ph idx="12" type="sldNum"/>
          </p:nvPr>
        </p:nvSpPr>
        <p:spPr>
          <a:xfrm>
            <a:off x="310930" y="4766310"/>
            <a:ext cx="50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651510" y="1369219"/>
            <a:ext cx="3164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137150">
            <a:norm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ahoma"/>
              <a:buAutoNum type="arabicPeriod"/>
              <a:def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rabicPeriod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rabicPeriod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rabicPeriod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rabicPeriod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olSimple 1 1">
  <p:cSld name="1_Title and Content_2_3_2_1"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411487" y="240030"/>
            <a:ext cx="8270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Ubuntu"/>
              <a:buNone/>
              <a:defRPr b="1" i="0" sz="23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1407244" y="1442194"/>
            <a:ext cx="64359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65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●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65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○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■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365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●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365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○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36550" lvl="5" marL="2743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■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36550" lvl="6" marL="3200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●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36550" lvl="7" marL="3657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○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36550" lvl="8" marL="4114800" marR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700"/>
              <a:buFont typeface="Ubuntu"/>
              <a:buChar char="■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383" name="Google Shape;383;p57"/>
          <p:cNvPicPr preferRelativeResize="0"/>
          <p:nvPr/>
        </p:nvPicPr>
        <p:blipFill rotWithShape="1">
          <a:blip r:embed="rId2">
            <a:alphaModFix/>
          </a:blip>
          <a:srcRect b="0" l="49" r="49" t="0"/>
          <a:stretch/>
        </p:blipFill>
        <p:spPr>
          <a:xfrm>
            <a:off x="8435340" y="4801867"/>
            <a:ext cx="501975" cy="1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340" y="4801869"/>
            <a:ext cx="501975" cy="19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ol_SimpleCopy">
  <p:cSld name="1_Title and Content_2_2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4685700" y="1406456"/>
            <a:ext cx="39432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●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○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■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●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○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■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●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○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■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387" name="Google Shape;38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5340" y="4801869"/>
            <a:ext cx="501975" cy="1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8"/>
          <p:cNvSpPr txBox="1"/>
          <p:nvPr>
            <p:ph type="title"/>
          </p:nvPr>
        </p:nvSpPr>
        <p:spPr>
          <a:xfrm>
            <a:off x="411480" y="411480"/>
            <a:ext cx="8497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Ubuntu"/>
              <a:buNone/>
              <a:defRPr b="1" i="0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9" name="Google Shape;389;p58"/>
          <p:cNvSpPr txBox="1"/>
          <p:nvPr>
            <p:ph idx="2" type="title"/>
          </p:nvPr>
        </p:nvSpPr>
        <p:spPr>
          <a:xfrm>
            <a:off x="411480" y="788670"/>
            <a:ext cx="8497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Ubuntu"/>
              <a:buNone/>
              <a:defRPr b="0" i="1" sz="1400" u="none" cap="none" strike="noStrike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90" name="Google Shape;390;p58"/>
          <p:cNvSpPr txBox="1"/>
          <p:nvPr>
            <p:ph idx="3" type="body"/>
          </p:nvPr>
        </p:nvSpPr>
        <p:spPr>
          <a:xfrm>
            <a:off x="547256" y="1406456"/>
            <a:ext cx="39432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794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○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■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●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○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■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●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○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Ubuntu"/>
              <a:buChar char="■"/>
              <a:defRPr b="0" i="0" sz="1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91" name="Google Shape;391;p58"/>
          <p:cNvGrpSpPr/>
          <p:nvPr/>
        </p:nvGrpSpPr>
        <p:grpSpPr>
          <a:xfrm>
            <a:off x="4490606" y="88"/>
            <a:ext cx="4653372" cy="632227"/>
            <a:chOff x="0" y="6021550"/>
            <a:chExt cx="6359672" cy="908633"/>
          </a:xfrm>
        </p:grpSpPr>
        <p:cxnSp>
          <p:nvCxnSpPr>
            <p:cNvPr id="392" name="Google Shape;392;p58"/>
            <p:cNvCxnSpPr/>
            <p:nvPr/>
          </p:nvCxnSpPr>
          <p:spPr>
            <a:xfrm>
              <a:off x="0" y="6021550"/>
              <a:ext cx="501900" cy="482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58"/>
            <p:cNvCxnSpPr/>
            <p:nvPr/>
          </p:nvCxnSpPr>
          <p:spPr>
            <a:xfrm>
              <a:off x="501768" y="6499083"/>
              <a:ext cx="5287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58"/>
            <p:cNvCxnSpPr/>
            <p:nvPr/>
          </p:nvCxnSpPr>
          <p:spPr>
            <a:xfrm>
              <a:off x="5783672" y="6499083"/>
              <a:ext cx="576000" cy="4311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 2 1 1">
  <p:cSld name="2_Title and Content 1_1_1_1"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439950" y="374850"/>
            <a:ext cx="8497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None/>
              <a:defRPr b="1" i="0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olSimple 1 2">
  <p:cSld name="1_Title and Content_2_3_2_1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411487" y="240030"/>
            <a:ext cx="8270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Ubuntu"/>
              <a:buNone/>
              <a:defRPr b="1" i="0" sz="23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9" name="Google Shape;399;p60"/>
          <p:cNvSpPr txBox="1"/>
          <p:nvPr>
            <p:ph idx="1" type="body"/>
          </p:nvPr>
        </p:nvSpPr>
        <p:spPr>
          <a:xfrm>
            <a:off x="1407244" y="1442194"/>
            <a:ext cx="64359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65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●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65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○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■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365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●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365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buntu"/>
              <a:buChar char="○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36550" lvl="5" marL="2743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■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36550" lvl="6" marL="3200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●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36550" lvl="7" marL="3657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○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36550" lvl="8" marL="4114800" marR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700"/>
              <a:buFont typeface="Ubuntu"/>
              <a:buChar char="■"/>
              <a:defRPr b="0" i="0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400" name="Google Shape;400;p60"/>
          <p:cNvPicPr preferRelativeResize="0"/>
          <p:nvPr/>
        </p:nvPicPr>
        <p:blipFill rotWithShape="1">
          <a:blip r:embed="rId2">
            <a:alphaModFix/>
          </a:blip>
          <a:srcRect b="0" l="49" r="49" t="0"/>
          <a:stretch/>
        </p:blipFill>
        <p:spPr>
          <a:xfrm>
            <a:off x="8435340" y="4801867"/>
            <a:ext cx="501975" cy="1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340" y="4801869"/>
            <a:ext cx="501975" cy="19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olSimple 2">
  <p:cSld name="1_Title and Content_2_3_2_2"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20839"/>
            <a:ext cx="3647430" cy="364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340" y="4801869"/>
            <a:ext cx="501975" cy="1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1"/>
          <p:cNvSpPr txBox="1"/>
          <p:nvPr>
            <p:ph type="title"/>
          </p:nvPr>
        </p:nvSpPr>
        <p:spPr>
          <a:xfrm>
            <a:off x="411487" y="240030"/>
            <a:ext cx="8270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i="0" sz="2300" u="none" cap="none" strike="noStrike"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1407244" y="1442194"/>
            <a:ext cx="64359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65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65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365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365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36550" lvl="5" marL="2743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36550" lvl="6" marL="3200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●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36550" lvl="7" marL="3657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Ubuntu"/>
              <a:buChar char="○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36550" lvl="8" marL="4114800" marR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666666"/>
              </a:buClr>
              <a:buSzPts val="1700"/>
              <a:buFont typeface="Ubuntu"/>
              <a:buChar char="■"/>
              <a:defRPr i="0" sz="17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28626" y="380368"/>
            <a:ext cx="8286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i="0" sz="2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28626" y="999001"/>
            <a:ext cx="82869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0480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984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77837"/>
            <a:ext cx="3086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34">
          <p15:clr>
            <a:srgbClr val="A4A3A4"/>
          </p15:clr>
        </p15:guide>
        <p15:guide id="2" pos="270">
          <p15:clr>
            <a:srgbClr val="A4A3A4"/>
          </p15:clr>
        </p15:guide>
        <p15:guide id="3" orient="horz" pos="900">
          <p15:clr>
            <a:srgbClr val="F26B43"/>
          </p15:clr>
        </p15:guide>
        <p15:guide id="4" orient="horz" pos="2790">
          <p15:clr>
            <a:srgbClr val="A4A3A4"/>
          </p15:clr>
        </p15:guide>
        <p15:guide id="5" orient="horz" pos="450">
          <p15:clr>
            <a:srgbClr val="9FCC3B"/>
          </p15:clr>
        </p15:guide>
        <p15:guide id="6" orient="horz" pos="576">
          <p15:clr>
            <a:srgbClr val="9FCC3B"/>
          </p15:clr>
        </p15:guide>
        <p15:guide id="7" orient="horz" pos="702">
          <p15:clr>
            <a:srgbClr val="9FCC3B"/>
          </p15:clr>
        </p15:guide>
        <p15:guide id="8" pos="5490">
          <p15:clr>
            <a:srgbClr val="A4A3A4"/>
          </p15:clr>
        </p15:guide>
        <p15:guide id="9" orient="horz" pos="3006">
          <p15:clr>
            <a:srgbClr val="A4A3A4"/>
          </p15:clr>
        </p15:guide>
        <p15:guide id="10" orient="horz" pos="1890">
          <p15:clr>
            <a:srgbClr val="F26B43"/>
          </p15:clr>
        </p15:guide>
        <p15:guide id="11" orient="horz" pos="2538">
          <p15:clr>
            <a:srgbClr val="F26B43"/>
          </p15:clr>
        </p15:guide>
        <p15:guide id="12" pos="3024">
          <p15:clr>
            <a:srgbClr val="A4A3A4"/>
          </p15:clr>
        </p15:guide>
        <p15:guide id="13" pos="2736">
          <p15:clr>
            <a:srgbClr val="A4A3A4"/>
          </p15:clr>
        </p15:guide>
        <p15:guide id="14" orient="horz" pos="1548">
          <p15:clr>
            <a:srgbClr val="FBAE40"/>
          </p15:clr>
        </p15:guide>
        <p15:guide id="15" orient="horz" pos="1692">
          <p15:clr>
            <a:srgbClr val="FBAE40"/>
          </p15:clr>
        </p15:guide>
        <p15:guide id="16" orient="horz" pos="2646">
          <p15:clr>
            <a:srgbClr val="FDE53C"/>
          </p15:clr>
        </p15:guide>
        <p15:guide id="17" pos="3312">
          <p15:clr>
            <a:srgbClr val="A4A3A4"/>
          </p15:clr>
        </p15:guide>
        <p15:guide id="18" pos="2448">
          <p15:clr>
            <a:srgbClr val="A4A3A4"/>
          </p15:clr>
        </p15:guide>
        <p15:guide id="19" pos="2880">
          <p15:clr>
            <a:srgbClr val="A4A3A4"/>
          </p15:clr>
        </p15:guide>
        <p15:guide id="20" orient="horz" pos="1620">
          <p15:clr>
            <a:srgbClr val="A4A3A4"/>
          </p15:clr>
        </p15:guide>
        <p15:guide id="21" orient="horz" pos="17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8.jp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/>
          <p:nvPr/>
        </p:nvSpPr>
        <p:spPr>
          <a:xfrm>
            <a:off x="910711" y="1112734"/>
            <a:ext cx="1719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50" lIns="171300" spcFirstLastPara="1" rIns="171300" wrap="square" tIns="137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8CF7F"/>
                </a:solidFill>
                <a:latin typeface="Ubuntu"/>
                <a:ea typeface="Ubuntu"/>
                <a:cs typeface="Ubuntu"/>
                <a:sym typeface="Ubuntu"/>
              </a:rPr>
              <a:t>SOLUTION</a:t>
            </a:r>
            <a:endParaRPr b="0" i="0" sz="1400" u="none" cap="none" strike="noStrike">
              <a:solidFill>
                <a:srgbClr val="38C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Regulatory Submission AI Accelerator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3321174" y="1150700"/>
            <a:ext cx="1755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50" lIns="171300" spcFirstLastPara="1" rIns="171300" wrap="square" tIns="137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8CF7F"/>
                </a:solidFill>
                <a:latin typeface="Ubuntu"/>
                <a:ea typeface="Ubuntu"/>
                <a:cs typeface="Ubuntu"/>
                <a:sym typeface="Ubuntu"/>
              </a:rPr>
              <a:t>INDUSTRY</a:t>
            </a:r>
            <a:endParaRPr b="0" i="0" sz="1400" u="none" cap="none" strike="noStrike">
              <a:solidFill>
                <a:srgbClr val="38C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Pharma, biotech, med-devices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62"/>
          <p:cNvSpPr/>
          <p:nvPr/>
        </p:nvSpPr>
        <p:spPr>
          <a:xfrm>
            <a:off x="556242" y="1899272"/>
            <a:ext cx="509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50" lIns="0" spcFirstLastPara="1" rIns="0" wrap="square" tIns="137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38CF7F"/>
                </a:solidFill>
                <a:latin typeface="Ubuntu"/>
                <a:ea typeface="Ubuntu"/>
                <a:cs typeface="Ubuntu"/>
                <a:sym typeface="Ubuntu"/>
              </a:rPr>
              <a:t>USE CASE: </a:t>
            </a:r>
            <a:r>
              <a:rPr b="1" lang="en" sz="1300">
                <a:solidFill>
                  <a:srgbClr val="38CF7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Accelerates FDA IND submissions </a:t>
            </a:r>
            <a:br>
              <a:rPr b="1" i="0" lang="en" sz="13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1" i="0" lang="en" sz="13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" sz="1300" u="none" cap="none" strike="noStrike">
                <a:solidFill>
                  <a:srgbClr val="38CF7F"/>
                </a:solidFill>
                <a:latin typeface="Ubuntu"/>
                <a:ea typeface="Ubuntu"/>
                <a:cs typeface="Ubuntu"/>
                <a:sym typeface="Ubuntu"/>
              </a:rPr>
              <a:t>PROBLEM: </a:t>
            </a:r>
            <a:r>
              <a:rPr b="1" lang="en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Regulatory submissions are often delayed or rejected due to incomplete documentation and time-consuming manual checks, hindering efficient drug development.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" sz="1400" u="none" cap="none" strike="noStrike">
                <a:solidFill>
                  <a:srgbClr val="FFD966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i="0" sz="1000" u="none" cap="none" strike="noStrike">
              <a:solidFill>
                <a:srgbClr val="FFD9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rgbClr val="FFD9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D96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D9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br>
              <a:rPr b="1" i="0" lang="en" sz="900" u="none" cap="none" strike="noStrike">
                <a:solidFill>
                  <a:srgbClr val="FFD966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i="0" sz="900" u="none" cap="none" strike="noStrike">
              <a:solidFill>
                <a:srgbClr val="FFD9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D9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D9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647313" y="3534605"/>
            <a:ext cx="1371600" cy="137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2"/>
          <p:cNvSpPr txBox="1"/>
          <p:nvPr/>
        </p:nvSpPr>
        <p:spPr>
          <a:xfrm>
            <a:off x="636295" y="3625597"/>
            <a:ext cx="142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1" lang="en">
                <a:solidFill>
                  <a:srgbClr val="24C2CE"/>
                </a:solidFill>
                <a:latin typeface="Ubuntu"/>
                <a:ea typeface="Ubuntu"/>
                <a:cs typeface="Ubuntu"/>
                <a:sym typeface="Ubuntu"/>
              </a:rPr>
              <a:t>Reduce submission delays</a:t>
            </a:r>
            <a:endParaRPr b="0" i="0" sz="1400" u="none" cap="none" strike="noStrike">
              <a:solidFill>
                <a:srgbClr val="24C2C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0D2E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2275777" y="3534605"/>
            <a:ext cx="1371600" cy="137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2"/>
          <p:cNvSpPr txBox="1"/>
          <p:nvPr/>
        </p:nvSpPr>
        <p:spPr>
          <a:xfrm>
            <a:off x="2352150" y="3659138"/>
            <a:ext cx="12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1" lang="en">
                <a:solidFill>
                  <a:srgbClr val="24C2CE"/>
                </a:solidFill>
                <a:latin typeface="Ubuntu"/>
                <a:ea typeface="Ubuntu"/>
                <a:cs typeface="Ubuntu"/>
                <a:sym typeface="Ubuntu"/>
              </a:rPr>
              <a:t>Decrease manual doc review time</a:t>
            </a:r>
            <a:r>
              <a:rPr b="1" lang="en" sz="1400">
                <a:solidFill>
                  <a:srgbClr val="24C2CE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1400">
              <a:solidFill>
                <a:srgbClr val="24C2C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9" name="Google Shape;419;p62"/>
          <p:cNvSpPr/>
          <p:nvPr/>
        </p:nvSpPr>
        <p:spPr>
          <a:xfrm>
            <a:off x="3836799" y="3511816"/>
            <a:ext cx="1371600" cy="137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2"/>
          <p:cNvSpPr txBox="1"/>
          <p:nvPr/>
        </p:nvSpPr>
        <p:spPr>
          <a:xfrm>
            <a:off x="3759984" y="3654977"/>
            <a:ext cx="154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4C2CE"/>
                </a:solidFill>
                <a:latin typeface="Ubuntu"/>
                <a:ea typeface="Ubuntu"/>
                <a:cs typeface="Ubuntu"/>
                <a:sym typeface="Ubuntu"/>
              </a:rPr>
              <a:t>Minimize submission rejection rates</a:t>
            </a:r>
            <a:endParaRPr b="1" i="0" sz="1400" u="none" cap="none" strike="noStrike">
              <a:solidFill>
                <a:srgbClr val="24C2C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1" name="Google Shape;421;p62"/>
          <p:cNvSpPr txBox="1"/>
          <p:nvPr/>
        </p:nvSpPr>
        <p:spPr>
          <a:xfrm>
            <a:off x="3946321" y="4344422"/>
            <a:ext cx="120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3" y="1172858"/>
            <a:ext cx="544637" cy="54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7238" y="1133025"/>
            <a:ext cx="611960" cy="61196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2"/>
          <p:cNvSpPr txBox="1"/>
          <p:nvPr/>
        </p:nvSpPr>
        <p:spPr>
          <a:xfrm>
            <a:off x="2348831" y="4344356"/>
            <a:ext cx="1202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25" spcFirstLastPara="1" rIns="68525" wrap="square" tIns="34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62" title="download (4)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375" y="0"/>
            <a:ext cx="287061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2" title="IND app 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911" y="152400"/>
            <a:ext cx="2350177" cy="8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/>
          <p:nvPr>
            <p:ph idx="4294967295" type="title"/>
          </p:nvPr>
        </p:nvSpPr>
        <p:spPr>
          <a:xfrm>
            <a:off x="513725" y="66675"/>
            <a:ext cx="3046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</a:pPr>
            <a:r>
              <a:rPr lang="en" sz="2000"/>
              <a:t>Architecture Design</a:t>
            </a:r>
            <a:endParaRPr sz="2100"/>
          </a:p>
        </p:txBody>
      </p:sp>
      <p:sp>
        <p:nvSpPr>
          <p:cNvPr id="433" name="Google Shape;433;p63"/>
          <p:cNvSpPr/>
          <p:nvPr/>
        </p:nvSpPr>
        <p:spPr>
          <a:xfrm>
            <a:off x="161219" y="161797"/>
            <a:ext cx="352500" cy="35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34" name="Google Shape;434;p63" title="Architecture Design Document - visual sel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37" y="628874"/>
            <a:ext cx="6699164" cy="4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3" title="Architecture Design Document - visual selec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75" y="552675"/>
            <a:ext cx="7559676" cy="33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idx="4294967295" type="title"/>
          </p:nvPr>
        </p:nvSpPr>
        <p:spPr>
          <a:xfrm>
            <a:off x="513724" y="66669"/>
            <a:ext cx="2346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</a:pPr>
            <a:r>
              <a:rPr lang="en" sz="2000"/>
              <a:t>IND Assistant</a:t>
            </a:r>
            <a:endParaRPr sz="2100"/>
          </a:p>
        </p:txBody>
      </p:sp>
      <p:sp>
        <p:nvSpPr>
          <p:cNvPr id="442" name="Google Shape;442;p64"/>
          <p:cNvSpPr/>
          <p:nvPr/>
        </p:nvSpPr>
        <p:spPr>
          <a:xfrm>
            <a:off x="161219" y="161797"/>
            <a:ext cx="352500" cy="35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Ubuntu"/>
                <a:ea typeface="Ubuntu"/>
                <a:cs typeface="Ubuntu"/>
                <a:sym typeface="Ubuntu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43" name="Google Shape;443;p64" title="slide2-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" y="778600"/>
            <a:ext cx="7634851" cy="3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4" title="Flow Diagram for IND Assistant - visual selec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591" y="210225"/>
            <a:ext cx="2650708" cy="46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idx="4294967295" type="title"/>
          </p:nvPr>
        </p:nvSpPr>
        <p:spPr>
          <a:xfrm>
            <a:off x="513725" y="66675"/>
            <a:ext cx="3123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</a:pPr>
            <a:r>
              <a:rPr lang="en" sz="2000"/>
              <a:t>Submission Assessment</a:t>
            </a:r>
            <a:endParaRPr sz="2100"/>
          </a:p>
        </p:txBody>
      </p:sp>
      <p:sp>
        <p:nvSpPr>
          <p:cNvPr id="451" name="Google Shape;451;p65"/>
          <p:cNvSpPr/>
          <p:nvPr/>
        </p:nvSpPr>
        <p:spPr>
          <a:xfrm>
            <a:off x="161219" y="161797"/>
            <a:ext cx="352500" cy="35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Ubuntu"/>
                <a:ea typeface="Ubuntu"/>
                <a:cs typeface="Ubuntu"/>
                <a:sym typeface="Ubuntu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52" name="Google Shape;452;p65" title="Cross Refere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275"/>
            <a:ext cx="7333675" cy="30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5" title="submissionAssessmentAg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225" y="161812"/>
            <a:ext cx="3058726" cy="495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>
            <p:ph idx="4294967295" type="title"/>
          </p:nvPr>
        </p:nvSpPr>
        <p:spPr>
          <a:xfrm>
            <a:off x="513725" y="66675"/>
            <a:ext cx="4744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</a:pPr>
            <a:r>
              <a:rPr lang="en" sz="2000"/>
              <a:t>Deployment</a:t>
            </a:r>
            <a:endParaRPr sz="2100"/>
          </a:p>
        </p:txBody>
      </p:sp>
      <p:sp>
        <p:nvSpPr>
          <p:cNvPr id="460" name="Google Shape;460;p66"/>
          <p:cNvSpPr/>
          <p:nvPr/>
        </p:nvSpPr>
        <p:spPr>
          <a:xfrm>
            <a:off x="161219" y="161797"/>
            <a:ext cx="352500" cy="35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Ubuntu"/>
                <a:ea typeface="Ubuntu"/>
                <a:cs typeface="Ubuntu"/>
                <a:sym typeface="Ubuntu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61" name="Google Shape;461;p66" title="Run in Production - visual sel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50" y="657338"/>
            <a:ext cx="4048426" cy="4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idx="4294967295" type="title"/>
          </p:nvPr>
        </p:nvSpPr>
        <p:spPr>
          <a:xfrm>
            <a:off x="3754500" y="2084500"/>
            <a:ext cx="15033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</a:pPr>
            <a:r>
              <a:rPr lang="en" sz="2200"/>
              <a:t>Demo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pian Light">
  <a:themeElements>
    <a:clrScheme name="Dark">
      <a:dk1>
        <a:srgbClr val="38CF7F"/>
      </a:dk1>
      <a:lt1>
        <a:srgbClr val="FFFFFF"/>
      </a:lt1>
      <a:dk2>
        <a:srgbClr val="FFFFFF"/>
      </a:dk2>
      <a:lt2>
        <a:srgbClr val="020A51"/>
      </a:lt2>
      <a:accent1>
        <a:srgbClr val="FFFFFF"/>
      </a:accent1>
      <a:accent2>
        <a:srgbClr val="FCB858"/>
      </a:accent2>
      <a:accent3>
        <a:srgbClr val="000000"/>
      </a:accent3>
      <a:accent4>
        <a:srgbClr val="DD3457"/>
      </a:accent4>
      <a:accent5>
        <a:srgbClr val="E7F1FF"/>
      </a:accent5>
      <a:accent6>
        <a:srgbClr val="38CF7F"/>
      </a:accent6>
      <a:hlink>
        <a:srgbClr val="FFFFFF"/>
      </a:hlink>
      <a:folHlink>
        <a:srgbClr val="E7F1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