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BBE4"/>
    <a:srgbClr val="3E99D3"/>
    <a:srgbClr val="1378BD"/>
    <a:srgbClr val="0C5B98"/>
    <a:srgbClr val="0A3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6EC80-E11A-4F4B-91FD-A9734CAD148F}" v="1" dt="2022-03-25T22:09:16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Drake" userId="4695e51e-8175-410b-be41-3ae9425cc76e" providerId="ADAL" clId="{B0C6DF4E-6BCC-4C73-B56B-312319E14906}"/>
    <pc:docChg chg="custSel modSld">
      <pc:chgData name="Patrick Drake" userId="4695e51e-8175-410b-be41-3ae9425cc76e" providerId="ADAL" clId="{B0C6DF4E-6BCC-4C73-B56B-312319E14906}" dt="2022-03-21T16:14:14.694" v="107" actId="20577"/>
      <pc:docMkLst>
        <pc:docMk/>
      </pc:docMkLst>
      <pc:sldChg chg="addSp delSp modSp">
        <pc:chgData name="Patrick Drake" userId="4695e51e-8175-410b-be41-3ae9425cc76e" providerId="ADAL" clId="{B0C6DF4E-6BCC-4C73-B56B-312319E14906}" dt="2022-03-21T16:14:14.694" v="107" actId="20577"/>
        <pc:sldMkLst>
          <pc:docMk/>
          <pc:sldMk cId="1558752139" sldId="256"/>
        </pc:sldMkLst>
        <pc:spChg chg="add mod">
          <ac:chgData name="Patrick Drake" userId="4695e51e-8175-410b-be41-3ae9425cc76e" providerId="ADAL" clId="{B0C6DF4E-6BCC-4C73-B56B-312319E14906}" dt="2022-03-21T16:14:07.377" v="99" actId="20577"/>
          <ac:spMkLst>
            <pc:docMk/>
            <pc:sldMk cId="1558752139" sldId="256"/>
            <ac:spMk id="2" creationId="{FD6CD768-71BB-4466-B2C5-C838E5B32757}"/>
          </ac:spMkLst>
        </pc:spChg>
        <pc:spChg chg="add mod">
          <ac:chgData name="Patrick Drake" userId="4695e51e-8175-410b-be41-3ae9425cc76e" providerId="ADAL" clId="{B0C6DF4E-6BCC-4C73-B56B-312319E14906}" dt="2022-03-21T16:13:43.927" v="88" actId="207"/>
          <ac:spMkLst>
            <pc:docMk/>
            <pc:sldMk cId="1558752139" sldId="256"/>
            <ac:spMk id="3" creationId="{83221935-3979-429D-8526-5329D4A216E4}"/>
          </ac:spMkLst>
        </pc:spChg>
        <pc:spChg chg="add del mod">
          <ac:chgData name="Patrick Drake" userId="4695e51e-8175-410b-be41-3ae9425cc76e" providerId="ADAL" clId="{B0C6DF4E-6BCC-4C73-B56B-312319E14906}" dt="2022-03-21T16:11:44.321" v="40"/>
          <ac:spMkLst>
            <pc:docMk/>
            <pc:sldMk cId="1558752139" sldId="256"/>
            <ac:spMk id="4" creationId="{FC2EF9FE-776C-4C2F-84FE-D9BCB96FA50E}"/>
          </ac:spMkLst>
        </pc:spChg>
        <pc:spChg chg="add del mod">
          <ac:chgData name="Patrick Drake" userId="4695e51e-8175-410b-be41-3ae9425cc76e" providerId="ADAL" clId="{B0C6DF4E-6BCC-4C73-B56B-312319E14906}" dt="2022-03-21T16:11:44.321" v="38" actId="478"/>
          <ac:spMkLst>
            <pc:docMk/>
            <pc:sldMk cId="1558752139" sldId="256"/>
            <ac:spMk id="5" creationId="{B2EC040B-B782-4391-B179-2DA1C08AA6E5}"/>
          </ac:spMkLst>
        </pc:spChg>
        <pc:spChg chg="add del mod">
          <ac:chgData name="Patrick Drake" userId="4695e51e-8175-410b-be41-3ae9425cc76e" providerId="ADAL" clId="{B0C6DF4E-6BCC-4C73-B56B-312319E14906}" dt="2022-03-21T16:11:46.986" v="44"/>
          <ac:spMkLst>
            <pc:docMk/>
            <pc:sldMk cId="1558752139" sldId="256"/>
            <ac:spMk id="7" creationId="{6A54373B-C787-4933-9DB6-F40854724190}"/>
          </ac:spMkLst>
        </pc:spChg>
        <pc:spChg chg="add del mod">
          <ac:chgData name="Patrick Drake" userId="4695e51e-8175-410b-be41-3ae9425cc76e" providerId="ADAL" clId="{B0C6DF4E-6BCC-4C73-B56B-312319E14906}" dt="2022-03-21T16:11:46.985" v="42" actId="478"/>
          <ac:spMkLst>
            <pc:docMk/>
            <pc:sldMk cId="1558752139" sldId="256"/>
            <ac:spMk id="8" creationId="{F8917A5B-93CF-440A-A043-6B49D1C09F6F}"/>
          </ac:spMkLst>
        </pc:spChg>
        <pc:spChg chg="add mod">
          <ac:chgData name="Patrick Drake" userId="4695e51e-8175-410b-be41-3ae9425cc76e" providerId="ADAL" clId="{B0C6DF4E-6BCC-4C73-B56B-312319E14906}" dt="2022-03-21T16:14:09.380" v="101" actId="20577"/>
          <ac:spMkLst>
            <pc:docMk/>
            <pc:sldMk cId="1558752139" sldId="256"/>
            <ac:spMk id="9" creationId="{7A95581B-74D6-4CD2-B1AA-8272F764B9B9}"/>
          </ac:spMkLst>
        </pc:spChg>
        <pc:spChg chg="add mod">
          <ac:chgData name="Patrick Drake" userId="4695e51e-8175-410b-be41-3ae9425cc76e" providerId="ADAL" clId="{B0C6DF4E-6BCC-4C73-B56B-312319E14906}" dt="2022-03-21T16:14:11.505" v="103" actId="20577"/>
          <ac:spMkLst>
            <pc:docMk/>
            <pc:sldMk cId="1558752139" sldId="256"/>
            <ac:spMk id="10" creationId="{23555D8A-FC02-4289-B1B5-7B53F9D0EB62}"/>
          </ac:spMkLst>
        </pc:spChg>
        <pc:spChg chg="add mod">
          <ac:chgData name="Patrick Drake" userId="4695e51e-8175-410b-be41-3ae9425cc76e" providerId="ADAL" clId="{B0C6DF4E-6BCC-4C73-B56B-312319E14906}" dt="2022-03-21T16:14:12.971" v="105" actId="20577"/>
          <ac:spMkLst>
            <pc:docMk/>
            <pc:sldMk cId="1558752139" sldId="256"/>
            <ac:spMk id="11" creationId="{7E6D3160-411E-4DA8-9AE2-BD20ED7435CF}"/>
          </ac:spMkLst>
        </pc:spChg>
        <pc:spChg chg="add mod">
          <ac:chgData name="Patrick Drake" userId="4695e51e-8175-410b-be41-3ae9425cc76e" providerId="ADAL" clId="{B0C6DF4E-6BCC-4C73-B56B-312319E14906}" dt="2022-03-21T16:14:14.694" v="107" actId="20577"/>
          <ac:spMkLst>
            <pc:docMk/>
            <pc:sldMk cId="1558752139" sldId="256"/>
            <ac:spMk id="12" creationId="{996820F6-E946-43E4-9562-03F67DE07D06}"/>
          </ac:spMkLst>
        </pc:spChg>
        <pc:grpChg chg="add mod">
          <ac:chgData name="Patrick Drake" userId="4695e51e-8175-410b-be41-3ae9425cc76e" providerId="ADAL" clId="{B0C6DF4E-6BCC-4C73-B56B-312319E14906}" dt="2022-03-21T16:12:16.904" v="59" actId="164"/>
          <ac:grpSpMkLst>
            <pc:docMk/>
            <pc:sldMk cId="1558752139" sldId="256"/>
            <ac:grpSpMk id="13" creationId="{6F7F9E19-F70C-4253-BBA8-28E779380C9F}"/>
          </ac:grpSpMkLst>
        </pc:grpChg>
        <pc:picChg chg="mod">
          <ac:chgData name="Patrick Drake" userId="4695e51e-8175-410b-be41-3ae9425cc76e" providerId="ADAL" clId="{B0C6DF4E-6BCC-4C73-B56B-312319E14906}" dt="2022-03-21T16:12:16.904" v="59" actId="164"/>
          <ac:picMkLst>
            <pc:docMk/>
            <pc:sldMk cId="1558752139" sldId="256"/>
            <ac:picMk id="6" creationId="{B60620E8-C3C4-406F-95C8-391F0306BEB4}"/>
          </ac:picMkLst>
        </pc:picChg>
      </pc:sldChg>
    </pc:docChg>
  </pc:docChgLst>
  <pc:docChgLst>
    <pc:chgData name="Patrick Drake" userId="4695e51e-8175-410b-be41-3ae9425cc76e" providerId="ADAL" clId="{F816EC80-E11A-4F4B-91FD-A9734CAD148F}"/>
    <pc:docChg chg="custSel modSld">
      <pc:chgData name="Patrick Drake" userId="4695e51e-8175-410b-be41-3ae9425cc76e" providerId="ADAL" clId="{F816EC80-E11A-4F4B-91FD-A9734CAD148F}" dt="2022-03-25T22:10:11.615" v="6" actId="478"/>
      <pc:docMkLst>
        <pc:docMk/>
      </pc:docMkLst>
      <pc:sldChg chg="addSp delSp modSp mod">
        <pc:chgData name="Patrick Drake" userId="4695e51e-8175-410b-be41-3ae9425cc76e" providerId="ADAL" clId="{F816EC80-E11A-4F4B-91FD-A9734CAD148F}" dt="2022-03-25T22:10:11.615" v="6" actId="478"/>
        <pc:sldMkLst>
          <pc:docMk/>
          <pc:sldMk cId="1558752139" sldId="256"/>
        </pc:sldMkLst>
        <pc:spChg chg="mod">
          <ac:chgData name="Patrick Drake" userId="4695e51e-8175-410b-be41-3ae9425cc76e" providerId="ADAL" clId="{F816EC80-E11A-4F4B-91FD-A9734CAD148F}" dt="2022-03-25T22:09:42.867" v="3" actId="207"/>
          <ac:spMkLst>
            <pc:docMk/>
            <pc:sldMk cId="1558752139" sldId="256"/>
            <ac:spMk id="3" creationId="{83221935-3979-429D-8526-5329D4A216E4}"/>
          </ac:spMkLst>
        </pc:spChg>
        <pc:spChg chg="add del mod">
          <ac:chgData name="Patrick Drake" userId="4695e51e-8175-410b-be41-3ae9425cc76e" providerId="ADAL" clId="{F816EC80-E11A-4F4B-91FD-A9734CAD148F}" dt="2022-03-25T22:10:11.615" v="6" actId="478"/>
          <ac:spMkLst>
            <pc:docMk/>
            <pc:sldMk cId="1558752139" sldId="256"/>
            <ac:spMk id="14" creationId="{717B4857-191D-4915-904A-FF8F687C5DBA}"/>
          </ac:spMkLst>
        </pc:spChg>
        <pc:grpChg chg="mod">
          <ac:chgData name="Patrick Drake" userId="4695e51e-8175-410b-be41-3ae9425cc76e" providerId="ADAL" clId="{F816EC80-E11A-4F4B-91FD-A9734CAD148F}" dt="2022-03-25T22:09:06.392" v="0" actId="1076"/>
          <ac:grpSpMkLst>
            <pc:docMk/>
            <pc:sldMk cId="1558752139" sldId="256"/>
            <ac:grpSpMk id="13" creationId="{6F7F9E19-F70C-4253-BBA8-28E779380C9F}"/>
          </ac:grpSpMkLst>
        </pc:grpChg>
        <pc:picChg chg="add del mod">
          <ac:chgData name="Patrick Drake" userId="4695e51e-8175-410b-be41-3ae9425cc76e" providerId="ADAL" clId="{F816EC80-E11A-4F4B-91FD-A9734CAD148F}" dt="2022-03-25T22:10:11.615" v="6" actId="478"/>
          <ac:picMkLst>
            <pc:docMk/>
            <pc:sldMk cId="1558752139" sldId="256"/>
            <ac:picMk id="5" creationId="{E985787D-E48B-4C1F-B086-97A9214E33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F8EA-6813-4613-9F33-AC732BE2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0E02A-2F6F-4171-8856-C6BA5CD8C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4117E-E123-4E8D-8180-C78810B9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B4BB-3F53-4ED2-96D9-35C0E032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81BC-EBFD-475E-8CC3-AA26DFCC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8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E39B-EF2B-4608-934C-F8FCD830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19423-32B4-4BDA-A703-E8D23321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1FAF-D6A3-4A66-8747-914DFB60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64EE-959B-4C1C-BB1C-8BEB3C82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73EC-55B2-4148-AD48-9371476A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27B89-65B5-4411-8923-24F9B905E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FEF77-15B1-45A8-93B8-748766375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8037-02BD-4DBD-9D7C-358F0D40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E7DE-8B2B-416C-B7B4-284ED090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975CB-D416-40B7-A1B4-F75BCFFD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C876-E108-416A-A453-113A1CA6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9863-CDC3-4510-9A0B-FB309525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621D8-C3BE-4C7F-BBFB-E358D3D3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5A86-375B-4DC2-A7C8-4F89F3E4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3E1C-9249-45E6-80C5-D898ACBA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6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1F84-E72B-4DD1-9A4D-165E4B3C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EE34B-6BB1-4E35-A439-9AE6C83A9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2A0C-AC44-4594-8267-02326640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4BE9-84FD-46DF-9AC7-260B92DB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B74BD-10CB-4D96-B26C-01BDBBE5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1CC9-66DD-44CB-9BD2-9EF41D8F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A10-5E90-439D-98E2-275E1641F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29495-FDB0-4AC4-B5B8-76662E289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F491F-9178-4366-A8E7-4E1F3DE9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FB195-4D2C-499E-9DB2-22AB83DC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15B16-D391-499F-B750-E6880CF8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79E8-ADB8-449D-91D7-7B623897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1A23E-F9DA-4628-A3B4-38B64CC3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D5798-ADEE-4371-9838-875E4ACDD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2F417-5E2D-443C-B890-7678F1F7A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83B10-9310-42FE-BE17-F2B41C5E0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AE412-3FCA-438D-99B8-40383EEC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720D7-4D8E-4F10-AC02-76D03B28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0AA4-BCDB-4F70-B728-7DFF941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8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290-A299-49CD-96A9-DC3BC21E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50A84-4328-45F5-8CED-24C1E7AC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F915E-78BB-42E9-8B29-13878097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305F3-A5BE-4B12-A58F-64FE1847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7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374B-196F-4E53-A88A-DE256D40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335EC-7098-4E00-A9FE-429B68A8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AAC4-65E0-4132-84B7-5D13C540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9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4864-414F-454C-BDD3-6AE20E7B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5AE9-C9E1-4998-BDD4-96A4F5B4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A48E3-6218-4892-8FE5-7268E71B6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AD1BF-3772-426C-898F-0EE15172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A84EA-858C-4402-9957-98B06815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D1160-F8BB-463D-A8B4-C60A0C92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7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DD08-F672-4B04-A8C1-587F9F87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A2157-ED34-4A7A-AE6B-43DBD17E7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EFBDF-A579-4A69-A739-CFCCCF199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BF5E4-8E1D-4B92-B0B1-F3F2BC32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D7DFD-8BAB-4277-8B82-44F3FB55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508A9-0195-4075-B623-E5096B4B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0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E31A1-793B-4FCE-8774-55F7EF36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D5570-2311-4C09-A542-D29FC467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0F391-F3CE-4868-941B-9E824F077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19C6-55E0-49FB-B8BB-91DA255A62E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7C0D1-9F1A-4FC9-8811-FF1DFD03C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424C-B8C6-4E39-8CA8-DD5B20A6C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9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221935-3979-429D-8526-5329D4A216E4}"/>
              </a:ext>
            </a:extLst>
          </p:cNvPr>
          <p:cNvSpPr/>
          <p:nvPr/>
        </p:nvSpPr>
        <p:spPr>
          <a:xfrm>
            <a:off x="5124091" y="1328468"/>
            <a:ext cx="1725283" cy="12335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7F9E19-F70C-4253-BBA8-28E779380C9F}"/>
              </a:ext>
            </a:extLst>
          </p:cNvPr>
          <p:cNvGrpSpPr/>
          <p:nvPr/>
        </p:nvGrpSpPr>
        <p:grpSpPr>
          <a:xfrm>
            <a:off x="1284178" y="2249642"/>
            <a:ext cx="3011869" cy="2358715"/>
            <a:chOff x="1258052" y="1673392"/>
            <a:chExt cx="3011869" cy="23587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0620E8-C3C4-406F-95C8-391F0306B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81740" y="2649705"/>
              <a:ext cx="2324100" cy="37147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D6CD768-71BB-4466-B2C5-C838E5B32757}"/>
                </a:ext>
              </a:extLst>
            </p:cNvPr>
            <p:cNvSpPr txBox="1"/>
            <p:nvPr/>
          </p:nvSpPr>
          <p:spPr>
            <a:xfrm>
              <a:off x="1781928" y="1673392"/>
              <a:ext cx="248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(10,63,100)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95581B-74D6-4CD2-B1AA-8272F764B9B9}"/>
                </a:ext>
              </a:extLst>
            </p:cNvPr>
            <p:cNvSpPr txBox="1"/>
            <p:nvPr/>
          </p:nvSpPr>
          <p:spPr>
            <a:xfrm>
              <a:off x="1781927" y="2113728"/>
              <a:ext cx="248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(12,91,152)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555D8A-FC02-4289-B1B5-7B53F9D0EB62}"/>
                </a:ext>
              </a:extLst>
            </p:cNvPr>
            <p:cNvSpPr txBox="1"/>
            <p:nvPr/>
          </p:nvSpPr>
          <p:spPr>
            <a:xfrm>
              <a:off x="1781927" y="2650776"/>
              <a:ext cx="248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(19,120,189)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6D3160-411E-4DA8-9AE2-BD20ED7435CF}"/>
                </a:ext>
              </a:extLst>
            </p:cNvPr>
            <p:cNvSpPr txBox="1"/>
            <p:nvPr/>
          </p:nvSpPr>
          <p:spPr>
            <a:xfrm>
              <a:off x="1781926" y="3187824"/>
              <a:ext cx="248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(62,153,210)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6820F6-E946-43E4-9562-03F67DE07D06}"/>
                </a:ext>
              </a:extLst>
            </p:cNvPr>
            <p:cNvSpPr txBox="1"/>
            <p:nvPr/>
          </p:nvSpPr>
          <p:spPr>
            <a:xfrm>
              <a:off x="1781925" y="3662775"/>
              <a:ext cx="248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(128,187,228)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75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A6434F26842448907201F2CC0598BC" ma:contentTypeVersion="9" ma:contentTypeDescription="Create a new document." ma:contentTypeScope="" ma:versionID="e0a98e712fb6bc54844f145ec65c9d0a">
  <xsd:schema xmlns:xsd="http://www.w3.org/2001/XMLSchema" xmlns:xs="http://www.w3.org/2001/XMLSchema" xmlns:p="http://schemas.microsoft.com/office/2006/metadata/properties" xmlns:ns3="b70022d4-b627-41d2-93d7-06879fa40a5c" targetNamespace="http://schemas.microsoft.com/office/2006/metadata/properties" ma:root="true" ma:fieldsID="ac44a2bb8beb725fd7f70345fc3c3daa" ns3:_="">
    <xsd:import namespace="b70022d4-b627-41d2-93d7-06879fa40a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022d4-b627-41d2-93d7-06879fa40a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D49AA8-AF87-4DBE-8563-C8FDA319A4B6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70022d4-b627-41d2-93d7-06879fa40a5c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E111DF0-85D9-4A90-9FB8-D91B97C3C2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86D7E4-E3BD-4FC5-85A9-857C1D60B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0022d4-b627-41d2-93d7-06879fa40a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Drake</dc:creator>
  <cp:lastModifiedBy>Patrick Drake</cp:lastModifiedBy>
  <cp:revision>1</cp:revision>
  <dcterms:created xsi:type="dcterms:W3CDTF">2022-03-18T19:45:37Z</dcterms:created>
  <dcterms:modified xsi:type="dcterms:W3CDTF">2022-03-25T22:10:19Z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0x01010052A6434F26842448907201F2CC0598BC</vt:lpwstr>
  </property>
</Properties>
</file>