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1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7B84-5997-1E41-9BE0-D9CDCEE791E8}" type="datetimeFigureOut">
              <a:rPr lang="en-KR" smtClean="0"/>
              <a:t>2022/02/07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6D-FC58-FD49-90AC-D33C7C0EBD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006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7B84-5997-1E41-9BE0-D9CDCEE791E8}" type="datetimeFigureOut">
              <a:rPr lang="en-KR" smtClean="0"/>
              <a:t>2022/02/07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6D-FC58-FD49-90AC-D33C7C0EBD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3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7B84-5997-1E41-9BE0-D9CDCEE791E8}" type="datetimeFigureOut">
              <a:rPr lang="en-KR" smtClean="0"/>
              <a:t>2022/02/07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6D-FC58-FD49-90AC-D33C7C0EBD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6368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7B84-5997-1E41-9BE0-D9CDCEE791E8}" type="datetimeFigureOut">
              <a:rPr lang="en-KR" smtClean="0"/>
              <a:t>2022/02/07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6D-FC58-FD49-90AC-D33C7C0EBD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865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7B84-5997-1E41-9BE0-D9CDCEE791E8}" type="datetimeFigureOut">
              <a:rPr lang="en-KR" smtClean="0"/>
              <a:t>2022/02/07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6D-FC58-FD49-90AC-D33C7C0EBD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669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7B84-5997-1E41-9BE0-D9CDCEE791E8}" type="datetimeFigureOut">
              <a:rPr lang="en-KR" smtClean="0"/>
              <a:t>2022/02/07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6D-FC58-FD49-90AC-D33C7C0EBD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272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7B84-5997-1E41-9BE0-D9CDCEE791E8}" type="datetimeFigureOut">
              <a:rPr lang="en-KR" smtClean="0"/>
              <a:t>2022/02/07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6D-FC58-FD49-90AC-D33C7C0EBD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998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7B84-5997-1E41-9BE0-D9CDCEE791E8}" type="datetimeFigureOut">
              <a:rPr lang="en-KR" smtClean="0"/>
              <a:t>2022/02/07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6D-FC58-FD49-90AC-D33C7C0EBD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739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7B84-5997-1E41-9BE0-D9CDCEE791E8}" type="datetimeFigureOut">
              <a:rPr lang="en-KR" smtClean="0"/>
              <a:t>2022/02/07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6D-FC58-FD49-90AC-D33C7C0EBD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329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7B84-5997-1E41-9BE0-D9CDCEE791E8}" type="datetimeFigureOut">
              <a:rPr lang="en-KR" smtClean="0"/>
              <a:t>2022/02/07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6D-FC58-FD49-90AC-D33C7C0EBD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8106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7B84-5997-1E41-9BE0-D9CDCEE791E8}" type="datetimeFigureOut">
              <a:rPr lang="en-KR" smtClean="0"/>
              <a:t>2022/02/07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6D-FC58-FD49-90AC-D33C7C0EBD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765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7B84-5997-1E41-9BE0-D9CDCEE791E8}" type="datetimeFigureOut">
              <a:rPr lang="en-KR" smtClean="0"/>
              <a:t>2022/02/07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0046D-FC58-FD49-90AC-D33C7C0EBD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874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47A0FA-2C3A-5D44-9800-A50CA8C46DF1}"/>
              </a:ext>
            </a:extLst>
          </p:cNvPr>
          <p:cNvGrpSpPr>
            <a:grpSpLocks noChangeAspect="1"/>
          </p:cNvGrpSpPr>
          <p:nvPr/>
        </p:nvGrpSpPr>
        <p:grpSpPr>
          <a:xfrm>
            <a:off x="1598555" y="2142890"/>
            <a:ext cx="7787399" cy="2308325"/>
            <a:chOff x="1598555" y="2142890"/>
            <a:chExt cx="7787399" cy="2308325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9DE4ECCD-564A-EE49-A39C-2673EC80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55" y="2142890"/>
              <a:ext cx="2308325" cy="2308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45610F-161A-0D42-BBA0-762DD34BAA86}"/>
                </a:ext>
              </a:extLst>
            </p:cNvPr>
            <p:cNvSpPr txBox="1"/>
            <p:nvPr/>
          </p:nvSpPr>
          <p:spPr>
            <a:xfrm>
              <a:off x="4003590" y="2142891"/>
              <a:ext cx="357436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atin typeface="Permanent Marker" panose="02000000000000000000" pitchFamily="2" charset="0"/>
                </a:rPr>
                <a:t>VOTE KOREA</a:t>
              </a:r>
              <a:endParaRPr lang="en-KR" sz="7200" dirty="0">
                <a:latin typeface="Permanent Marker" panose="020000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F5636D-E27F-B247-A1AB-4A20DDFF1849}"/>
                </a:ext>
              </a:extLst>
            </p:cNvPr>
            <p:cNvSpPr txBox="1"/>
            <p:nvPr/>
          </p:nvSpPr>
          <p:spPr>
            <a:xfrm>
              <a:off x="7279165" y="2650036"/>
              <a:ext cx="21067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Permanent Marker" panose="02000000000000000000" pitchFamily="2" charset="0"/>
                </a:rPr>
                <a:t>2022</a:t>
              </a:r>
              <a:endParaRPr lang="en-KR" sz="5400" dirty="0">
                <a:latin typeface="Permanent Marke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30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47A0FA-2C3A-5D44-9800-A50CA8C46DF1}"/>
              </a:ext>
            </a:extLst>
          </p:cNvPr>
          <p:cNvGrpSpPr>
            <a:grpSpLocks noChangeAspect="1"/>
          </p:cNvGrpSpPr>
          <p:nvPr/>
        </p:nvGrpSpPr>
        <p:grpSpPr>
          <a:xfrm>
            <a:off x="1598555" y="2142890"/>
            <a:ext cx="7787399" cy="2308325"/>
            <a:chOff x="1598555" y="2142890"/>
            <a:chExt cx="7787399" cy="2308325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9DE4ECCD-564A-EE49-A39C-2673EC80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55" y="2142890"/>
              <a:ext cx="2308325" cy="2308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45610F-161A-0D42-BBA0-762DD34BAA86}"/>
                </a:ext>
              </a:extLst>
            </p:cNvPr>
            <p:cNvSpPr txBox="1"/>
            <p:nvPr/>
          </p:nvSpPr>
          <p:spPr>
            <a:xfrm>
              <a:off x="4003590" y="2142891"/>
              <a:ext cx="357436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VOTE KOREA</a:t>
              </a:r>
              <a:endParaRPr lang="en-KR" sz="7200" dirty="0">
                <a:solidFill>
                  <a:schemeClr val="bg1"/>
                </a:solidFill>
                <a:latin typeface="Permanent Marker" panose="020000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F5636D-E27F-B247-A1AB-4A20DDFF1849}"/>
                </a:ext>
              </a:extLst>
            </p:cNvPr>
            <p:cNvSpPr txBox="1"/>
            <p:nvPr/>
          </p:nvSpPr>
          <p:spPr>
            <a:xfrm>
              <a:off x="7279165" y="2650036"/>
              <a:ext cx="21067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2022</a:t>
              </a:r>
              <a:endParaRPr lang="en-KR" sz="5400" dirty="0">
                <a:solidFill>
                  <a:schemeClr val="bg1"/>
                </a:solidFill>
                <a:latin typeface="Permanent Marke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71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47A0FA-2C3A-5D44-9800-A50CA8C46DF1}"/>
              </a:ext>
            </a:extLst>
          </p:cNvPr>
          <p:cNvGrpSpPr>
            <a:grpSpLocks noChangeAspect="1"/>
          </p:cNvGrpSpPr>
          <p:nvPr/>
        </p:nvGrpSpPr>
        <p:grpSpPr>
          <a:xfrm>
            <a:off x="1598555" y="2142890"/>
            <a:ext cx="8744050" cy="2308325"/>
            <a:chOff x="1598555" y="2142890"/>
            <a:chExt cx="8744050" cy="2308325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9DE4ECCD-564A-EE49-A39C-2673EC80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55" y="2142890"/>
              <a:ext cx="2308325" cy="2308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45610F-161A-0D42-BBA0-762DD34BAA86}"/>
                </a:ext>
              </a:extLst>
            </p:cNvPr>
            <p:cNvSpPr txBox="1"/>
            <p:nvPr/>
          </p:nvSpPr>
          <p:spPr>
            <a:xfrm>
              <a:off x="4003590" y="2235223"/>
              <a:ext cx="63390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atin typeface="Permanent Marker" panose="02000000000000000000" pitchFamily="2" charset="0"/>
                </a:rPr>
                <a:t>VOTE KOREA</a:t>
              </a:r>
              <a:endParaRPr lang="en-KR" sz="7200" dirty="0">
                <a:latin typeface="Permanent Marker" panose="020000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F5636D-E27F-B247-A1AB-4A20DDFF1849}"/>
                </a:ext>
              </a:extLst>
            </p:cNvPr>
            <p:cNvSpPr txBox="1"/>
            <p:nvPr/>
          </p:nvSpPr>
          <p:spPr>
            <a:xfrm>
              <a:off x="4003590" y="3435552"/>
              <a:ext cx="24095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Permanent Marker" panose="02000000000000000000" pitchFamily="2" charset="0"/>
                </a:rPr>
                <a:t>2022</a:t>
              </a:r>
              <a:endParaRPr lang="en-KR" sz="6000" dirty="0">
                <a:latin typeface="Permanent Marke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9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47A0FA-2C3A-5D44-9800-A50CA8C46DF1}"/>
              </a:ext>
            </a:extLst>
          </p:cNvPr>
          <p:cNvGrpSpPr>
            <a:grpSpLocks noChangeAspect="1"/>
          </p:cNvGrpSpPr>
          <p:nvPr/>
        </p:nvGrpSpPr>
        <p:grpSpPr>
          <a:xfrm>
            <a:off x="1581027" y="2224216"/>
            <a:ext cx="8625655" cy="2226999"/>
            <a:chOff x="1581027" y="2224216"/>
            <a:chExt cx="8625655" cy="2226999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9DE4ECCD-564A-EE49-A39C-2673EC80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1027" y="2224216"/>
              <a:ext cx="2226999" cy="2226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45610F-161A-0D42-BBA0-762DD34BAA86}"/>
                </a:ext>
              </a:extLst>
            </p:cNvPr>
            <p:cNvSpPr txBox="1"/>
            <p:nvPr/>
          </p:nvSpPr>
          <p:spPr>
            <a:xfrm>
              <a:off x="4030448" y="2524922"/>
              <a:ext cx="61762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atin typeface="Permanent Marker" panose="02000000000000000000" pitchFamily="2" charset="0"/>
                </a:rPr>
                <a:t>VOTE KOREA</a:t>
              </a:r>
              <a:endParaRPr lang="en-KR" sz="7200" dirty="0">
                <a:latin typeface="Permanent Marker" panose="020000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F5636D-E27F-B247-A1AB-4A20DDFF1849}"/>
                </a:ext>
              </a:extLst>
            </p:cNvPr>
            <p:cNvSpPr txBox="1"/>
            <p:nvPr/>
          </p:nvSpPr>
          <p:spPr>
            <a:xfrm>
              <a:off x="5735682" y="3601683"/>
              <a:ext cx="19400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Permanent Marker" panose="02000000000000000000" pitchFamily="2" charset="0"/>
                </a:rPr>
                <a:t>2022</a:t>
              </a:r>
              <a:endParaRPr lang="en-KR" sz="4800" dirty="0">
                <a:latin typeface="Permanent Marke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68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47A0FA-2C3A-5D44-9800-A50CA8C46DF1}"/>
              </a:ext>
            </a:extLst>
          </p:cNvPr>
          <p:cNvGrpSpPr>
            <a:grpSpLocks noChangeAspect="1"/>
          </p:cNvGrpSpPr>
          <p:nvPr/>
        </p:nvGrpSpPr>
        <p:grpSpPr>
          <a:xfrm>
            <a:off x="1581027" y="2224216"/>
            <a:ext cx="8625655" cy="2226999"/>
            <a:chOff x="1581027" y="2224216"/>
            <a:chExt cx="8625655" cy="2226999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9DE4ECCD-564A-EE49-A39C-2673EC80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1027" y="2224216"/>
              <a:ext cx="2226999" cy="2226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45610F-161A-0D42-BBA0-762DD34BAA86}"/>
                </a:ext>
              </a:extLst>
            </p:cNvPr>
            <p:cNvSpPr txBox="1"/>
            <p:nvPr/>
          </p:nvSpPr>
          <p:spPr>
            <a:xfrm>
              <a:off x="4030448" y="2524922"/>
              <a:ext cx="61762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VOTE KOREA</a:t>
              </a:r>
              <a:endParaRPr lang="en-KR" sz="7200" dirty="0">
                <a:solidFill>
                  <a:schemeClr val="bg1"/>
                </a:solidFill>
                <a:latin typeface="Permanent Marker" panose="020000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F5636D-E27F-B247-A1AB-4A20DDFF1849}"/>
                </a:ext>
              </a:extLst>
            </p:cNvPr>
            <p:cNvSpPr txBox="1"/>
            <p:nvPr/>
          </p:nvSpPr>
          <p:spPr>
            <a:xfrm>
              <a:off x="5735682" y="3601683"/>
              <a:ext cx="19400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2022</a:t>
              </a:r>
              <a:endParaRPr lang="en-KR" sz="4800" dirty="0">
                <a:solidFill>
                  <a:schemeClr val="bg1"/>
                </a:solidFill>
                <a:latin typeface="Permanent Marke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85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C4C47B0-4285-334A-88F7-3D8CBF439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9250" y="692150"/>
            <a:ext cx="64135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2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C4C47B0-4285-334A-88F7-3D8CBF439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41605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82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675" b="447"/>
          <a:stretch/>
        </p:blipFill>
        <p:spPr>
          <a:xfrm>
            <a:off x="2889250" y="729049"/>
            <a:ext cx="6413500" cy="54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15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Permanent Marker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LeeDonghun</dc:creator>
  <cp:lastModifiedBy>LeeDonghun</cp:lastModifiedBy>
  <cp:revision>3</cp:revision>
  <dcterms:created xsi:type="dcterms:W3CDTF">2022-02-07T08:43:28Z</dcterms:created>
  <dcterms:modified xsi:type="dcterms:W3CDTF">2022-02-08T02:36:21Z</dcterms:modified>
</cp:coreProperties>
</file>