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9269-9212-314E-884C-30220058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D4B97-E3B5-3A44-A49A-88BFC5934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80E4-13CE-4945-94DC-C3D61CE0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0839-42E1-6341-A90C-B8BAB695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1985-63D3-2443-AEAC-53F16D26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322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0849-9785-814F-B21A-380B853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18A8-698C-0546-BD74-D771C511B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0B951-E08B-EF40-BB43-BC2AF654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E576-7BEA-644E-A561-75674239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5657-E912-AD4A-9E08-BB008738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763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ADAF-ED25-3346-B8B0-4616FB595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99AB3-468B-B14A-81C6-39ABD51CB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0735-AA50-C241-8D31-DFF5700E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A912-70BC-D142-A1C5-D824A28E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8923-4F2E-A74F-97D3-779E2ADA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074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31C0-6598-D849-B697-3795DA26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70DB-F6E7-C64B-BAD3-B3417137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5C74A-DE31-A344-A70A-64E99FD2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B38A-5ADD-8B4A-BB5F-2736A0FE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BEA8-7DF7-134A-9B00-0C490865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5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9E6F-8D8E-914F-BB09-9F549752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98C7-F899-BB43-98B4-4F9815EB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8323-A5D6-9845-9350-D6A414E3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19667-E0EF-E045-A598-7DC82853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A3E1-57F3-6146-B7E3-BAD98260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97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CB41-0286-7743-BD05-245C4641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4AFB-8F45-364C-B29A-C0298656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57F74-25DA-464E-89A9-3E93BFAC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7C65-2CE3-3A4F-A7D1-AD66F662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4DA04-DAFE-5645-A419-E3B62500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D71E9-77CC-C84A-AC32-18FF7DDE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96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BC1F-92BD-F84C-996A-6B423DF6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693A3-5CCB-5640-AA6E-F003A63D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7AEA3-86A2-604F-8DE2-074AFC73F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92617-2EE5-3947-A9CF-72614BB54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D21A7-1218-E84B-A1E8-B5F3F4E04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2D7B3-BC1C-9D43-A87B-D622355A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EFDC0-55DD-6A42-AE82-2D34A0D1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AD16B-2067-D84E-979B-15996C0B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833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005-2866-E64D-8875-D7C5BE86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E034E-FDF4-7B45-83A9-1579AFBF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23DDB-7606-1440-8222-361B956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C11FF-697D-5A40-BDB9-6AAFDB73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575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40E6B-E2CF-F942-9DEF-AB05B63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E8D90-B5FA-994F-8256-120F3545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5BEC5-3048-2846-9C1E-33EA5A75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169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8D74-D0E5-974A-AA72-DA9E6CC3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3D32-1969-1249-8191-AD6F0E25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01985-7E5F-1A44-B54E-2BEC1AB9E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0BED-DBA8-3143-A938-5D1CA8C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38C4-EF83-6A46-B56C-72452C80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1A63-681A-7D49-87E9-DE7B19BA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919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6D8-1CE7-3745-9E73-56C67D7C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F2344-329E-9347-B68A-A7C13FEDD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F5420-FEC1-414F-9AEA-EB51CB2EE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6A561-26A9-7D44-A724-10BC1117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CEA0A-15B8-C049-A1D2-3F24B228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7A2B-352E-074E-BD5D-7E5D989C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38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2334B-3C26-8C42-B397-06E0AA6E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469A7-56ED-B347-B369-007340D1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899E-264B-3442-8E29-88EFF1E80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BBD3-6F8D-B343-88EB-55CF1AFE6F93}" type="datetimeFigureOut">
              <a:rPr lang="en-KR" smtClean="0"/>
              <a:t>2022/02/04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56BD5-9580-A54F-A3DB-A21C4EB6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0854A-16DB-AA47-B088-A7AE772A9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BEC31-3796-844E-8677-0040963A87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977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0EB65E36-7D5E-1449-AB32-040B5757C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2" b="96389" l="2861" r="96269">
                        <a14:foregroundMark x1="50498" y1="5479" x2="50498" y2="5479"/>
                        <a14:foregroundMark x1="51119" y1="996" x2="51119" y2="996"/>
                        <a14:foregroundMark x1="94527" y1="37733" x2="94527" y2="37733"/>
                        <a14:foregroundMark x1="96517" y1="53798" x2="96517" y2="53798"/>
                        <a14:foregroundMark x1="77363" y1="63387" x2="77363" y2="63387"/>
                        <a14:foregroundMark x1="70522" y1="45330" x2="87687" y2="54919"/>
                        <a14:foregroundMark x1="87687" y1="54919" x2="88806" y2="55915"/>
                        <a14:foregroundMark x1="51866" y1="52304" x2="54726" y2="45828"/>
                        <a14:foregroundMark x1="54726" y1="45828" x2="64428" y2="40722"/>
                        <a14:foregroundMark x1="64428" y1="40722" x2="83706" y2="43462"/>
                        <a14:foregroundMark x1="83706" y1="43462" x2="90299" y2="48070"/>
                        <a14:foregroundMark x1="90299" y1="48070" x2="93408" y2="53798"/>
                        <a14:foregroundMark x1="95398" y1="68120" x2="86318" y2="78580"/>
                        <a14:foregroundMark x1="88060" y1="79950" x2="68284" y2="91034"/>
                        <a14:foregroundMark x1="9080" y1="24907" x2="5970" y2="43462"/>
                        <a14:foregroundMark x1="4229" y1="46326" x2="2861" y2="54296"/>
                        <a14:foregroundMark x1="44279" y1="96389" x2="53731" y2="962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2730" y="0"/>
            <a:ext cx="6866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2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C78ED81-E42B-6B40-AF77-019F6D4A7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74" b="95364" l="4762" r="92491">
                        <a14:foregroundMark x1="27289" y1="7064" x2="27289" y2="7064"/>
                        <a14:foregroundMark x1="16484" y1="7285" x2="16484" y2="7285"/>
                        <a14:foregroundMark x1="10989" y1="11038" x2="4762" y2="26490"/>
                        <a14:foregroundMark x1="36081" y1="8389" x2="47436" y2="8609"/>
                        <a14:foregroundMark x1="47436" y1="8609" x2="59707" y2="7947"/>
                        <a14:foregroundMark x1="85348" y1="22296" x2="61172" y2="42826"/>
                        <a14:foregroundMark x1="32418" y1="45916" x2="46886" y2="65121"/>
                        <a14:foregroundMark x1="46886" y1="65121" x2="61722" y2="50773"/>
                        <a14:foregroundMark x1="61722" y1="50773" x2="62821" y2="49007"/>
                        <a14:foregroundMark x1="73810" y1="36424" x2="66300" y2="49227"/>
                        <a14:foregroundMark x1="66300" y1="49227" x2="54396" y2="61589"/>
                        <a14:foregroundMark x1="58242" y1="59823" x2="51648" y2="67550"/>
                        <a14:foregroundMark x1="51648" y1="67550" x2="48168" y2="69978"/>
                        <a14:foregroundMark x1="21978" y1="47903" x2="36630" y2="62914"/>
                        <a14:foregroundMark x1="36630" y1="62914" x2="36630" y2="62914"/>
                        <a14:foregroundMark x1="32601" y1="41280" x2="43956" y2="60044"/>
                        <a14:foregroundMark x1="29304" y1="46799" x2="44689" y2="65563"/>
                        <a14:foregroundMark x1="37179" y1="64680" x2="41392" y2="72406"/>
                        <a14:foregroundMark x1="41392" y1="72406" x2="47802" y2="74393"/>
                        <a14:foregroundMark x1="43590" y1="74834" x2="50549" y2="73510"/>
                        <a14:foregroundMark x1="50549" y1="73510" x2="64464" y2="60625"/>
                        <a14:foregroundMark x1="65568" y1="59603" x2="67216" y2="56733"/>
                        <a14:foregroundMark x1="71245" y1="26711" x2="74542" y2="19426"/>
                        <a14:foregroundMark x1="74542" y1="19426" x2="78022" y2="16998"/>
                        <a14:foregroundMark x1="86264" y1="8830" x2="92491" y2="17439"/>
                        <a14:foregroundMark x1="63919" y1="4415" x2="70513" y2="4415"/>
                        <a14:foregroundMark x1="14835" y1="5077" x2="23414" y2="4154"/>
                        <a14:foregroundMark x1="4945" y1="30684" x2="4945" y2="44812"/>
                        <a14:foregroundMark x1="5311" y1="51435" x2="6044" y2="67550"/>
                        <a14:foregroundMark x1="5861" y1="69978" x2="6593" y2="80132"/>
                        <a14:foregroundMark x1="7509" y1="87859" x2="12454" y2="92274"/>
                        <a14:foregroundMark x1="18864" y1="94040" x2="29487" y2="95364"/>
                        <a14:foregroundMark x1="35897" y1="95143" x2="43040" y2="95143"/>
                        <a14:foregroundMark x1="43040" y1="95143" x2="50000" y2="94481"/>
                        <a14:foregroundMark x1="50000" y1="94481" x2="50000" y2="94481"/>
                        <a14:foregroundMark x1="59158" y1="95364" x2="63919" y2="94923"/>
                        <a14:foregroundMark x1="68315" y1="95143" x2="71612" y2="92715"/>
                        <a14:foregroundMark x1="78571" y1="61810" x2="79121" y2="69978"/>
                        <a14:foregroundMark x1="78571" y1="78587" x2="77839" y2="84768"/>
                        <a14:backgroundMark x1="24908" y1="1325" x2="30952" y2="1325"/>
                        <a14:backgroundMark x1="75824" y1="11921" x2="65751" y2="21854"/>
                        <a14:backgroundMark x1="65934" y1="59823" x2="65201" y2="61148"/>
                      </a14:backgroundRemoval>
                    </a14:imgEffect>
                  </a14:imgLayer>
                </a14:imgProps>
              </a:ext>
            </a:extLst>
          </a:blip>
          <a:srcRect l="3082" t="2854" r="4324" b="2145"/>
          <a:stretch/>
        </p:blipFill>
        <p:spPr>
          <a:xfrm>
            <a:off x="2842590" y="716691"/>
            <a:ext cx="6420679" cy="54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1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D8A691-2F48-464E-A158-E1E13F338BEC}"/>
              </a:ext>
            </a:extLst>
          </p:cNvPr>
          <p:cNvGrpSpPr/>
          <p:nvPr/>
        </p:nvGrpSpPr>
        <p:grpSpPr>
          <a:xfrm>
            <a:off x="2662730" y="0"/>
            <a:ext cx="6866540" cy="6858000"/>
            <a:chOff x="2662730" y="0"/>
            <a:chExt cx="6866540" cy="6858000"/>
          </a:xfrm>
        </p:grpSpPr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0EB65E36-7D5E-1449-AB32-040B5757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2" b="96389" l="2861" r="96269">
                          <a14:foregroundMark x1="50498" y1="5479" x2="50498" y2="5479"/>
                          <a14:foregroundMark x1="51119" y1="996" x2="51119" y2="996"/>
                          <a14:foregroundMark x1="94527" y1="37733" x2="94527" y2="37733"/>
                          <a14:foregroundMark x1="96517" y1="53798" x2="96517" y2="53798"/>
                          <a14:foregroundMark x1="77363" y1="63387" x2="77363" y2="63387"/>
                          <a14:foregroundMark x1="70522" y1="45330" x2="87687" y2="54919"/>
                          <a14:foregroundMark x1="87687" y1="54919" x2="88806" y2="55915"/>
                          <a14:foregroundMark x1="51866" y1="52304" x2="54726" y2="45828"/>
                          <a14:foregroundMark x1="54726" y1="45828" x2="64428" y2="40722"/>
                          <a14:foregroundMark x1="64428" y1="40722" x2="83706" y2="43462"/>
                          <a14:foregroundMark x1="83706" y1="43462" x2="90299" y2="48070"/>
                          <a14:foregroundMark x1="90299" y1="48070" x2="93408" y2="53798"/>
                          <a14:foregroundMark x1="95398" y1="68120" x2="86318" y2="78580"/>
                          <a14:foregroundMark x1="88060" y1="79950" x2="68284" y2="91034"/>
                          <a14:foregroundMark x1="9080" y1="24907" x2="5970" y2="43462"/>
                          <a14:foregroundMark x1="4229" y1="46326" x2="2861" y2="54296"/>
                          <a14:foregroundMark x1="44279" y1="96389" x2="53731" y2="9626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62730" y="0"/>
              <a:ext cx="6866540" cy="6858000"/>
            </a:xfrm>
            <a:prstGeom prst="rect">
              <a:avLst/>
            </a:prstGeom>
          </p:spPr>
        </p:pic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6CF2BD42-B4DD-C749-BD03-1E9CCD363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40" b="1"/>
            <a:stretch/>
          </p:blipFill>
          <p:spPr>
            <a:xfrm>
              <a:off x="4695566" y="1977080"/>
              <a:ext cx="3039763" cy="2583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902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02A0689-9724-C046-993C-943000C3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0"/>
            <a:ext cx="6870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LeeDonghun</dc:creator>
  <cp:lastModifiedBy>LeeDonghun</cp:lastModifiedBy>
  <cp:revision>1</cp:revision>
  <dcterms:created xsi:type="dcterms:W3CDTF">2022-02-04T05:08:01Z</dcterms:created>
  <dcterms:modified xsi:type="dcterms:W3CDTF">2022-02-04T05:39:41Z</dcterms:modified>
</cp:coreProperties>
</file>