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5" autoAdjust="0"/>
  </p:normalViewPr>
  <p:slideViewPr>
    <p:cSldViewPr snapToGrid="0">
      <p:cViewPr varScale="1">
        <p:scale>
          <a:sx n="64" d="100"/>
          <a:sy n="64" d="100"/>
        </p:scale>
        <p:origin x="6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36832-AE60-441C-8C3A-D9B48164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8CDE5B-AAB4-4887-8F03-17961295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71BBA-15BE-47B1-945F-4C00614D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91567-C05F-45D2-9CB8-54DD01CE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C6AA9-5F4B-49CD-BFE9-24897B54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8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79D9A-34C5-4A07-A825-327D4AEC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426BE9-AB81-4A13-ABF9-107BA714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608D2-C5DB-4812-A479-A44ABDC3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5385F-A6EC-42BD-ACFF-5A981618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6365A-F680-43E0-BDAA-03F6C4A4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56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103CD2-DEBE-4210-B1CD-615A0F276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569967-6218-4C31-9830-25CA29FEE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2E12A7-B7C4-4111-B045-341C4D86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EB028-82E1-4C36-B33A-37239408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D5D9B-4A7B-4A1F-A2AF-46C65521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8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38905-7C94-4340-BC91-8BF542D5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FA561-03AE-46E5-9A21-055227B9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98418-1BE9-44F9-82F7-6A1E29D9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13CB8-C788-463A-AB9D-17E5DB47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2E730-0BE9-438B-BBEB-CCF1F3E6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6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DE3E9-9FCF-491C-A2B0-FF003706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EDF5E6-F54C-41C8-9249-F841742B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2B652-7D67-481B-B120-1C7772C3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E621A-5543-4998-871B-7A9846B7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3223D5-B00F-424B-9B4A-E89CE00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9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1490B-0CE4-465B-AEE6-289E483E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FE95B-CF8A-4D19-8AB6-3FEA2C453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EA9182-9A9B-47A5-8257-21F0BF01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8E3A99-42D1-41D6-8C5C-C246BE2E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AAEB6-52B3-449D-B65F-A470B6A9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51E65-DD70-4B45-8942-C31497C7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29F94-EA17-4A6C-809F-7AEB169D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F4A6A-4A03-462F-A321-BDED3ADF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4C1015-8D97-4B6F-8836-1A7720B8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F8EDB6-7DC8-41C0-AE95-32C9AAD4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B9FF73-2C29-410F-A271-C27859849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7F2396-48F5-4DBD-84E9-4A37075D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2CECDF-54C4-4BB1-848F-6922C76B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D79DF3-19E2-492C-BA9C-6350F16B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9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E113C-A476-4E97-8591-E566232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EBEF62-7C04-493E-8802-77DC18E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26BE27-4C54-4B3B-9410-600F0A67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6A70E7-0F1E-4423-9EFB-417CC31E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99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19B869-4C61-417F-B958-D6505D4D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49F9E9-B431-4CC4-BFBE-5EE1CF9D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439E3-8B01-4837-B262-8FA4FF58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00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71A73-61AF-4D3A-AFAF-E684B4CC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19CAA-0628-467D-B379-A754983A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EE9EDF-AD78-438D-AD81-5AC7C6093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8303E8-756E-47EE-BC8D-E4ED133E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7DD37-02CA-4502-9815-E633AAA3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4E9D8-EF2B-46A2-AEEA-CC8F4301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0FE22-9945-4DFD-B0AA-BDA39DD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765552-B4C8-4F29-82C2-96B46FA03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C44C01-9F99-4264-924A-683EDBE5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828E34-6FE5-46D8-912E-7F87901A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FCC8EC-CA6A-4F47-8F64-291F2B11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FFDEA6-3E01-48A3-9DA3-66787CA2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B1CCD3-D714-48BF-939B-012815FE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7FD82E-53C9-42C7-844A-1D781898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55C3F-B250-430D-9C42-E3B9EF7AD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33DD-413C-4E8F-BEB3-414C9C4E7998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29A1B-13D9-4D7E-BE7A-37A7A5B5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26979-B78F-4D91-8D3F-CEE19B11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78BE-1E6B-47E0-8239-57B960DEA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9E7F18-BE68-45B2-9FF9-930AFD326F52}"/>
              </a:ext>
            </a:extLst>
          </p:cNvPr>
          <p:cNvSpPr/>
          <p:nvPr/>
        </p:nvSpPr>
        <p:spPr>
          <a:xfrm>
            <a:off x="2013527" y="609600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＜誰か＞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「～～。－－。」</a:t>
            </a:r>
            <a:endParaRPr kumimoji="1" lang="ja-JP" altLang="en-US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AC768-1424-4BCB-AC59-98B552E56DCD}"/>
              </a:ext>
            </a:extLst>
          </p:cNvPr>
          <p:cNvSpPr/>
          <p:nvPr/>
        </p:nvSpPr>
        <p:spPr>
          <a:xfrm>
            <a:off x="2013526" y="1510146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発言者を記録、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文を分割（番号を振る）</a:t>
            </a:r>
            <a:endParaRPr kumimoji="1" lang="ja-JP" altLang="en-US" sz="1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81C725-3CC3-40A6-BD1F-7A306CE18C18}"/>
              </a:ext>
            </a:extLst>
          </p:cNvPr>
          <p:cNvSpPr/>
          <p:nvPr/>
        </p:nvSpPr>
        <p:spPr>
          <a:xfrm>
            <a:off x="2013525" y="3429000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文に形態素解析</a:t>
            </a: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02D73FD4-51B5-4AA5-984A-B9C116D7CDF1}"/>
              </a:ext>
            </a:extLst>
          </p:cNvPr>
          <p:cNvSpPr/>
          <p:nvPr/>
        </p:nvSpPr>
        <p:spPr>
          <a:xfrm>
            <a:off x="2013525" y="2406074"/>
            <a:ext cx="2142837" cy="683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全文終わった？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3C60FC-C51E-46FB-A2AE-AA431E79D134}"/>
              </a:ext>
            </a:extLst>
          </p:cNvPr>
          <p:cNvSpPr/>
          <p:nvPr/>
        </p:nvSpPr>
        <p:spPr>
          <a:xfrm>
            <a:off x="2013524" y="4331858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構文を解析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BB1B5D-F3FD-4648-A378-2489D11F1A71}"/>
              </a:ext>
            </a:extLst>
          </p:cNvPr>
          <p:cNvSpPr/>
          <p:nvPr/>
        </p:nvSpPr>
        <p:spPr>
          <a:xfrm>
            <a:off x="2013523" y="5232404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意味を抽出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EDD224-FE71-40F4-BC12-10000019E8A3}"/>
              </a:ext>
            </a:extLst>
          </p:cNvPr>
          <p:cNvSpPr/>
          <p:nvPr/>
        </p:nvSpPr>
        <p:spPr>
          <a:xfrm>
            <a:off x="5892803" y="2470729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全文の意味を取得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234531-1AE9-465D-95D2-CE32EF47E088}"/>
              </a:ext>
            </a:extLst>
          </p:cNvPr>
          <p:cNvSpPr/>
          <p:nvPr/>
        </p:nvSpPr>
        <p:spPr>
          <a:xfrm>
            <a:off x="5892803" y="3429000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意味に応じた出力を選択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（パターンを用意する）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C963F2-24AD-469B-8708-0D48630E26BD}"/>
              </a:ext>
            </a:extLst>
          </p:cNvPr>
          <p:cNvSpPr/>
          <p:nvPr/>
        </p:nvSpPr>
        <p:spPr>
          <a:xfrm>
            <a:off x="5892802" y="4331858"/>
            <a:ext cx="214283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発言！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F0924AC-AC77-48D1-BA35-F4C0DCFBACB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084945" y="1163782"/>
            <a:ext cx="1" cy="34636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C440397-8B82-4508-8BEF-F34AEDBA35E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084944" y="2064328"/>
            <a:ext cx="1" cy="34174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22AD7FC-46CA-41BF-947C-8372D19176F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084944" y="3089566"/>
            <a:ext cx="0" cy="33943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A7EB5A-7218-48E5-ABD0-C8440B14D83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084943" y="3983182"/>
            <a:ext cx="1" cy="34867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7AFEBF-721D-46F1-94B5-81FA00DFA6A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084942" y="4886040"/>
            <a:ext cx="1" cy="34636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0BEEA72-81A3-496A-B250-6ADCEE224DB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84941" y="5786586"/>
            <a:ext cx="1" cy="3394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964D70-949F-44F9-A47A-864D6E71BE1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48503" y="2740890"/>
            <a:ext cx="665022" cy="6930"/>
          </a:xfrm>
          <a:prstGeom prst="line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975836-4461-431F-8F35-8A8329958260}"/>
              </a:ext>
            </a:extLst>
          </p:cNvPr>
          <p:cNvCxnSpPr>
            <a:cxnSpLocks/>
          </p:cNvCxnSpPr>
          <p:nvPr/>
        </p:nvCxnSpPr>
        <p:spPr>
          <a:xfrm>
            <a:off x="1339273" y="2743199"/>
            <a:ext cx="9230" cy="338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ED5AFED-82B7-438F-920A-6D540CCACB26}"/>
              </a:ext>
            </a:extLst>
          </p:cNvPr>
          <p:cNvCxnSpPr>
            <a:cxnSpLocks/>
          </p:cNvCxnSpPr>
          <p:nvPr/>
        </p:nvCxnSpPr>
        <p:spPr>
          <a:xfrm flipH="1">
            <a:off x="1339273" y="6126020"/>
            <a:ext cx="174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AFE6C25-C4BE-4AFF-BD6C-0B9E9746C88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156362" y="2747820"/>
            <a:ext cx="1736441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FF4A72E-0EA7-4215-A1F8-70011DB3958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964222" y="3024911"/>
            <a:ext cx="0" cy="40408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759824-0C11-42BA-B812-40A4B749FF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964221" y="3983182"/>
            <a:ext cx="1" cy="34867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C15F578-A1D5-4F2F-A3F1-00E4260BD969}"/>
              </a:ext>
            </a:extLst>
          </p:cNvPr>
          <p:cNvSpPr txBox="1"/>
          <p:nvPr/>
        </p:nvSpPr>
        <p:spPr>
          <a:xfrm>
            <a:off x="3200345" y="308697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373800C-A662-401A-BA64-99167E6CE7AA}"/>
              </a:ext>
            </a:extLst>
          </p:cNvPr>
          <p:cNvSpPr txBox="1"/>
          <p:nvPr/>
        </p:nvSpPr>
        <p:spPr>
          <a:xfrm>
            <a:off x="4096327" y="247072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9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竜正</dc:creator>
  <cp:lastModifiedBy>太田 竜正</cp:lastModifiedBy>
  <cp:revision>4</cp:revision>
  <dcterms:created xsi:type="dcterms:W3CDTF">2019-05-21T02:23:19Z</dcterms:created>
  <dcterms:modified xsi:type="dcterms:W3CDTF">2019-08-04T14:09:39Z</dcterms:modified>
</cp:coreProperties>
</file>