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6" r:id="rId6"/>
    <p:sldId id="277" r:id="rId7"/>
    <p:sldId id="281" r:id="rId8"/>
    <p:sldId id="278" r:id="rId9"/>
    <p:sldId id="279" r:id="rId10"/>
    <p:sldId id="280" r:id="rId11"/>
    <p:sldId id="282" r:id="rId12"/>
    <p:sldId id="283" r:id="rId13"/>
    <p:sldId id="284" r:id="rId14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106" autoAdjust="0"/>
  </p:normalViewPr>
  <p:slideViewPr>
    <p:cSldViewPr>
      <p:cViewPr varScale="1">
        <p:scale>
          <a:sx n="70" d="100"/>
          <a:sy n="70" d="100"/>
        </p:scale>
        <p:origin x="468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0EC5233-0B77-4D2A-B4B0-2A2665DFDDB5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pPr algn="r" rtl="0"/>
              <a:t>2019/8/6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pPr algn="r" rtl="0"/>
              <a:t>‹#›</a:t>
            </a:fld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9D0BA90-D507-41D0-B6ED-FDEBA44CAA4D}" type="datetime1">
              <a:rPr lang="ja-JP" altLang="en-US" smtClean="0"/>
              <a:pPr/>
              <a:t>2019/8/6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EE2CF44-2B13-41B4-A334-1CDF534EEBB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9595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長方形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966C3D7-7E93-4D17-B7BE-8DDA21E7570C}" type="datetime1">
              <a:rPr lang="ja-JP" altLang="en-US" smtClean="0"/>
              <a:pPr/>
              <a:t>2019/8/6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5B58EFF-4F54-4C63-8FD7-C7CBCF7636EC}" type="datetime1">
              <a:rPr lang="ja-JP" altLang="en-US" smtClean="0"/>
              <a:pPr/>
              <a:t>2019/8/6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5C71CDE-F4DA-4E66-895B-60F31D87D119}" type="datetime1">
              <a:rPr lang="ja-JP" altLang="en-US" smtClean="0"/>
              <a:pPr/>
              <a:t>2019/8/6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EC3B678-EA1B-452F-BB91-E573403FD0F3}" type="datetime1">
              <a:rPr lang="ja-JP" altLang="en-US" smtClean="0"/>
              <a:pPr/>
              <a:t>2019/8/6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DAF11D7-E4D5-43DB-B904-A5B6043074DD}" type="datetime1">
              <a:rPr lang="ja-JP" altLang="en-US" smtClean="0"/>
              <a:pPr/>
              <a:t>2019/8/6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4A4CDCE-497F-411A-A222-7821A879D658}" type="datetime1">
              <a:rPr lang="ja-JP" altLang="en-US" smtClean="0"/>
              <a:pPr/>
              <a:t>2019/8/6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A767C34-4BBC-4E69-8716-06898CDE40F6}" type="datetime1">
              <a:rPr lang="ja-JP" altLang="en-US" smtClean="0"/>
              <a:pPr/>
              <a:t>2019/8/6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3F7724-B5E7-43BF-ACCE-91AC2B7CA523}" type="datetime1">
              <a:rPr lang="ja-JP" altLang="en-US" smtClean="0"/>
              <a:pPr/>
              <a:t>2019/8/6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ja-JP" altLang="en-US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5BDFEA-3E57-4858-8E6D-9AE65A0380DB}" type="datetime1">
              <a:rPr lang="ja-JP" altLang="en-US" smtClean="0"/>
              <a:pPr/>
              <a:t>2019/8/6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23A55F2-FF1A-487F-A46F-41A48AAF72CD}" type="datetime1">
              <a:rPr lang="ja-JP" altLang="en-US" smtClean="0"/>
              <a:pPr/>
              <a:t>2019/8/6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400" kern="1200">
          <a:solidFill>
            <a:schemeClr val="accent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kumimoji="1" sz="20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kumimoji="1" sz="18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66800" y="3165763"/>
            <a:ext cx="10058400" cy="1711037"/>
          </a:xfrm>
        </p:spPr>
        <p:txBody>
          <a:bodyPr rtlCol="0">
            <a:norm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班　日本語解析チーム</a:t>
            </a:r>
            <a:br>
              <a:rPr lang="en-US" altLang="ja-JP" dirty="0"/>
            </a:b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6</a:t>
            </a:r>
            <a:r>
              <a:rPr lang="ja-JP" altLang="en-US" dirty="0"/>
              <a:t>日　成果報告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numCol="3" rtlCol="0">
            <a:normAutofit/>
          </a:bodyPr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5401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荒井佑太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5407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大川匠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en-US" altLang="ja-JP" dirty="0"/>
              <a:t>5409</a:t>
            </a:r>
            <a:r>
              <a:rPr lang="ja-JP" altLang="en-US" dirty="0"/>
              <a:t>　太田竜正</a:t>
            </a:r>
            <a:endParaRPr lang="en-US" altLang="ja-JP" dirty="0"/>
          </a:p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5412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斎藤翔乃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en-US" altLang="ja-JP" dirty="0"/>
              <a:t>5415</a:t>
            </a:r>
            <a:r>
              <a:rPr lang="ja-JP" altLang="en-US" dirty="0"/>
              <a:t>　白石創之介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0E2629-2604-4DA5-A182-EA1680E0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92859A-566F-478F-B56E-A883AB93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結局、目的にはまだまだ遠い</a:t>
            </a:r>
            <a:endParaRPr kumimoji="1" lang="en-US" altLang="ja-JP" dirty="0"/>
          </a:p>
          <a:p>
            <a:r>
              <a:rPr lang="ja-JP" altLang="en-US" dirty="0"/>
              <a:t>ファイルへの書き込みが出来てるだけマシだと見るしかない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そもそもスケジュールの管理や報連相が甘かった</a:t>
            </a:r>
            <a:endParaRPr kumimoji="1" lang="en-US" altLang="ja-JP" dirty="0"/>
          </a:p>
          <a:p>
            <a:pPr lvl="1"/>
            <a:r>
              <a:rPr lang="ja-JP" altLang="en-US" dirty="0"/>
              <a:t>後期はある程度以上徹底しないといけない</a:t>
            </a:r>
            <a:endParaRPr lang="en-US" altLang="ja-JP" dirty="0"/>
          </a:p>
          <a:p>
            <a:r>
              <a:rPr kumimoji="1" lang="ja-JP" altLang="en-US" dirty="0"/>
              <a:t>特定の数名に掛かる負荷が尋常じゃない</a:t>
            </a:r>
            <a:endParaRPr kumimoji="1" lang="en-US" altLang="ja-JP" dirty="0"/>
          </a:p>
          <a:p>
            <a:pPr lvl="1"/>
            <a:r>
              <a:rPr lang="ja-JP" altLang="en-US" dirty="0"/>
              <a:t>もう一度分担を見直すべきか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388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1F5805-C4CD-43AD-9C9A-658E8C3A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前期の到達目標とコンセプト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F1FE9D-431A-4790-A4E4-E2B84FEA8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前期の到達目標</a:t>
            </a:r>
            <a:endParaRPr kumimoji="1" lang="en-US" altLang="ja-JP" dirty="0"/>
          </a:p>
          <a:p>
            <a:pPr marL="708660" lvl="1" indent="-342900">
              <a:buFont typeface="+mj-lt"/>
              <a:buAutoNum type="arabicPeriod"/>
            </a:pPr>
            <a:r>
              <a:rPr lang="en-US" altLang="ja-JP" dirty="0"/>
              <a:t>MeCab</a:t>
            </a:r>
            <a:r>
              <a:rPr lang="ja-JP" altLang="en-US" dirty="0"/>
              <a:t>をプログラミング言語で動かす</a:t>
            </a:r>
            <a:endParaRPr lang="en-US" altLang="ja-JP" dirty="0"/>
          </a:p>
          <a:p>
            <a:pPr marL="708660" lvl="1" indent="-342900">
              <a:buFont typeface="+mj-lt"/>
              <a:buAutoNum type="arabicPeriod"/>
            </a:pPr>
            <a:r>
              <a:rPr kumimoji="1" lang="en-US" altLang="ja-JP" dirty="0"/>
              <a:t>MeCab</a:t>
            </a:r>
            <a:r>
              <a:rPr kumimoji="1" lang="ja-JP" altLang="en-US" dirty="0"/>
              <a:t>で会話のようなことをする</a:t>
            </a:r>
            <a:endParaRPr kumimoji="1" lang="en-US" altLang="ja-JP" dirty="0"/>
          </a:p>
          <a:p>
            <a:pPr marL="708660" lvl="1" indent="-342900">
              <a:buFont typeface="+mj-lt"/>
              <a:buAutoNum type="arabicPeriod"/>
            </a:pPr>
            <a:r>
              <a:rPr kumimoji="1" lang="en-US" altLang="ja-JP" dirty="0"/>
              <a:t>MeCab</a:t>
            </a:r>
            <a:r>
              <a:rPr kumimoji="1" lang="ja-JP" altLang="en-US" dirty="0"/>
              <a:t>を使ってテンプレートの最後を適当に埋める</a:t>
            </a:r>
            <a:endParaRPr kumimoji="1" lang="en-US" altLang="ja-JP" dirty="0"/>
          </a:p>
          <a:p>
            <a:pPr marL="708660" lvl="1" indent="-342900">
              <a:buFont typeface="+mj-lt"/>
              <a:buAutoNum type="arabicPeriod"/>
            </a:pPr>
            <a:endParaRPr lang="en-US" altLang="ja-JP" dirty="0"/>
          </a:p>
          <a:p>
            <a:r>
              <a:rPr kumimoji="1" lang="ja-JP" altLang="en-US" dirty="0"/>
              <a:t>コンセプト</a:t>
            </a:r>
            <a:endParaRPr kumimoji="1" lang="en-US" altLang="ja-JP" dirty="0"/>
          </a:p>
          <a:p>
            <a:pPr marL="708660" lvl="1" indent="-342900">
              <a:buFont typeface="+mj-lt"/>
              <a:buAutoNum type="arabicPeriod"/>
            </a:pPr>
            <a:r>
              <a:rPr kumimoji="1" lang="ja-JP" altLang="en-US" dirty="0"/>
              <a:t>形態素解析を使って“文法的に”会話を実現する</a:t>
            </a:r>
          </a:p>
        </p:txBody>
      </p:sp>
    </p:spTree>
    <p:extLst>
      <p:ext uri="{BB962C8B-B14F-4D97-AF65-F5344CB8AC3E}">
        <p14:creationId xmlns:p14="http://schemas.microsoft.com/office/powerpoint/2010/main" val="21611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1F89F-6894-4D6F-AB38-ADBBAB7C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理想とするパイプライン</a:t>
            </a:r>
          </a:p>
        </p:txBody>
      </p:sp>
      <p:pic>
        <p:nvPicPr>
          <p:cNvPr id="79" name="コンテンツ プレースホルダー 78">
            <a:extLst>
              <a:ext uri="{FF2B5EF4-FFF2-40B4-BE49-F238E27FC236}">
                <a16:creationId xmlns:a16="http://schemas.microsoft.com/office/drawing/2014/main" id="{EC05B0DF-D841-4D33-8E43-444FAFA05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1988840"/>
            <a:ext cx="5197838" cy="4282792"/>
          </a:xfrm>
        </p:spPr>
      </p:pic>
    </p:spTree>
    <p:extLst>
      <p:ext uri="{BB962C8B-B14F-4D97-AF65-F5344CB8AC3E}">
        <p14:creationId xmlns:p14="http://schemas.microsoft.com/office/powerpoint/2010/main" val="139023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6E920-1D02-43CE-97FE-524359A6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理想とするパイプライン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544761-3D9D-4C7C-BA0B-9A66DBB8F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会話の処理は</a:t>
            </a:r>
            <a:r>
              <a:rPr kumimoji="1" lang="en-US" altLang="ja-JP" dirty="0"/>
              <a:t>C++</a:t>
            </a:r>
            <a:r>
              <a:rPr kumimoji="1" lang="ja-JP" altLang="en-US" dirty="0"/>
              <a:t>で制作</a:t>
            </a:r>
            <a:endParaRPr kumimoji="1" lang="en-US" altLang="ja-JP" dirty="0"/>
          </a:p>
          <a:p>
            <a:r>
              <a:rPr lang="ja-JP" altLang="en-US" dirty="0"/>
              <a:t>入出力は</a:t>
            </a:r>
            <a:r>
              <a:rPr lang="en-US" altLang="ja-JP" dirty="0"/>
              <a:t>Python</a:t>
            </a:r>
          </a:p>
          <a:p>
            <a:pPr marL="0" indent="0">
              <a:buNone/>
            </a:pPr>
            <a:r>
              <a:rPr kumimoji="1" lang="ja-JP" altLang="en-US" dirty="0"/>
              <a:t>⇒</a:t>
            </a:r>
            <a:r>
              <a:rPr kumimoji="1" lang="en-US" altLang="ja-JP" dirty="0"/>
              <a:t>C++</a:t>
            </a:r>
            <a:r>
              <a:rPr kumimoji="1" lang="ja-JP" altLang="en-US" dirty="0"/>
              <a:t>で制作したプログラムに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でアクセスするという形</a:t>
            </a:r>
          </a:p>
        </p:txBody>
      </p:sp>
    </p:spTree>
    <p:extLst>
      <p:ext uri="{BB962C8B-B14F-4D97-AF65-F5344CB8AC3E}">
        <p14:creationId xmlns:p14="http://schemas.microsoft.com/office/powerpoint/2010/main" val="348614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E0B0B2-1E61-4AE5-8E69-A5054675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メンバー毎の作業分担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6BB31B-2D9C-4A87-AD5C-537A9B9F8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44824"/>
            <a:ext cx="9144000" cy="4267200"/>
          </a:xfrm>
        </p:spPr>
        <p:txBody>
          <a:bodyPr numCol="2"/>
          <a:lstStyle/>
          <a:p>
            <a:r>
              <a:rPr kumimoji="1" lang="ja-JP" altLang="en-US" dirty="0"/>
              <a:t>荒井</a:t>
            </a:r>
            <a:endParaRPr kumimoji="1" lang="en-US" altLang="ja-JP" dirty="0"/>
          </a:p>
          <a:p>
            <a:pPr lvl="1"/>
            <a:r>
              <a:rPr lang="ja-JP" altLang="en-US" dirty="0"/>
              <a:t>報告用スライド作成</a:t>
            </a:r>
            <a:endParaRPr lang="en-US" altLang="ja-JP" dirty="0"/>
          </a:p>
          <a:p>
            <a:pPr lvl="1"/>
            <a:r>
              <a:rPr kumimoji="1" lang="ja-JP" altLang="en-US" dirty="0"/>
              <a:t>チーム内の連絡</a:t>
            </a:r>
            <a:endParaRPr kumimoji="1" lang="en-US" altLang="ja-JP" dirty="0"/>
          </a:p>
          <a:p>
            <a:pPr lvl="1"/>
            <a:r>
              <a:rPr lang="ja-JP" altLang="en-US" dirty="0"/>
              <a:t>阪本講師への報告</a:t>
            </a:r>
            <a:endParaRPr kumimoji="1" lang="en-US" altLang="ja-JP" dirty="0"/>
          </a:p>
          <a:p>
            <a:r>
              <a:rPr lang="ja-JP" altLang="en-US" dirty="0"/>
              <a:t>大川</a:t>
            </a:r>
            <a:endParaRPr lang="en-US" altLang="ja-JP" dirty="0"/>
          </a:p>
          <a:p>
            <a:pPr lvl="1"/>
            <a:r>
              <a:rPr kumimoji="1" lang="en-US" altLang="ja-JP" dirty="0"/>
              <a:t>C#</a:t>
            </a:r>
            <a:r>
              <a:rPr kumimoji="1" lang="ja-JP" altLang="en-US" dirty="0"/>
              <a:t>→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での制作</a:t>
            </a:r>
            <a:endParaRPr kumimoji="1" lang="en-US" altLang="ja-JP" dirty="0"/>
          </a:p>
          <a:p>
            <a:pPr lvl="1"/>
            <a:r>
              <a:rPr lang="ja-JP" altLang="en-US" dirty="0"/>
              <a:t>辞書から単語をランダムに取り出す</a:t>
            </a:r>
            <a:endParaRPr lang="en-US" altLang="ja-JP" dirty="0"/>
          </a:p>
          <a:p>
            <a:pPr lvl="1"/>
            <a:r>
              <a:rPr lang="ja-JP" altLang="en-US" dirty="0"/>
              <a:t>単語の重み付け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太田</a:t>
            </a:r>
            <a:endParaRPr lang="en-US" altLang="ja-JP" dirty="0"/>
          </a:p>
          <a:p>
            <a:pPr lvl="1"/>
            <a:r>
              <a:rPr kumimoji="1" lang="en-US" altLang="ja-JP" dirty="0"/>
              <a:t>C++</a:t>
            </a:r>
            <a:r>
              <a:rPr kumimoji="1" lang="ja-JP" altLang="en-US" dirty="0"/>
              <a:t>での制作</a:t>
            </a:r>
            <a:endParaRPr kumimoji="1" lang="en-US" altLang="ja-JP" dirty="0"/>
          </a:p>
          <a:p>
            <a:pPr lvl="1"/>
            <a:r>
              <a:rPr lang="ja-JP" altLang="en-US" dirty="0"/>
              <a:t>パイプラインの作成</a:t>
            </a:r>
            <a:endParaRPr lang="en-US" altLang="ja-JP" dirty="0"/>
          </a:p>
          <a:p>
            <a:pPr lvl="1"/>
            <a:r>
              <a:rPr kumimoji="1" lang="ja-JP" altLang="en-US" dirty="0"/>
              <a:t>阪本講師への報告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92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D9D9E0-FF10-4BA6-8705-2A9F8CE8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57970A-BBC3-41F1-89D6-B0738EC7F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2608312"/>
          </a:xfrm>
        </p:spPr>
        <p:txBody>
          <a:bodyPr numCol="2"/>
          <a:lstStyle/>
          <a:p>
            <a:r>
              <a:rPr kumimoji="1" lang="ja-JP" altLang="en-US" dirty="0"/>
              <a:t>達成できたこと</a:t>
            </a:r>
            <a:endParaRPr kumimoji="1" lang="en-US" altLang="ja-JP" dirty="0"/>
          </a:p>
          <a:p>
            <a:pPr marL="708660" lvl="1" indent="-342900">
              <a:buFont typeface="+mj-lt"/>
              <a:buAutoNum type="arabicPeriod"/>
            </a:pPr>
            <a:r>
              <a:rPr lang="en-US" altLang="ja-JP" dirty="0"/>
              <a:t>MeCab</a:t>
            </a:r>
            <a:r>
              <a:rPr lang="ja-JP" altLang="en-US" dirty="0"/>
              <a:t>が</a:t>
            </a:r>
            <a:r>
              <a:rPr lang="en-US" altLang="ja-JP" dirty="0"/>
              <a:t>C++</a:t>
            </a:r>
            <a:r>
              <a:rPr lang="ja-JP" altLang="en-US" dirty="0"/>
              <a:t>上で動作</a:t>
            </a:r>
            <a:endParaRPr lang="en-US" altLang="ja-JP" dirty="0"/>
          </a:p>
          <a:p>
            <a:pPr marL="708660" lvl="1" indent="-342900">
              <a:buFont typeface="+mj-lt"/>
              <a:buAutoNum type="arabicPeriod"/>
            </a:pPr>
            <a:r>
              <a:rPr kumimoji="1" lang="ja-JP" altLang="en-US" dirty="0"/>
              <a:t>テンプレートファイルの読み書き</a:t>
            </a:r>
            <a:endParaRPr kumimoji="1" lang="en-US" altLang="ja-JP" dirty="0"/>
          </a:p>
          <a:p>
            <a:pPr marL="708660" lvl="1" indent="-342900">
              <a:buFont typeface="+mj-lt"/>
              <a:buAutoNum type="arabicPeriod"/>
            </a:pPr>
            <a:r>
              <a:rPr kumimoji="1" lang="ja-JP" altLang="en-US" dirty="0"/>
              <a:t>文中の特定の種類の品詞に反応</a:t>
            </a:r>
            <a:endParaRPr kumimoji="1" lang="en-US" altLang="ja-JP" dirty="0"/>
          </a:p>
          <a:p>
            <a:pPr marL="708660" lvl="1" indent="-342900">
              <a:buFont typeface="+mj-lt"/>
              <a:buAutoNum type="arabicPeriod"/>
            </a:pPr>
            <a:r>
              <a:rPr lang="en-US" altLang="ja-JP" dirty="0"/>
              <a:t>Python</a:t>
            </a:r>
            <a:r>
              <a:rPr lang="ja-JP" altLang="en-US" dirty="0"/>
              <a:t>での</a:t>
            </a:r>
            <a:r>
              <a:rPr lang="en-US" altLang="ja-JP" dirty="0"/>
              <a:t>GUI</a:t>
            </a:r>
            <a:r>
              <a:rPr lang="ja-JP" altLang="en-US" dirty="0"/>
              <a:t>表示</a:t>
            </a:r>
            <a:endParaRPr lang="en-US" altLang="ja-JP" dirty="0"/>
          </a:p>
          <a:p>
            <a:pPr marL="708660" lvl="1" indent="-342900">
              <a:buFont typeface="+mj-lt"/>
              <a:buAutoNum type="arabicPeriod"/>
            </a:pPr>
            <a:endParaRPr lang="en-US" altLang="ja-JP" dirty="0"/>
          </a:p>
          <a:p>
            <a:r>
              <a:rPr kumimoji="1" lang="ja-JP" altLang="en-US" dirty="0"/>
              <a:t>達成できなかったこと</a:t>
            </a:r>
            <a:endParaRPr kumimoji="1" lang="en-US" altLang="ja-JP" dirty="0"/>
          </a:p>
          <a:p>
            <a:pPr marL="708660" lvl="1" indent="-342900">
              <a:buFont typeface="+mj-lt"/>
              <a:buAutoNum type="arabicPeriod"/>
            </a:pPr>
            <a:r>
              <a:rPr lang="ja-JP" altLang="en-US" dirty="0"/>
              <a:t>会話らしい会話</a:t>
            </a:r>
            <a:endParaRPr lang="en-US" altLang="ja-JP" dirty="0"/>
          </a:p>
          <a:p>
            <a:pPr marL="708660" lvl="1" indent="-342900">
              <a:buFont typeface="+mj-lt"/>
              <a:buAutoNum type="arabicPeriod"/>
            </a:pPr>
            <a:r>
              <a:rPr kumimoji="1" lang="ja-JP" altLang="en-US" dirty="0"/>
              <a:t>ユーザー辞書の作成</a:t>
            </a:r>
            <a:endParaRPr kumimoji="1" lang="en-US" altLang="ja-JP" dirty="0"/>
          </a:p>
          <a:p>
            <a:pPr marL="708660" lvl="1" indent="-342900">
              <a:buFont typeface="+mj-lt"/>
              <a:buAutoNum type="arabicPeriod"/>
            </a:pP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CBC58A-F714-4CF3-A19C-988C93B7D62D}"/>
              </a:ext>
            </a:extLst>
          </p:cNvPr>
          <p:cNvSpPr txBox="1"/>
          <p:nvPr/>
        </p:nvSpPr>
        <p:spPr>
          <a:xfrm>
            <a:off x="1703512" y="5229200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個々では出来てるように見えて、全体では何も出来ていない</a:t>
            </a:r>
          </a:p>
        </p:txBody>
      </p:sp>
    </p:spTree>
    <p:extLst>
      <p:ext uri="{BB962C8B-B14F-4D97-AF65-F5344CB8AC3E}">
        <p14:creationId xmlns:p14="http://schemas.microsoft.com/office/powerpoint/2010/main" val="1049569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1F1B9D-0398-4F5C-9281-3383AE89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051F16-A773-411F-BF4E-7290332AB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テストデータ（</a:t>
            </a:r>
            <a:r>
              <a:rPr lang="en-US" altLang="ja-JP" dirty="0"/>
              <a:t>csv</a:t>
            </a:r>
            <a:r>
              <a:rPr lang="ja-JP" altLang="en-US" dirty="0"/>
              <a:t>ファイル）を読み込む</a:t>
            </a:r>
            <a:endParaRPr lang="en-US" altLang="ja-JP" dirty="0"/>
          </a:p>
          <a:p>
            <a:r>
              <a:rPr lang="ja-JP" altLang="en-US" dirty="0"/>
              <a:t>出力先も</a:t>
            </a:r>
            <a:r>
              <a:rPr lang="en-US" altLang="ja-JP" dirty="0"/>
              <a:t>csv</a:t>
            </a:r>
            <a:r>
              <a:rPr lang="ja-JP" altLang="en-US" dirty="0"/>
              <a:t>ファイル（</a:t>
            </a:r>
            <a:r>
              <a:rPr lang="en-US" altLang="ja-JP" dirty="0"/>
              <a:t>result.csv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ja-JP" altLang="en-US" dirty="0"/>
              <a:t>実行は</a:t>
            </a:r>
            <a:r>
              <a:rPr lang="en-US" altLang="ja-JP" dirty="0"/>
              <a:t>Visual</a:t>
            </a:r>
            <a:r>
              <a:rPr lang="ja-JP" altLang="en-US" dirty="0"/>
              <a:t> </a:t>
            </a:r>
            <a:r>
              <a:rPr lang="en-US" altLang="ja-JP" dirty="0"/>
              <a:t>Studio</a:t>
            </a:r>
            <a:r>
              <a:rPr lang="ja-JP" altLang="en-US" dirty="0"/>
              <a:t> </a:t>
            </a:r>
            <a:r>
              <a:rPr lang="en-US" altLang="ja-JP" dirty="0"/>
              <a:t>2019</a:t>
            </a:r>
            <a:r>
              <a:rPr lang="ja-JP" altLang="en-US" dirty="0"/>
              <a:t>から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69517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3A1FF9-8B13-4E69-AA2E-366726CB2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実験結果（成功例）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37F6CF-E573-40AC-92E6-7A916372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テストデータに</a:t>
            </a:r>
            <a:r>
              <a:rPr lang="en-US" altLang="ja-JP" dirty="0"/>
              <a:t>village_g10.csv</a:t>
            </a:r>
            <a:r>
              <a:rPr lang="ja-JP" altLang="en-US" dirty="0"/>
              <a:t>を使用した時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たまたま用意していた会話と内容が一致しただけだと思われる</a:t>
            </a:r>
            <a:endParaRPr kumimoji="1"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1B3BC68-4796-473F-89D4-3F28D83840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" t="50751" r="32669" b="22776"/>
          <a:stretch/>
        </p:blipFill>
        <p:spPr>
          <a:xfrm>
            <a:off x="2465766" y="3717032"/>
            <a:ext cx="7260468" cy="18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7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57469-6219-4C50-9FC7-786CB301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実験結果（失敗例）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CAB43D-D258-4341-B98D-59895E043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テストデータに</a:t>
            </a:r>
            <a:r>
              <a:rPr lang="en-US" altLang="ja-JP" dirty="0"/>
              <a:t>village_g18.csv</a:t>
            </a:r>
            <a:r>
              <a:rPr lang="ja-JP" altLang="en-US" dirty="0"/>
              <a:t>を使用した時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用意していた会話内容が少なかったから</a:t>
            </a:r>
            <a:endParaRPr lang="en-US" altLang="ja-JP" dirty="0"/>
          </a:p>
          <a:p>
            <a:r>
              <a:rPr kumimoji="1" lang="ja-JP" altLang="en-US" dirty="0"/>
              <a:t>きちんとした形態素解析が出来ていなかったから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DA9D060-BC4B-4477-8E37-5845DEA6FC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33" r="30308" b="13333"/>
          <a:stretch/>
        </p:blipFill>
        <p:spPr>
          <a:xfrm>
            <a:off x="1847528" y="3962400"/>
            <a:ext cx="8496944" cy="181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86673"/>
      </p:ext>
    </p:extLst>
  </p:cSld>
  <p:clrMapOvr>
    <a:masterClrMapping/>
  </p:clrMapOvr>
</p:sld>
</file>

<file path=ppt/theme/theme1.xml><?xml version="1.0" encoding="utf-8"?>
<a:theme xmlns:a="http://schemas.openxmlformats.org/drawingml/2006/main" name="技術コンピューター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69_TF02901026_TF02901026" id="{E43CDD21-C41F-44EC-8B04-36EE2EF87F7A}" vid="{197A1AAC-B7B5-49A7-A694-EA2644A21448}"/>
    </a:ext>
  </a:extLst>
</a:theme>
</file>

<file path=ppt/theme/theme2.xml><?xml version="1.0" encoding="utf-8"?>
<a:theme xmlns:a="http://schemas.openxmlformats.org/drawingml/2006/main" name="Office テーマ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325</Words>
  <Application>Microsoft Office PowerPoint</Application>
  <PresentationFormat>ワイド画面</PresentationFormat>
  <Paragraphs>68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Meiryo UI</vt:lpstr>
      <vt:lpstr>Arial</vt:lpstr>
      <vt:lpstr>Candara</vt:lpstr>
      <vt:lpstr>技術コンピューター 16x9</vt:lpstr>
      <vt:lpstr>2班　日本語解析チーム 2019年8月6日　成果報告</vt:lpstr>
      <vt:lpstr>前期の到達目標とコンセプト</vt:lpstr>
      <vt:lpstr>理想とするパイプライン</vt:lpstr>
      <vt:lpstr>理想とするパイプライン</vt:lpstr>
      <vt:lpstr>メンバー毎の作業分担</vt:lpstr>
      <vt:lpstr>現状</vt:lpstr>
      <vt:lpstr>実験設定</vt:lpstr>
      <vt:lpstr>実験結果（成功例）</vt:lpstr>
      <vt:lpstr>実験結果（失敗例）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2019-08-04T13:42:36Z</dcterms:created>
  <dcterms:modified xsi:type="dcterms:W3CDTF">2019-08-06T02:13:16Z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