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0" r:id="rId4"/>
    <p:sldId id="271" r:id="rId5"/>
    <p:sldId id="269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1"/>
    <p:restoredTop sz="94620"/>
  </p:normalViewPr>
  <p:slideViewPr>
    <p:cSldViewPr snapToGrid="0" snapToObjects="1">
      <p:cViewPr>
        <p:scale>
          <a:sx n="80" d="100"/>
          <a:sy n="80" d="100"/>
        </p:scale>
        <p:origin x="3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15:49:2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1068 24575,'0'-11'0,"0"-1"0,0 1 0,0 0 0,0-1 0,0 1 0,0-1 0,5 6 0,-4-4 0,9 3 0,-4-4 0,1 0 0,3 4 0,-9-3 0,9 9 0,-9-9 0,9 8 0,-9-8 0,9 9 0,-8-9 0,8 9 0,-9-9 0,9 8 0,-4-8 0,5 4 0,0-1 0,-4-3 0,3 9 0,-4-4 0,0 0 0,4 4 0,-4-4 0,1-1 0,3 5 0,-4-9 0,5 9 0,0-9 0,1 3 0,-1-4 0,0 0 0,0-1 0,1 6 0,-1-4 0,0 3 0,0 1 0,1-4 0,-1 9 0,0-5 0,-5 1 0,4 4 0,-3-9 0,4 9 0,0-9 0,0 8 0,1-3 0,-6 0 0,4 4 0,-4-4 0,0 0 0,4 3 0,-3-8 0,4 9 0,0-4 0,0 0 0,1 4 0,-1-9 0,0 8 0,0-8 0,1 9 0,-1-9 0,0 8 0,0-3 0,1 0 0,-1 4 0,0-4 0,0 0 0,1 4 0,-1-10 0,0 10 0,0-4 0,0 0 0,1 4 0,-1-4 0,0 0 0,0 3 0,1-3 0,-1 0 0,0 4 0,7-10 0,-5 10 0,4-5 0,-5 1 0,-1 3 0,0-3 0,0 5 0,1 0 0,-1-5 0,0 4 0,0-4 0,1 5 0,-1 0 0,0 0 0,0 0 0,1-5 0,-1 4 0,0-4 0,7 5 0,1-6 0,7 4 0,8-10 0,-6 5 0,6-1 0,-9 2 0,1 6 0,0-6 0,-7 4 0,-1-3 0,0 5 0,-5-5 0,4 3 0,-5-3 0,-1 5 0,6 0 0,-4-5 0,5 4 0,0-4 0,-5 5 0,22-6 0,-13 5 0,9-10 0,-7 9 0,-11-3 0,12 5 0,-13 0 0,6 0 0,0 0 0,-5 0 0,4 0 0,-5 0 0,5-5 0,-4 3 0,11-4 0,-4 6 0,5 0 0,1 0 0,0 0 0,0 0 0,0 0 0,-1 0 0,1 0 0,-6 0 0,9 0 0,-9 0 0,5 0 0,-1 0 0,-5 0 0,7 0 0,0 0 0,0 0 0,-1 0 0,9 0 0,-6 0 0,6 0 0,-8 0 0,0 0 0,-1 0 0,1 0 0,0 0 0,0 0 0,0 0 0,-1 0 0,-5 0 0,4 0 0,-11 0 0,11 0 0,-6 0 0,1 0 0,-3 0 0,2 0 0,1 0 0,15 0 0,-6 0 0,14 0 0,-6 0 0,8 0 0,-9 0 0,7 0 0,-6 7 0,8-6 0,-8 6 0,6-1 0,-6-4 0,0 10 0,6-10 0,-14 3 0,14 2 0,-6-6 0,0 12 0,5-12 0,-13 11 0,6-5 0,0 0 0,-6 4 0,33 4 0,-28-6 0,21 9 0,-29-11 0,1 6 0,0-5 0,0-3 0,-7 0 0,5-3 0,-11 8 0,11-3 0,-11-1 0,11 5 0,-4-9 0,5 9 0,1-9 0,0 9 0,8-3 0,-6 5 0,14 2 0,5 4 0,0-3 0,8 4 0,-19-6 0,6 1 0,-14-2 0,14 1 0,-14-7 0,14 6 0,-6-5 0,8 7 0,0-1 0,0 1 0,0 0 0,0-1 0,-8 0 0,6 0 0,-15-1 0,15 2 0,-14-2 0,26 7 0,-24-11 0,16 9 0,-21-11 0,9 6 0,-6 1 0,14 0 0,-14-1 0,14-5 0,-6 4 0,8-4 0,-8 6 0,6-6 0,-15 3 0,7-3 0,-8-1 0,0-2 0,0-5 0,-1 0 0,9 7 0,2-5 0,8 10 0,0-10 0,0 11 0,0-11 0,0 4 0,0 1 0,-8 0 0,18 1 0,-24 3 0,24-9 0,-27 3 0,15-5 0,-6 0 0,8 0 0,0 0 0,10 0 0,13 0 0,1 0 0,9 0 0,-12 0 0,-9 0 0,7 8 0,-17-6 0,8 5 0,-18-1 0,6-5 0,-6 5 0,27-6 0,-14 0 0,15 0 0,-28 0 0,6 0 0,-15 0 0,7 0 0,-8 0 0,0 0 0,-7 0 0,5 0 0,-11 0 0,11 0 0,-4 0 0,6 0 0,-1 0 0,1 0 0,8 0 0,2 0 0,8 0 0,0 0 0,-8 0 0,6-7 0,-6 6 0,11-12 0,-17 7 0,6-1 0,-17-4 0,1 9 0,4-9 0,-5 3 0,7-5 0,8 0 0,2 5 0,0-4 0,6 4 0,-15-6 0,15 0 0,-14 7 0,6-6 0,-8 6 0,-7 0 0,5-5 0,-4 5 0,5 0 0,1-5 0,0 5 0,0-1 0,11-9 0,-8 14 0,8-14 0,-11 9 0,0 1 0,-1-4 0,1 9 0,0-4 0,8 6 0,-6-6 0,6 5 0,-1-5 0,-5 0 0,0 5 0,-4-5 0,-11 1 0,4 4 0,-5-4 0,-6-7 0,-1-10 0,6 5 0,4-2 0,11 19 0,-1 0 0,-5 0 0,4 0 0,-11 0 0,11-6 0,-11 4 0,11-9 0,-11 9 0,11-9 0,-5-2 0,7-2 0,0-9 0,-7 10 0,-1-4 0,0 6 0,-5 5 0,4-4 0,-6 10 0,1-9 0,-1 9 0,-5-9 0,4 8 0,-4-8 0,6 4 0,-1 0 0,0 1 0,-5-1 0,4 5 0,-3-4 0,4 0 0,0 4 0,0-9 0,1 8 0,-1-3 0,0 5 0,0 0 0,1-5 0,-1 4 0,0-4 0,0 5 0,1-5 0,5-2 0,11-6 0,0 5 0,14-5 0,-7 5 0,9-7 0,0 1 0,0-1 0,-8 1 0,6 6 0,-14-4 0,6 11 0,-15-10 0,-1 10 0,0-4 0,-5 5 0,19-7 0,-3-8 0,7 5 0,6-16 0,-14 23 0,14-17 0,-14 13 0,6-1 0,-15-3 0,5 10 0,-11-4 0,5 0 0,-7 3 0,0-3 0,0 0 0,7-2 0,2-5 0,5 5 0,9-6 0,-6 6 0,6-7 0,-15 7 0,5-5 0,-11 11 0,5-5 0,-7 6 0,0 0 0,1-5 0,4 4 0,-4-4 0,5-1 0,-6 5 0,0-4 0,-5 0 0,4 4 0,-3-4 0,4 5 0,0 0 0,0 0 0,1 0 0,-1 0 0,7 0 0,1 0 0,7 0 0,0 0 0,7 0 0,-5 0 0,14 0 0,6 0 0,-10 0 0,1 0 0,-15 0 0,-11 0 0,11 0 0,-11 0 0,5 0 0,-7 0 0,7 0 0,1 0 0,7 0 0,8 0 0,-6 0 0,6 0 0,-9 0 0,1 0 0,0 0 0,0-6 0,-7 4 0,-1-3 0,-7 5 0,0 0 0,1 0 0,-1-5 0,0 3 0,0-8 0,1 9 0,-1-4 0,0 0 0,0 3 0,1-3 0,-1 5 0,0 0 0,0 0 0,-4-5 0,3 4 0,-4-4 0,5 5 0,-5-5 0,4 4 0,-3-4 0,4 5 0,-10 0 0,-9 0 0,-11 0 0,-7 0 0,0 0 0,-8 0 0,-2-7 0,0 5 0,-7-11 0,7 12 0,-8-12 0,0 11 0,0-11 0,8 11 0,2-10 0,8 10 0,0-3 0,6 5 0,2-5 0,7 3 0,0-3 0,-1 0 0,1 4 0,-1-4 0,1 5 0,0-5 0,-1 3 0,1-3 0,-1 5 0,11 0 0,7 5 0,7 2 0,3-1 0,-5-1 0,0 0 0,1-4 0,-1 4 0,0 0 0,0-4 0,1 9 0,13-2 0,-3 4 0,12-4 0,-9 4 0,1-5 0,0 0 0,0 5 0,0-5 0,-7 0 0,-1 4 0,-7-10 0,7 4 0,-5-5 0,4 0 0,-6 0 0,1 5 0,-1-4 0,0 4 0,0-5 0,1 0 0,-1 5 0,0-4 0,0 4 0,1-5 0,-1 0 0,0 0 0,0 0 0,1 0 0,-6 5 0,4-3 0,-4 3 0,5-5 0,1 0 0,-1 0 0,-5 5 0,-6-4 0,-6 4 0,-6-5 0,1 0 0,0 0 0,4 5 0,-3-4 0,-3 10 0,0-5 0,-11 7 0,4-1 0,-6 1 0,7-1 0,-5 1 0,10 5 0,-4-5 0,-1 6 0,6-8 0,0 1 0,3 0 0,4-6 0,-1 4 0,-3-9 0,9 9 0,-9-9 0,9 9 0,-10-8 0,5 3 0,0 0 0,-4-4 0,8 9 0,-8-9 0,4 9 0,-5-9 0,4 9 0,-3-3 0,4-1 0,-1 4 0,-3-9 0,4 9 0,-6-9 0,6 9 0,-4-9 0,9 9 0,-9-8 0,3 8 0,1-4 0,-4 0 0,3 4 0,-4-9 0,5 9 0,-4-8 0,3 8 0,-4-9 0,4 9 0,-3-9 0,9 9 0,-9-9 0,9 9 0,-10-8 0,10 8 0,-4-9 0,5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6:58:4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24575,'-6'27'0,"5"0"0,-12 0 0,7-6 0,-8 4 0,2-11 0,4 4 0,-2-6 0,8 0 0,-3 0 0,0 0 0,3 0 0,-8-1 0,8 1 0,-8 0 0,8 7 0,-3 1 0,-2 16 0,5-14 0,-11 12 0,12-13 0,-5-1 0,0 5 0,4-11 0,-4 5 0,6-8 0,0 1 0,-5 0 0,3 0 0,-3 0 0,5 6 0,0-4 0,0 20 0,0-12 0,0 14 0,0-16 0,0 11 0,0-9 0,0 3 0,0-6 0,0-7 0,0 0 0,0-1 0,0 1 0,0 0 0,0 7 0,0-6 0,0 13 0,0-13 0,0 13 0,0-13 0,0 6 0,0-7 0,6 6 0,-4-4 0,4 5 0,-1-8 0,1 1 0,1 0 0,4-5 0,-5 3 0,1-3 0,3-1 0,-3 5 0,5-10 0,-1 10 0,1-5 0,0 1 0,0 3 0,0-3 0,0 5 0,-1-6 0,1 5 0,0-5 0,0 1 0,0 4 0,0-10 0,0 9 0,-1-8 0,1 8 0,0-8 0,-5 8 0,3-9 0,-3 5 0,-1-1 0,5-4 0,-5 10 0,6-10 0,0 10 0,0-10 0,0 9 0,0-8 0,-1 8 0,8-8 0,-5 8 0,4-9 0,-6 10 0,0-10 0,0 10 0,6-10 0,3 4 0,-1 1 0,6-5 0,-13 9 0,6-8 0,-7 3 0,-1-5 0,1 5 0,5-3 0,-4 3 0,5-5 0,-7 0 0,1 0 0,0 0 0,0 0 0,0 5 0,0-4 0,-1 5 0,1-6 0,0 0 0,0 0 0,-6 5 0,5-4 0,-10 10 0,10-10 0,-5 10 0,6-5 0,0 1 0,-5 3 0,3-8 0,-8 8 0,8-9 0,-9 10 0,10-10 0,-5 10 0,6-5 0,0 6 0,-5 0 0,-2 0 0,-5 0 0,0 0 0,0-1 0,0 1 0,0 0 0,0 0 0,0 0 0,0 0 0,5-6 0,-3 5 0,3-5 0,0 1 0,-4 3 0,5-3 0,-6 5 0,0 0 0,0-11 0,-6 3 0,0-15 0,-6 10 0,5-10 0,-4 10 0,5-5 0,-6 1 0,0 4 0,5-10 0,-4 10 0,10-10 0,-10 10 0,10-10 0,-10 10 0,5-10 0,-6 10 0,5-10 0,-4 10 0,10-10 0,-5 4 0,1 1 0,9 0 0,-3 6 0,11 0 0,0 0 0,-5 6 0,3-5 0,-3 9 0,4-8 0,-4 8 0,4-8 0,-5 8 0,6-9 0,-5 10 0,3-10 0,-9 10 0,10-10 0,-4 10 0,4-5 0,1 1 0,-5 3 0,3-8 0,-8 8 0,8-3 0,-9 5 0,10-6 0,-10 5 0,10-10 0,-10 9 0,10-8 0,-5 8 0,1-3 0,3-1 0,-3 0 0,-1-12 0,0 0 0,-6-6 0,0 0 0,0 0 0,0 0 0,0 0 0,0 0 0,0 0 0,0 0 0,0 0 0,0 0 0,0 0 0,0 0 0,0 0 0,0 0 0,0 0 0,0 0 0,0 0 0,0 0 0,0 0 0,0 5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6:58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24575,'0'47'0,"7"-1"0,1 0 0,8 1 0,0 9 0,6-7 0,-3 17 0,10-17 0,-11 7 0,4-18 0,-7 6 0,-1-14 0,-1-2 0,1-2 0,-2-13 0,1 13 0,-1-13 0,2 21 0,0-3 0,1 16 0,6-10 0,-5 8 0,5-8 0,-6 1 0,-1-2 0,-1-9 0,0-7 0,1 6 0,-2-13 0,1 13 0,-6 3 0,5 0 0,-4 15 0,7-6 0,-1 0 0,1 6 0,-7-6 0,5 0 0,-5 9 0,-1-17 0,6 18 0,-11-10 0,11 8 0,-11 1 0,5-1 0,0 10 0,-5 15 0,6-10 0,-8 17 0,0-29 0,0 8 0,0-11 0,0-8 0,0-3 0,0-7 0,0-8 0,0 5 0,0-11 0,0 11 0,0-4 0,0 26 0,0-14 0,0 23 0,0-18 0,-7 8 0,5-8 0,-11-2 0,6-9 0,-1-7 0,-4 5 0,10-11 0,-9 5 0,10-7 0,-10-1 0,10 1 0,-12 15 0,5 4 0,-15 16 0,6-1 0,-5 0 0,-1 1 0,-2 9 0,0-7 0,-6 7 0,15-18 0,-6-2 0,9-16 0,0 5 0,1-11 0,4 5 0,-2-8 0,3 1 0,-6 7 0,0 1 0,-7 7 0,5 0 0,-5 1 0,7-1 0,0-7 0,-1 6 0,2-13 0,4 6 0,-2-7 0,8-1 0,-3 1 0,0-5 0,3 3 0,-3-3 0,0 5 0,3 0 0,-3-1 0,0-4 0,3 4 0,-3-5 0,0 6 0,3 7 0,-3-6 0,5 6 0,-6-1 0,4-4 0,-4 5 0,6-8 0,0 1 0,0 0 0,0 0 0,0 0 0,0 0 0,-5-6 0,4 5 0,-5-5 0,6 6 0,0 0 0,0 0 0,0 0 0,0 0 0,0-1 0,0 1 0,0 0 0,0 0 0,0 0 0,0 0 0,0-1 0,0 1 0,-5-11 0,4-2 0,-10-6 0,10-3 0,-5 3 0,1 0 0,4-3 0,-5 3 0,1-5 0,4 0 0,-10 0 0,10 0 0,-10 0 0,9 0 0,-8 0 0,8 0 0,-3 0 0,5 0 0,0 0 0,-5 5 0,3-3 0,-3 3 0,5-5 0,0 0 0,0 0 0,-5 0 0,3 0 0,-3 0 0,0 5 0,3 7 0,-3 7 0,10 4 0,2 1 0,5-5 0,-6 3 0,5-8 0,-10 8 0,10-3 0,-5-1 0,1 5 0,3-10 0,-8 10 0,8-5 0,-3 6 0,-1 0 0,5-5 0,-10 3 0,10-9 0,-5 10 0,6-10 0,-5 10 0,3-10 0,-8 10 0,8-10 0,-9 9 0,5-3 0,-6 5 0,0 0 0,0 0 0,0-1 0,0 1 0,0 0 0,0 0 0,0 0 0,0 0 0,0-1 0,0-9 0,0-9 0,0-6 0,5 0 0,1 8 0,6 0 0,0-2 0,-5-5 0,3 5 0,-8-3 0,8 3 0,-3 0 0,5-3 0,-1 8 0,-4-8 0,3 3 0,-8-5 0,3 0 0,-5 0 0,5 5 0,2 2 0,-1 0 0,5-2 0,-10-5 0,10 0 0,-10 0 0,4 0 0,-5 5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15:54:1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1948 24575,'6'-18'0,"1"-2"0,6-5 0,0-1 0,-1 6 0,0 2 0,0 7 0,-1 4 0,-5-3 0,4 9 0,-4-4 0,5 5 0,1 0 0,-1 0 0,-5-12 0,4 10 0,-4-10 0,6 7 0,-1-1 0,0-1 0,0-3 0,1 4 0,-1-1 0,0 2 0,-5 0 0,4 4 0,-3-4 0,-1 0 0,4 4 0,-4-10 0,12-1 0,1-8 0,7 0 0,0-5 0,-7 12 0,5-6 0,-11 7 0,5 0 0,-7 6 0,0 1 0,1 0 0,-1 4 0,0-5 0,0 6 0,1 0 0,-1 0 0,0 0 0,0 0 0,7-5 0,-5 3 0,11-4 0,-5 6 0,1-5 0,-3 4 0,-5-4 0,-1 5 0,0 0 0,0 0 0,1 0 0,-1 0 0,0 0 0,0 0 0,1 0 0,5-6 0,3 5 0,5-5 0,1 0 0,0 5 0,-7-5 0,-1 6 0,-7-5 0,1 4 0,-1-5 0,0 6 0,0 0 0,1 0 0,-1 0 0,0 0 0,0 0 0,1 0 0,5-5 0,-4 3 0,11-4 0,-11 6 0,5 0 0,-7 0 0,0 0 0,1 0 0,-1 0 0,0 0 0,0 0 0,1 0 0,-1 0 0,7 0 0,1 0 0,15 0 0,-6 0 0,14 0 0,-15 0 0,15 0 0,-14 0 0,0 0 0,-4 0 0,-11 0 0,4 0 0,-5 0 0,4 0 0,-4 0 0,11 0 0,-4 0 0,15 0 0,-6 0 0,6 0 0,-8 0 0,0 0 0,-1 0 0,-5 0 0,-3 5 0,1-3 0,-5 3 0,11 0 0,-5-3 0,7 4 0,0-1 0,8-3 0,2 10 0,0-10 0,6 10 0,-14-10 0,5 10 0,-2-10 0,-10 8 0,8-8 0,-16 8 0,5-9 0,-1 4 0,3 1 0,5-5 0,9 11 0,2-4 0,0 0 0,6 5 0,-14-11 0,6 10 0,-8-5 0,-1 1 0,6 3 0,-10-10 0,1 5 0,-4 0 0,1-5 0,7 11 0,0-11 0,0 11 0,0-11 0,-1 11 0,1-11 0,-6 10 0,4-10 0,-11 9 0,11-9 0,-5 4 0,7-5 0,0 6 0,-1-5 0,1 11 0,8-11 0,-6 11 0,6-11 0,-8 5 0,-1 0 0,1-5 0,-6 10 0,4-10 0,-5 4 0,0 0 0,6-4 0,-6 4 0,18 1 0,-8 1 0,16 0 0,-9-1 0,0 0 0,6-5 0,-6 12 0,0-12 0,-2 6 0,-9-7 0,1 0 0,0 5 0,0-3 0,0 3 0,-1-5 0,-5 0 0,12 7 0,-11-5 0,13 4 0,0-6 0,-6 6 0,14-5 0,-3 5 0,-2-6 0,0 0 0,-11 0 0,0 6 0,8-5 0,-6 5 0,13-6 0,-5 0 0,18 0 0,2 0 0,9 0 0,1 0 0,-1 0 0,1 0 0,-10 0 0,7 7 0,-17-5 0,0 5 0,-4-7 0,-6 0 0,-1 0 0,-1 0 0,0 0 0,22 0 0,-16 0 0,32 0 0,-25-14 0,9 10 0,-10-11 0,-19 15 0,-3 0 0,-4 0 0,14 0 0,-7 0 0,7 0 0,-8 0 0,0 0 0,0 0 0,-7 0 0,-1 0 0,-7 5 0,0-3 0,0 3 0,1-5 0,-1 0 0,0 0 0,15 0 0,-5 0 0,21 0 0,-14 0 0,6 0 0,0 0 0,-6 0 0,6 0 0,-15 0 0,5 0 0,-11 0 0,5 0 0,-7 0 0,0 0 0,0 0 0,15 0 0,4 0 0,14 0 0,0 0 0,0 0 0,-9-6 0,7 4 0,-20-4 0,10 1 0,-19 3 0,5-4 0,-7 6 0,0 0 0,0-5 0,25-3 0,-4-6 0,21-1 0,-17 1 0,6 6 0,-14-4 0,6 5 0,-9 0 0,-5 1 0,-3 1 0,-5 4 0,-1-5 0,0 6 0,-5-5 0,4 4 0,21-19 0,-7 17 0,19-18 0,-9 13 0,-6-5 0,-1 5 0,-3-4 0,-11 11 0,11-5 0,-11 6 0,5-5 0,-7 4 0,0-4 0,1 5 0,13-13 0,14 2 0,8-10 0,16-3 0,-17 7 0,8-6 0,-10 9 0,-8 0 0,-2 0 0,-15 7 0,5 1 0,-11 6 0,5-5 0,-7 4 0,26-23 0,-5 12 0,24-15 0,-12 13 0,0-1 0,0 0 0,-8 1 0,6 0 0,-21 6 0,11-4 0,-19 10 0,5-3 0,-7 5 0,7-6 0,9-2 0,1-5 0,14-2 0,-14 2 0,14-2 0,-14 2 0,6-1 0,-9 7 0,1 1 0,0 0 0,-7 5 0,-1-5 0,5 1 0,-9 4 0,33-19 0,-24 16 0,29-17 0,-24 8 0,14-3 0,-15 3 0,7 1 0,-8 4 0,-7 1 0,6-5 0,-12 11 0,4-5 0,-6 1 0,15-3 0,-4-4 0,12-2 0,-1 0 0,3-6 0,0 4 0,-2-4 0,11 6 0,-20 1 0,18 6 0,-30-4 0,5 10 0,-7-9 0,7 3 0,9-6 0,1 0 0,6-1 0,0 0 0,2 0 0,0 0 0,-2 0 0,-9 1 0,1 6 0,0-5 0,0 5 0,8-7 0,-7 7 0,15-13 0,-6 10 0,18-12 0,-8 1 0,37-10 0,-32 6 0,22-10 0,-37 19 0,6-5 0,-14 8 0,6-1 0,-8 1 0,-1 0 0,9-1 0,-6-5 0,14-3 0,-6 0 0,0-4 0,-2 11 0,-8-4 0,-1 6 0,-5 1 0,4-1 0,-11 1 0,4 0 0,1 0 0,-5 0 0,11 0 0,-4-7 0,-1 6 0,17-12 0,-21 12 0,14-5 0,-17 7 0,-1 5 0,0-5 0,0 10 0,1-9 0,-1 9 0,0-9 0,0 8 0,1-3 0,-6 0 0,4 4 0,-4-4 0,5 0 0,1 3 0,-1-3 0,0 5 0,0 0 0,1-5 0,-1 4 0,0-4 0,0 5 0,1 0 0,-1 0 0,0 0 0,0 0 0,1 0 0,-1 0 0,0-5 0,7 4 0,-5-4 0,4 5 0,-5-5 0,-1 3 0,0-3 0,0 5 0,1 0 0,-1 0 0,0 0 0,0 0 0,1-5 0,-1 4 0,0-4 0,0 5 0,0 0 0,1 0 0,-1 0 0,0 0 0,0-5 0,1 3 0,-1-8 0,7 9 0,-5-4 0,4 5 0,-6-5 0,1 4 0,-1-4 0,0 5 0,-10 0 0,-13 0 0,-17 0 0,-4 0 0,-10 0 0,16 0 0,-8 0 0,10 0 0,5 0 0,-4 0 0,11 0 0,-5 0 0,6 0 0,1 0 0,0 0 0,-1 0 0,1 0 0,-1 0 0,1 0 0,-1 0 0,1 0 0,0 0 0,-1 0 0,1 0 0,-1 0 0,1 0 0,0 0 0,-1 0 0,1 0 0,-1 0 0,1 0 0,0 0 0,-1 0 0,1 0 0,-1 0 0,1 0 0,10 0 0,7 0 0,6 0 0,4 0 0,-4 5 0,-1-4 0,0 4 0,0 0 0,7-4 0,-5 9 0,11-9 0,-11 4 0,11 1 0,-11-5 0,11 5 0,-11-1 0,5-4 0,-7 4 0,0 0 0,1-3 0,-1 3 0,0-5 0,0 0 0,1 0 0,-1 0 0,0 5 0,0-4 0,1 4 0,-1 0 0,0-4 0,0 9 0,1-9 0,-1 4 0,0-5 0,0 5 0,1-3 0,-1 3 0,0-5 0,0 0 0,1 0 0,-1 0 0,0 0 0,0 0 0,-10 0 0,-7 0 0,-7 0 0,-3 0 0,4 0 0,1 0 0,0 0 0,-1 0 0,-6 0 0,-1 5 0,-1-3 0,-4 9 0,11-4 0,-11 0 0,4 3 0,1-8 0,-6 9 0,12-4 0,-5 0 0,7 3 0,0-4 0,-1 0 0,1 4 0,-1-9 0,6 9 0,-4-8 0,4 8 0,-6-4 0,1 5 0,-1 0 0,1 1 0,-1-6 0,6 4 0,-4-4 0,4 5 0,-1 1 0,-3-1 0,4 0 0,-1 0 0,-3-4 0,9 3 0,-9-9 0,9 9 0,-9-9 0,8 4 0,-3-5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15:56:2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0 24575,'0'18'0,"0"-5"0,0 11 0,0-5 0,0 1 0,0-3 0,0-5 0,0-1 0,0 0 0,0 0 0,0 1 0,-5-1 0,3 0 0,-8 0 0,4 1 0,0-1 0,-5 0 0,10 0 0,-9 1 0,4-6 0,-1 4 0,-3-4 0,9 5 0,-9-4 0,3 3 0,-4-4 0,0 0 0,4 4 0,-3-4 0,4 1 0,-6 3 0,1-9 0,0 9 0,-1-4 0,1 5 0,-1-4 0,1 3 0,0-4 0,-1 5 0,1 0 0,-1-4 0,1 2 0,-1-2 0,1 4 0,0 0 0,-1 0 0,1 1 0,-1-1 0,6 0 0,-4 0 0,4-4 0,-1 3 0,-3-4 0,9 5 0,-9-5 0,8 4 0,-8-3 0,9 4 0,-9-5 0,4 4 0,-6-4 0,6 12 0,-4-5 0,3 5 0,1-1 0,-4-4 0,3 16 0,0-14 0,-4 7 0,10-10 0,-11 13 0,5-3 0,-1 20 0,-4-15 0,4 15 0,-6-6 0,6 0 0,-4-2 0,10-8 0,-3-7 0,-1 5 0,4-11 0,-3 5 0,5-7 0,0 0 0,-5 1 0,3-1 0,-3 0 0,5 0 0,-5 1 0,4-1 0,-4 0 0,5 5 0,0-3 0,-5 3 0,3-5 0,-3 1 0,5-1 0,0 0 0,0 0 0,0 1 0,0-1 0,0 0 0,0 0 0,-5 1 0,4-1 0,-4 0 0,5 0 0,0 1 0,0-1 0,0 0 0,0 0 0,0 1 0,0-1 0,0 0 0,0 0 0,0 1 0,0-1 0,-5-5 0,4 4 0,-4-4 0,5 6 0,0-1 0,0 0 0,0 0 0,0 1 0,0-1 0,0 0 0,0 0 0,-5-5 0,3 4 0,-3-3 0,5-6 0,0-2 0,0-11 0,0 1 0,0-1 0,0 1 0,-5 0 0,4-1 0,-4 1 0,5-1 0,-5 1 0,3-1 0,-8 1 0,9 0 0,-9-1 0,9 1 0,-10 4 0,10-3 0,-4 4 0,0-5 0,4-1 0,-4 1 0,5-1 0,0 1 0,-5 0 0,3-1 0,-3 1 0,5-1 0,0 1 0,0-1 0,0 1 0,0 0 0,0-1 0,0 1 0,0-1 0,0 1 0,0 0 0,0 9 0,0 8 0,0 7 0,0 3 0,0-5 0,0 1 0,0-1 0,0 0 0,0 0 0,0 1 0,0-1 0,0 0 0,0 0 0,0 1 0,0-1 0,0 0 0,0 0 0,0 1 0,0-1 0,0 0 0,0 0 0,0 1 0,0-1 0,5 0 0,-3 0 0,8-4 0,-9 3 0,4-4 0,0 0 0,-4 4 0,9-4 0,-4 6 0,6-1 0,-1 0 0,-5 0 0,4-4 0,-9 3 0,9-9 0,-8 9 0,2-4 0,-4 5 0,5-4 0,-3 3 0,3-4 0,0 5 0,-4-10 0,4-2 0,-5-11 0,0 1 0,0 0 0,0-1 0,0 1 0,0-1 0,0 1 0,0 0 0,0-1 0,5 1 0,-4-1 0,9 1 0,-9 0 0,9 4 0,-8-3 0,3 4 0,0-6 0,-4 1 0,9-1 0,-9 1 0,9 5 0,-9-4 0,9 3 0,-8-4 0,8-1 0,-9 1 0,4 0 0,0 4 0,-4-3 0,9 4 0,-9-6 0,9 6 0,-8-4 0,8 4 0,-9-6 0,9 6 0,-9-4 0,9 3 0,-9-4 0,9 5 0,-8-5 0,8 10 0,-9-9 0,4 4 0,0-1 0,-4 7 0,4 7 0,-5-1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6:52:5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1810 1 24575,'0'18'0,"0"3"0,0-1 0,0 5 0,0-11 0,-7 11 0,6-4 0,-5 6 0,0 0 0,4-7 0,-10 6 0,4-6 0,1 1 0,-6 4 0,12-11 0,-11 11 0,4-5 0,-5 1 0,6 4 0,-5-5 0,5 1 0,-6 4 0,0-4 0,5 6 0,-4 0 0,5-7 0,-7 6 0,1-6 0,1 0 0,-2 6 0,-5-6 0,4 7 0,-11 1 0,5-1 0,-1 0 0,-4-6 0,11 5 0,-11-11 0,5 10 0,-12-4 0,12-1 0,-10-2 0,10-5 0,-6 1 0,-1-1 0,1 1 0,0 0 0,-1-7 0,1 5 0,-9-3 0,14 4 0,-21 1 0,27-7 0,-18 6 0,13-5 0,-6-1 0,0 5 0,6-5 0,-4 7 0,11-8 0,-12 6 0,13-5 0,-6 1 0,-5 3 0,2-4 0,-4 1 0,0 4 0,13-5 0,-13 6 0,12-6 0,-11 5 0,11-5 0,-12 6 0,13-1 0,-6 1 0,7-1 0,-7 0 0,5 0 0,-5 1 0,1-1 0,4 0 0,-5 1 0,7-1 0,0-5 0,0 3 0,-5 2 0,3 1 0,-3 4 0,5-5 0,-7 1 0,5 5 0,-5-3 0,5 10 0,2-11 0,-2 11 0,2-11 0,-1 4 0,1-6 0,6 0 0,-5 0 0,4 6 0,-6-4 0,0 11 0,0-4 0,5-1 0,-4 6 0,10-6 0,-10 12 0,5-10 0,0 2 0,2-12 0,5 0 0,0-1 0,0 1 0,0 0 0,-6 0 0,5 0 0,-4 0 0,5-1 0,0 1 0,0 0 0,0 0 0,0 0 0,0 0 0,0 0 0,0-1 0,0 1 0,0 0 0,0 0 0,0 0 0,0 0 0,0-1 0,0 1 0,0 0 0,0 0 0,-6-6 0,5 5 0,-10-10 0,4 5 0,-5-6 0,0 0 0,6-6 0,0 0 0,6-6 0,0 0 0,0 0 0,0-1 0,0 1 0,0 0 0,0 0 0,0 0 0,0 0 0,0 0 0,0 0 0,0 0 0,0 0 0,0 0 0,0 0 0,0 0 0,0 0 0,0 0 0,0 0 0,0 0 0,0 0 0,0 0 0,0 0 0,0 0 0,0 0 0,0 0 0,0 0 0,0 11 0,0 7 0,0 7 0,0 5 0,0-7 0,0 1 0,0 0 0,0 0 0,0 0 0,0 0 0,0-1 0,0 1 0,0 0 0,0 0 0,0 0 0,0 0 0,0-1 0,0 1 0,0 0 0,0 0 0,0 0 0,0 0 0,0-1 0,6-4 0,-5 4 0,4-5 0,-5 6 0,6-5 0,-5 3 0,4-3 0,0-1 0,2 0 0,5-6 0,-6-6 0,0-1 0,-6-5 0,0 0 0,5 6 0,-4-5 0,10 10 0,-10-10 0,10 10 0,-10-10 0,9 4 0,-8-5 0,8 0 0,-8 0 0,3 0 0,0 6 0,-4-5 0,5 4 0,-6-5 0,0 0 0,5 6 0,-4-5 0,4 4 0,-5-5 0,6 0 0,-5 0 0,4 0 0,1 6 0,-5-5 0,4 4 0,0 1 0,-3-5 0,8 10 0,-8-10 0,8 10 0,-3-10 0,-1 4 0,0-5 0,-6 11 0,0 2 0,0 6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6:53:0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2954 0 24575,'0'19'0,"0"20"0,0 1 0,0 17 0,-7-11 0,6 0 0,-13 0 0,6-8 0,-7 6 0,1-14 0,-8 14 0,6-15 0,-6 15 0,8-14 0,-7 5 0,5 1 0,-11 2 0,4 0 0,-9 16 0,2-14 0,-3 16 0,1 1 0,0-8 0,2-2 0,-1-2 0,3-16 0,-1 7 0,2-15 0,0-2 0,-1-5 0,-8 7 0,7-5 0,-15 6 0,14-9 0,-14 9 0,6-5 0,0 4 0,-19 0 0,25-5 0,-16-2 0,21-2 0,6-11 0,-5 12 0,6-12 0,-1 5 0,-4-6 0,11 5 0,-12-3 0,6 3 0,-7-5 0,-1 6 0,1-5 0,0 5 0,-1-6 0,1 7 0,6-6 0,-4 5 0,11-6 0,-12 6 0,6-4 0,-1 4 0,-16 0 0,20 0 0,-21 2 0,18 3 0,-8-3 0,1-1 0,0 5 0,-9-10 0,6 4 0,-6 0 0,9-5 0,0 11 0,-1-10 0,1 10 0,0-11 0,6 11 0,-4-11 0,4 10 0,-6-3 0,0-1 0,6 5 0,-5-11 0,7 10 0,-1-10 0,-4 4 0,10 0 0,-11-3 0,11 3 0,-12-5 0,6 6 0,-1-4 0,-4 10 0,11-11 0,-12 11 0,13-10 0,-6 9 0,7-10 0,0 10 0,0-10 0,0 4 0,0 1 0,0-5 0,-7 4 0,5 1 0,-5-5 0,7 9 0,0-8 0,0 8 0,0-9 0,0 5 0,0-1 0,0-4 0,0 10 0,0-10 0,0 10 0,0-10 0,0 10 0,0-5 0,0 1 0,0 3 0,0-3 0,0-1 0,6 5 0,-5-10 0,9 10 0,-15-4 0,9 5 0,-11 1 0,7-1 0,0-1 0,0 1 0,0 0 0,5 0 0,-4 0 0,10 0 0,-10-1 0,10 1 0,-10 0 0,10 0 0,-4 0 0,5 0 0,-6-6 0,5 5 0,-4-5 0,5 6 0,-6-5 0,5 3 0,-4-3 0,-1-1 0,5 5 0,-4-5 0,-1 6 0,5 0 0,-4 0 0,5 0 0,0 0 0,0-1 0,0 1 0,0 0 0,-6 0 0,5 0 0,-4 0 0,-1-6 0,5 5 0,-4-5 0,5 6 0,0 0 0,0 0 0,-6-6 0,5 5 0,-4-5 0,-1 6 0,0-5 0,-1-7 0,2-7 0,5-5 0,0 0 0,0 0 0,0 0 0,0 0 0,0 0 0,0 0 0,0 0 0,-6 0 0,5 0 0,-4-7 0,5 6 0,0-6 0,0 7 0,0 0 0,0 0 0,0 0 0,0 0 0,0 0 0,0 0 0,0 0 0,0 0 0,0 0 0,0 0 0,0 0 0,0 0 0,0 0 0,0 0 0,0 0 0,0 10 0,0 9 0,0 6 0,0 4 0,0-5 0,0 0 0,0-1 0,5 1 0,-4 0 0,4 0 0,-5 0 0,6 0 0,-5-1 0,4 1 0,1 0 0,-5 0 0,4 0 0,-5 0 0,5-1 0,-3 1 0,3 0 0,0-5 0,-3 3 0,3-3 0,0-1 0,-4 5 0,5-5 0,-6 6 0,5-5 0,-4 3 0,4-3 0,-5 5 0,6-6 0,0 0 0,6-6 0,0-6 0,-5 0 0,-2-6 0,0 0 0,-4 0 0,10 0 0,-10 0 0,10 0 0,-10 0 0,10 0 0,-5 0 0,1-1 0,3 7 0,-3 0 0,-1 1 0,5 4 0,-10-10 0,10 10 0,-10-10 0,10 10 0,-5-5 0,6 6 0,-5-5 0,3 4 0,-3-5 0,5 1 0,-1-2 0,1-5 0,-5 0 0,-2 0 0,-5 0 0,0 0 0,0 6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6:53:1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1833 1 24575,'0'46'0,"0"11"0,0 2 0,0-1 0,0-1 0,0-11 0,0 0 0,0-8 0,-7 6 0,6-6 0,-6 0 0,0 6 0,5-15 0,-12 16 0,6-16 0,-6 6 0,-1 1 0,1-7 0,-1 16 0,1-16 0,0 7 0,-8-1 0,7-5 0,-7 5 0,9-14 0,0 4 0,0-11 0,1 4 0,-7-5 0,4 6 0,-10-4 0,3 4 0,-5-5 0,0-1 0,-1 1 0,1 6 0,0-5 0,-1 4 0,1-5 0,6-1 0,-4 0 0,11-1 0,-12 2 0,13-8 0,-13 6 0,6-10 0,-8 10 0,8-5 0,-6 0 0,6 4 0,-1-4 0,-5 7 0,13-2 0,-6-5 0,7 3 0,-12-2 0,9-1 0,-9 4 0,5-10 0,5 10 0,-12-4 0,13 5 0,-13 1 0,6 0 0,-8 1 0,1-1 0,0 1 0,-9 0 0,-2 1 0,-9 0 0,1 0 0,-1 1 0,1-1 0,8 0 0,2-1 0,9 0 0,6-7 0,2 4 0,1-9 0,4 8 0,-5-8 0,7 8 0,0-9 0,0 5 0,0-1 0,0-4 0,-7 11 0,5-11 0,-4 5 0,6-6 0,0 0 0,5 5 0,-4-3 0,10 8 0,-10-8 0,10 8 0,-10-3 0,10 4 0,-4 1 0,-1 0 0,5 0 0,-4 0 0,5 0 0,-6-1 0,5 1 0,-4 0 0,5 0 0,0 0 0,0 0 0,-6-6 0,5 5 0,-5-5 0,6 6 0,0 0 0,0 0 0,-5 0 0,4 0 0,-5-1 0,6 1 0,0 0 0,-5 0 0,4 0 0,-5 0 0,6-1 0,0 1 0,0 0 0,0 0 0,0 0 0,0 0 0,0-1 0,0 1 0,0 0 0,0 0 0,-5-6 0,4-6 0,-5-6 0,6-6 0,0 0 0,0 0 0,0 0 0,0 0 0,0 0 0,0 0 0,0 0 0,0 0 0,0 0 0,0 0 0,0 0 0,0 0 0,0 0 0,0 0 0,0 0 0,0 0 0,0 0 0,0 0 0,0 0 0,0-1 0,0 1 0,0 0 0,0 0 0,0 0 0,0 0 0,0 11 0,0 8 0,0 6 0,0 4 0,0-5 0,0-1 0,0 1 0,0 0 0,0 0 0,0 0 0,0 0 0,0-1 0,0 1 0,0 0 0,0 0 0,0 0 0,0 0 0,0-1 0,0 1 0,0 0 0,0 0 0,0 0 0,0 0 0,6-6 0,0 5 0,6-10 0,0 4 0,-5 1 0,3-5 0,-9 9 0,5-3 0,-6-6 0,0-2 0,0-11 0,0 0 0,0 0 0,0 0 0,0 0 0,0 0 0,0 0 0,0 0 0,0 0 0,0 0 0,0 0 0,5 0 0,1 0 0,1 0 0,-2 0 0,-5 0 0,0 0 0,6 0 0,-5 0 0,4 0 0,0 5 0,-3-4 0,8 10 0,-3-4 0,-1-1 0,5 5 0,-4-4 0,4 5 0,-4-6 0,3 5 0,-14 1 0,8 6 0,-9 6 0,0-5 0,3 3 0,-8-3 0,3 0 0,0 3 0,-3-3 0,8 4 0,-8 1 0,8 0 0,-3 0 0,0-5 0,3 3 0,-3-3 0,5 4 0,0 1 0,0 0 0,-5-5 0,3 3 0,-3-3 0,5 5 0,0-1 0,-5-4 0,3 4 0,-3-5 0,5 6 0,0 0 0,0 0 0,0-11 0,0-8 0,0-6 0,0-5 0,-12 12 0,9-5 0,-9 4 0,12-5 0,0 0 0,0 0 0,-6 0 0,5 0 0,-4 0 0,5 0 0,-6 0 0,5 0 0,-4 0 0,5 0 0,0 0 0,-6 6 0,0 0 0,-6 6 0,5-12 0,2 4 0,5-11 0,0 7 0,0 0 0,0 0 0,0 11 0,0 7 0,0 7 0,0-1 0,0-7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6:53:2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6:58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971 1 24575,'0'11'0,"0"1"0,0 0 0,0 7 0,0-6 0,0 6 0,0-7 0,0 0 0,0-1 0,0 1 0,0 0 0,0 0 0,-5 0 0,4 0 0,-5-1 0,6 8 0,-5-5 0,4 4 0,-10-6 0,10 0 0,-5 0 0,0 6 0,5-4 0,-11 5 0,11-8 0,-10 1 0,10 0 0,-10-5 0,5 3 0,-1-3 0,-4-1 0,4 5 0,-5-5 0,0 6 0,0 0 0,0 0 0,0-5 0,0 3 0,0-3 0,6 4 0,-5-4 0,4-2 0,1 1 0,-5-5 0,4 4 0,-5 0 0,0 2 0,-6 0 0,-3 4 0,0-4 0,-4 6 0,4 0 0,1 0 0,-6 0 0,12-1 0,-4-5 0,6 4 0,0-10 0,0 10 0,0-10 0,0 10 0,0-5 0,0 6 0,0 0 0,0 0 0,0-1 0,0 1 0,0 0 0,0 0 0,0-5 0,-1 3 0,1-3 0,0 4 0,0 1 0,0 0 0,6 0 0,-5 0 0,4 0 0,-5 0 0,6-1 0,-5 1 0,4 0 0,1 0 0,-5 0 0,4 0 0,1-1 0,-5 1 0,10 0 0,-10 0 0,10 0 0,-10 0 0,4-1 0,1 1 0,0 0 0,1 0 0,4 0 0,-5 0 0,6-1 0,0 1 0,-5 0 0,4 0 0,-5 0 0,6 0 0,0-1 0,0 1 0,0 0 0,0 7 0,-5-6 0,4 13 0,-5-13 0,6 13 0,0-13 0,0 6 0,0-7 0,0 0 0,0-1 0,0 1 0,0 0 0,0 0 0,0 0 0,0 6 0,0-4 0,0 11 0,0-4 0,0-1 0,0 6 0,0-13 0,0 6 0,0-7 0,0-1 0,0 1 0,0 0 0,0 0 0,0 0 0,0-11 0,-12-2 0,9-11 0,-14 5 0,15-4 0,-8 5 0,8-6 0,-3 0 0,0 5 0,3-4 0,-3 4 0,0 1 0,3-5 0,-3 4 0,0 1 0,3-5 0,-3 4 0,5-5 0,0 0 0,0 0 0,0 0 0,-5 6 0,3-5 0,-3 4 0,5-5 0,-5 6 0,3-5 0,-3 4 0,5-5 0,0 11 0,0 7 0,0 8 0,0 3 0,0-5 0,0-1 0,0 1 0,0 0 0,5-5 0,-4 3 0,5-3 0,-6 5 0,5-6 0,-4 5 0,5-5 0,-6 6 0,5-5 0,-4 3 0,4-3 0,1 5 0,-5-1 0,9 1 0,-8 0 0,8 0 0,-8 0 0,8 0 0,-3-6 0,-1 5 0,5-10 0,-5 4 0,6-5 0,0 0 0,0 0 0,-5-5 0,-2-2 0,-5-5 0,0 0 0,0 0 0,0 0 0,0 0 0,0 0 0,0 0 0,0 0 0,0 0 0,0 0 0,0 0 0,0 0 0,5 0 0,-4 0 0,5 0 0,-6 0 0,5 5 0,-4-3 0,10 8 0,-5-3 0,1 0 0,3 3 0,-8-8 0,8 8 0,-3-3 0,5 5 0,-1-5 0,-4-2 0,-2-5 0,1 5 0,-5-3 0,4 3 0,-5-5 0,0 0 0,0 0 0,0 0 0,0 0 0,0 0 0,5 5 0,-3 7 0,3 7 0,-5 5 0,0-1 0,0 27 0,0-25 0,0 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6:58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2230 1 24575,'0'27'0,"0"9"0,0 2 0,7 8 0,3 10 0,5-7 0,2 17 0,-1-7 0,2 10 0,-9-10 0,6-3 0,-7-9 0,1-9 0,-2-3 0,-1-8 0,-5 1 0,5-1 0,-6 8 0,0 3 0,0 8 0,0 11 0,0 2 0,0 0 0,0 7 0,0-17 0,0-1 0,0-4 0,0-22 0,0 12 0,0-13 0,0-1 0,0 5 0,0-4 0,-6 6 0,-9 9 0,-2 1 0,-12 10 0,5-1 0,0 0 0,-4-8 0,12-2 0,-4-9 0,7-7 0,1-1 0,0-7 0,5 0 0,-11 0 0,9 7 0,-10-5 0,0 12 0,4-6 0,-11 1 0,5 5 0,0-5 0,-5 6 0,11 0 0,-11 0 0,11-6 0,-10 4 0,4-4 0,1-1 0,-6-1 0,12 0 0,-12-4 0,11 4 0,-3-6 0,-1 5 0,4 3 0,-11 0 0,11 4 0,-5-3 0,1-1 0,3 4 0,-3-10 0,0 4 0,5-7 0,-5 1 0,7-1 0,-7 0 0,6 0 0,-13 2 0,12 4 0,-12-2 0,11 2 0,-10-4 0,11-2 0,-12 1 0,13-1 0,-6 1 0,7-1 0,0-1 0,-7 2 0,5-1 0,-17 1 0,16 0 0,-16 0 0,17-1 0,-4 1 0,-1-7 0,5 5 0,-5-5 0,0 7 0,-1 0 0,-1-1 0,-4 2 0,4-1 0,-6 0 0,0 1 0,-9 0 0,6 0 0,-6 6 0,9-5 0,0 5 0,0 0 0,6-6 0,-10 11 0,9-11 0,-4 4 0,7-6 0,1 1 0,4-1 0,-5-5 0,7 4 0,0-5 0,0 6 0,-7 1 0,6-6 0,-6 4 0,7-4 0,0 4 0,0 1 0,0 0 0,0 0 0,0 0 0,0-6 0,0 5 0,0-5 0,0 6 0,0-5 0,0 9 0,0-9 0,0 11 0,0-7 0,0 1 0,0 0 0,0 0 0,0 0 0,0 0 0,0-1 0,0 1 0,0 0 0,0-5 0,5 3 0,-4-3 0,10 5 0,-10-6 0,10 5 0,-5-5 0,1 6 0,4 0 0,-10-5 0,10 3 0,-5-3 0,6 4 0,-5 1 0,4 0 0,-5 0 0,6 0 0,-5 0 0,4-1 0,-5 1 0,6 7 0,0-5 0,0 4 0,0-6 0,0 0 0,-5 0 0,4 0 0,-5-1 0,6 8 0,0-5 0,0 11 0,0-5 0,0 7 0,0 1 0,0-1 0,0 8 0,0-5 0,0 5 0,0-7 0,0-8 0,0 5 0,0-11 0,0 5 0,0-8 0,0 1 0,0 0 0,0 0 0,0 0 0,0 0 0,0-1 0,0 1 0,0 0 0,0 0 0,0 0 0,0-11 0,-12 3 0,9-15 0,-9 5 0,12-6 0,0 0 0,-5 5 0,3-11 0,-3 10 0,5-11 0,0 7 0,0-7 0,0 6 0,0-6 0,-5 12 0,3-4 0,-3 5 0,5-6 0,-5 5 0,3-4 0,-8 5 0,8-6 0,-8 0 0,8 0 0,-8 0 0,8 0 0,-8 0 0,3 0 0,0 0 0,-3 5 0,8-4 0,2 15 0,7-8 0,-1 15 0,5-5 0,-4 1 0,-1 3 0,5-3 0,-5 0 0,1 3 0,3-9 0,-8 10 0,8-10 0,-9 10 0,10-10 0,-10 10 0,10-5 0,-10 6 0,10 0 0,-10 0 0,4 0 0,-5-1 0,0 1 0,0 0 0,0 0 0,5-6 0,-3 5 0,3-4 0,0-1 0,-3 5 0,3-15 0,-5 2 0,0-10 0,0 0 0,0-7 0,0 6 0,0-6 0,0 7 0,0 0 0,0 0 0,0 0 0,0 0 0,0 0 0,5 0 0,-4 0 0,5 0 0,-1 5 0,-4-4 0,10 5 0,-5-1 0,6 2 0,-5-1 0,3 5 0,-3-10 0,5 5 0,0-6 0,-1 5 0,-4-4 0,3 10 0,-8-10 0,8 10 0,-3-10 0,5 10 0,-6-10 0,5 10 0,-10-10 0,4 5 0,-5-6 0,6 5 0,-5 7 0,-1 6 0,-1 6 0,-5-5 0,6-2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7925-FA93-274F-83DD-96C18250BE7D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7488-744C-884C-A83A-9DAE9AFF188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7258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07CD-AF5B-C94D-A5A4-BC55474C6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5311C-AEA7-3645-95D3-33D3E72F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680E-D45C-6B42-8319-7E93DF7B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7DB5-4550-F74C-914F-365A345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B2EC-C886-6742-A55D-F0C30C4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320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87A7-81D0-934C-8A1C-9A59970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09750-01A6-CF4F-801B-F827A074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0C1-7EF4-B040-AB00-D0646CD1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FB30-B70C-2D44-93B0-4099606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F14F-B253-D047-81BB-9A4515E0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168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27D36-810A-8042-B2E3-9BAF87E49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09F4-EA68-D648-BE87-C50CE5950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2723-6665-7146-8F95-81FB1B8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248E-9254-E749-A7B7-FB33CE40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5F6D-16B7-5C44-A5CF-A2E206BA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343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909F-3B08-0047-82ED-A074671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52EF-151B-494A-B2C8-67BBF879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50CF-E54F-6242-B8D5-EC235364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68C1-43E6-604D-A2C7-7B5C2960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161F-4B43-B740-9644-EC6F2629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0136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4BFB-9829-A549-B057-E080C7CE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8806-FFE5-4F4E-8DAF-760C9D53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240A-43D4-304B-AAF1-299606BF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D302-81C6-184F-840E-E4C08678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78AB-F608-1846-88EF-6C560AE3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2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6372-6E04-0F47-9882-D125F61C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2D66-45D9-1149-A37A-F42FE8C4E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96BA4-2DB9-B344-B906-D9480371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C1414-4A9F-9E4E-915F-9C7BD529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B333-F059-C841-B630-6BEEB43F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9198-A385-F044-9893-037D6688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228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3FA9-EA2B-D24E-8A7C-768736D9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2BAF-B3D0-9442-BE8A-D1BBA6BEA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3807B-28D8-DA43-BCA1-1B1C2F5C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CF947-5646-0B4A-A5BB-C7E0CA9F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918BE-BBB9-5A47-B405-88DBD86DB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5ACD-5C53-C149-B8A3-E080BC4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9ECD2-803C-5045-B2EF-7C5864BA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7F9A5-2BDC-8E43-A2A1-456155D2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240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ACA-9162-AA48-A152-4EDF2F35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C68EA-4700-F442-A985-C327AC1A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0C12-29B2-0047-9F81-147A145C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0CA1D-DC22-0B45-9F87-CF5D436D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3935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A8441-FE20-B348-BF5B-8FBE21B6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EA340-E4A8-BA46-923B-847506B7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00B5C-F9B0-374B-AFAB-A74AB0BA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150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5463-FA86-6342-A12A-3A8A8F64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F94E-1D3A-DF43-AE75-54D1875B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B7D8-F053-EE44-A944-60EE32834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CD522-C03A-944D-98A3-1C13D510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9599-8466-0445-98DD-D0298A83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63AFD-9846-AC45-94AC-54414E33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7621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0F5-8D22-6B4C-AEA9-68C350EE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D8888-7A2D-F643-8C3B-6271B0205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58F3-CA3F-6B4A-A2F0-D0986C75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2C67-7308-6F41-B55F-656568F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D79DF-FD3C-004B-A302-AF4DE923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08C8-3D69-C143-9907-FB2EE57B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7240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1CE5E-0606-6041-9359-5B6CBFBE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0D152-2FFC-AF41-B8B3-399B94F27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8E30-12A3-FD48-A4B3-568D5514B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0348-1E35-084E-B924-D3F53B16E879}" type="datetimeFigureOut">
              <a:rPr lang="en-RO" smtClean="0"/>
              <a:t>08/04/2020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17EB-86A9-5A4A-AC43-822BD72A0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7E5A-F013-F94D-8952-02D3B4751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096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7740-3688-8543-89B8-C8A2EF86F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324" y="1122363"/>
            <a:ext cx="10083114" cy="2387600"/>
          </a:xfrm>
        </p:spPr>
        <p:txBody>
          <a:bodyPr/>
          <a:lstStyle/>
          <a:p>
            <a:r>
              <a:rPr lang="en-RO" dirty="0"/>
              <a:t>Applicative &amp; normal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2FC07-4230-7C46-A9CF-FC5E9840A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O" dirty="0"/>
              <a:t>in the lambda-calculus</a:t>
            </a:r>
          </a:p>
        </p:txBody>
      </p:sp>
    </p:spTree>
    <p:extLst>
      <p:ext uri="{BB962C8B-B14F-4D97-AF65-F5344CB8AC3E}">
        <p14:creationId xmlns:p14="http://schemas.microsoft.com/office/powerpoint/2010/main" val="137627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B8F5-ACD8-EE43-AB0C-E3DA7D2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Applicative-order evaluation – remarks (II)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A1B9-781C-BD4B-903F-DE76AB8763DE}"/>
              </a:ext>
            </a:extLst>
          </p:cNvPr>
          <p:cNvSpPr txBox="1"/>
          <p:nvPr/>
        </p:nvSpPr>
        <p:spPr>
          <a:xfrm>
            <a:off x="1424940" y="197996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e[x/e’]</a:t>
            </a:r>
            <a:endParaRPr lang="en-RO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613C0-7751-1E46-BEFD-0E99073EDB7B}"/>
              </a:ext>
            </a:extLst>
          </p:cNvPr>
          <p:cNvCxnSpPr>
            <a:cxnSpLocks/>
          </p:cNvCxnSpPr>
          <p:nvPr/>
        </p:nvCxnSpPr>
        <p:spPr>
          <a:xfrm>
            <a:off x="1424940" y="1979965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C6110A-8FE0-D84B-AA0F-B966DF2715F6}"/>
              </a:ext>
            </a:extLst>
          </p:cNvPr>
          <p:cNvSpPr txBox="1"/>
          <p:nvPr/>
        </p:nvSpPr>
        <p:spPr>
          <a:xfrm>
            <a:off x="1600200" y="3409935"/>
            <a:ext cx="257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 e’)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(e’’ e’)</a:t>
            </a:r>
            <a:endParaRPr lang="en-RO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DFD9C-35B7-394E-AFEC-BFCBB350ED0B}"/>
              </a:ext>
            </a:extLst>
          </p:cNvPr>
          <p:cNvCxnSpPr>
            <a:cxnSpLocks/>
          </p:cNvCxnSpPr>
          <p:nvPr/>
        </p:nvCxnSpPr>
        <p:spPr>
          <a:xfrm>
            <a:off x="1386840" y="3409935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48EE27-79ED-1341-8F0B-35D2A0077985}"/>
              </a:ext>
            </a:extLst>
          </p:cNvPr>
          <p:cNvSpPr txBox="1"/>
          <p:nvPr/>
        </p:nvSpPr>
        <p:spPr>
          <a:xfrm>
            <a:off x="2164080" y="2810516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e’’</a:t>
            </a:r>
            <a:endParaRPr lang="en-RO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B56C2-097B-2646-929D-C6064656D1A3}"/>
              </a:ext>
            </a:extLst>
          </p:cNvPr>
          <p:cNvSpPr txBox="1"/>
          <p:nvPr/>
        </p:nvSpPr>
        <p:spPr>
          <a:xfrm>
            <a:off x="396240" y="1690688"/>
            <a:ext cx="111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15AC4-6DB6-D94F-B64B-803F2E3388BB}"/>
              </a:ext>
            </a:extLst>
          </p:cNvPr>
          <p:cNvSpPr txBox="1"/>
          <p:nvPr/>
        </p:nvSpPr>
        <p:spPr>
          <a:xfrm>
            <a:off x="171450" y="3112501"/>
            <a:ext cx="148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4E69E-A73E-8A4E-8FA6-8FCC7F511408}"/>
              </a:ext>
            </a:extLst>
          </p:cNvPr>
          <p:cNvSpPr txBox="1"/>
          <p:nvPr/>
        </p:nvSpPr>
        <p:spPr>
          <a:xfrm>
            <a:off x="1802130" y="1411024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e’ is a function</a:t>
            </a:r>
            <a:endParaRPr lang="en-RO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3398C-677A-0549-80BB-5A43835E2BAD}"/>
              </a:ext>
            </a:extLst>
          </p:cNvPr>
          <p:cNvSpPr txBox="1"/>
          <p:nvPr/>
        </p:nvSpPr>
        <p:spPr>
          <a:xfrm>
            <a:off x="1325880" y="4872123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e’’)</a:t>
            </a:r>
            <a:endParaRPr lang="en-RO" sz="2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714DF2-5729-7D47-BCDC-EFE230C4A9CE}"/>
              </a:ext>
            </a:extLst>
          </p:cNvPr>
          <p:cNvCxnSpPr>
            <a:cxnSpLocks/>
          </p:cNvCxnSpPr>
          <p:nvPr/>
        </p:nvCxnSpPr>
        <p:spPr>
          <a:xfrm>
            <a:off x="1386840" y="4872123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665CE-C9EE-1F47-86DF-0A5C6EF082BE}"/>
              </a:ext>
            </a:extLst>
          </p:cNvPr>
          <p:cNvSpPr txBox="1"/>
          <p:nvPr/>
        </p:nvSpPr>
        <p:spPr>
          <a:xfrm>
            <a:off x="2164080" y="4272704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e’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e’’</a:t>
            </a:r>
            <a:endParaRPr lang="en-RO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8D113-D869-9F43-8150-371D44B9D37E}"/>
              </a:ext>
            </a:extLst>
          </p:cNvPr>
          <p:cNvSpPr txBox="1"/>
          <p:nvPr/>
        </p:nvSpPr>
        <p:spPr>
          <a:xfrm>
            <a:off x="201930" y="4578454"/>
            <a:ext cx="148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9A1038-F0D6-C447-A9B4-BAF20E1DE34A}"/>
              </a:ext>
            </a:extLst>
          </p:cNvPr>
          <p:cNvSpPr txBox="1"/>
          <p:nvPr/>
        </p:nvSpPr>
        <p:spPr>
          <a:xfrm>
            <a:off x="7126604" y="1934244"/>
            <a:ext cx="234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x.x</a:t>
            </a:r>
            <a:r>
              <a:rPr lang="en-US" sz="2800" dirty="0"/>
              <a:t> y)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endParaRPr lang="en-RO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EBDE5F-4558-1C47-9C95-C916C9669E6C}"/>
              </a:ext>
            </a:extLst>
          </p:cNvPr>
          <p:cNvSpPr txBox="1"/>
          <p:nvPr/>
        </p:nvSpPr>
        <p:spPr>
          <a:xfrm>
            <a:off x="7126604" y="2726441"/>
            <a:ext cx="290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x.x</a:t>
            </a:r>
            <a:r>
              <a:rPr lang="en-US" sz="2800" dirty="0"/>
              <a:t> (y y))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endParaRPr lang="en-RO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2B68F6-6FF1-4C4A-A6EE-0A6BA9A4E594}"/>
              </a:ext>
            </a:extLst>
          </p:cNvPr>
          <p:cNvSpPr txBox="1"/>
          <p:nvPr/>
        </p:nvSpPr>
        <p:spPr>
          <a:xfrm>
            <a:off x="7126605" y="3929615"/>
            <a:ext cx="451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unevaluated, c.f. our rules</a:t>
            </a:r>
            <a:endParaRPr lang="en-RO" sz="2800" dirty="0"/>
          </a:p>
        </p:txBody>
      </p:sp>
    </p:spTree>
    <p:extLst>
      <p:ext uri="{BB962C8B-B14F-4D97-AF65-F5344CB8AC3E}">
        <p14:creationId xmlns:p14="http://schemas.microsoft.com/office/powerpoint/2010/main" val="8805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B8F5-ACD8-EE43-AB0C-E3DA7D2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Applicative vs. Normal (I)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3F922E-6A84-684E-9880-4E4DBD39310C}"/>
              </a:ext>
            </a:extLst>
          </p:cNvPr>
          <p:cNvSpPr/>
          <p:nvPr/>
        </p:nvSpPr>
        <p:spPr>
          <a:xfrm>
            <a:off x="555040" y="1690688"/>
            <a:ext cx="1079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Th(normalization). </a:t>
            </a:r>
            <a:r>
              <a:rPr lang="en-US" sz="2800" dirty="0"/>
              <a:t>Any sequence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dirty="0"/>
              <a:t> of reductions of a </a:t>
            </a:r>
            <a:r>
              <a:rPr lang="en-US" sz="2800" b="1" dirty="0"/>
              <a:t>reducible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/>
              <a:t>-expression </a:t>
            </a:r>
            <a:r>
              <a:rPr lang="en-US" sz="2800" b="1" dirty="0"/>
              <a:t>terminates</a:t>
            </a:r>
            <a:r>
              <a:rPr lang="en-US" sz="2800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1BCFD7-7DFA-B944-9433-927FD60F6B46}"/>
              </a:ext>
            </a:extLst>
          </p:cNvPr>
          <p:cNvSpPr/>
          <p:nvPr/>
        </p:nvSpPr>
        <p:spPr>
          <a:xfrm>
            <a:off x="3101340" y="2704803"/>
            <a:ext cx="522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does not apply to:</a:t>
            </a:r>
            <a:r>
              <a:rPr lang="en-US" sz="2800" dirty="0"/>
              <a:t> (</a:t>
            </a:r>
            <a:r>
              <a:rPr lang="el-GR" sz="2800" dirty="0"/>
              <a:t>λ</a:t>
            </a:r>
            <a:r>
              <a:rPr lang="en-US" sz="2800" dirty="0"/>
              <a:t>x.(x x) </a:t>
            </a:r>
            <a:r>
              <a:rPr lang="el-GR" sz="2800" dirty="0"/>
              <a:t>λ</a:t>
            </a:r>
            <a:r>
              <a:rPr lang="en-US" sz="2800" dirty="0"/>
              <a:t>x.(x x))</a:t>
            </a:r>
            <a:endParaRPr lang="en-RO" sz="28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4E16E-8FFD-5943-BB64-F52B5EBCF78F}"/>
              </a:ext>
            </a:extLst>
          </p:cNvPr>
          <p:cNvSpPr/>
          <p:nvPr/>
        </p:nvSpPr>
        <p:spPr>
          <a:xfrm>
            <a:off x="631734" y="3458569"/>
            <a:ext cx="4777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x.(x x) (</a:t>
            </a:r>
            <a:r>
              <a:rPr lang="el-GR" sz="2800" dirty="0"/>
              <a:t>λ</a:t>
            </a:r>
            <a:r>
              <a:rPr lang="en-US" sz="2800" dirty="0"/>
              <a:t>y.(y y) 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)))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RO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9F2AEC-1B5F-984C-BF86-44BACEB1FBF8}"/>
              </a:ext>
            </a:extLst>
          </p:cNvPr>
          <p:cNvSpPr/>
          <p:nvPr/>
        </p:nvSpPr>
        <p:spPr>
          <a:xfrm>
            <a:off x="6301014" y="3458569"/>
            <a:ext cx="4777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x.(x x) (</a:t>
            </a:r>
            <a:r>
              <a:rPr lang="el-GR" sz="2800" dirty="0"/>
              <a:t>λ</a:t>
            </a:r>
            <a:r>
              <a:rPr lang="en-US" sz="2800" dirty="0"/>
              <a:t>y.(y y) 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)))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endParaRPr lang="en-RO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A76B7C-579D-F14B-9F90-D6B9D844C028}"/>
              </a:ext>
            </a:extLst>
          </p:cNvPr>
          <p:cNvSpPr/>
          <p:nvPr/>
        </p:nvSpPr>
        <p:spPr>
          <a:xfrm>
            <a:off x="4989343" y="4335483"/>
            <a:ext cx="1747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interpreter</a:t>
            </a:r>
            <a:endParaRPr lang="en-RO" sz="2800" dirty="0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FC8EED-6CCF-CE4C-86C0-7A1A98D2009C}"/>
              </a:ext>
            </a:extLst>
          </p:cNvPr>
          <p:cNvSpPr/>
          <p:nvPr/>
        </p:nvSpPr>
        <p:spPr>
          <a:xfrm>
            <a:off x="662214" y="5356563"/>
            <a:ext cx="5717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Normal evaluation may be inefficient</a:t>
            </a:r>
            <a:endParaRPr lang="en-RO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5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28" grpId="0"/>
      <p:bldP spid="2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B8F5-ACD8-EE43-AB0C-E3DA7D2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Lazy evaluation (I)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4E16E-8FFD-5943-BB64-F52B5EBCF78F}"/>
              </a:ext>
            </a:extLst>
          </p:cNvPr>
          <p:cNvSpPr/>
          <p:nvPr/>
        </p:nvSpPr>
        <p:spPr>
          <a:xfrm>
            <a:off x="990599" y="3021955"/>
            <a:ext cx="2347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x.(x x)  * )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RO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FE69FE-8B96-8A41-964B-81338EC925C7}"/>
              </a:ext>
            </a:extLst>
          </p:cNvPr>
          <p:cNvSpPr/>
          <p:nvPr/>
        </p:nvSpPr>
        <p:spPr>
          <a:xfrm>
            <a:off x="853440" y="1591331"/>
            <a:ext cx="7589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Not an evaluation of the Lambda Calculus !</a:t>
            </a:r>
            <a:endParaRPr lang="en-RO" sz="28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4CDB89-92C2-D74F-ADFB-910F2A7E36A7}"/>
              </a:ext>
            </a:extLst>
          </p:cNvPr>
          <p:cNvSpPr/>
          <p:nvPr/>
        </p:nvSpPr>
        <p:spPr>
          <a:xfrm>
            <a:off x="990600" y="2513648"/>
            <a:ext cx="4212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x.(x x) (</a:t>
            </a:r>
            <a:r>
              <a:rPr lang="el-GR" sz="2800" dirty="0"/>
              <a:t>λ</a:t>
            </a:r>
            <a:r>
              <a:rPr lang="en-US" sz="2800" dirty="0"/>
              <a:t>y.(y y) 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x.x</a:t>
            </a:r>
            <a:r>
              <a:rPr lang="en-US" sz="2800" dirty="0"/>
              <a:t>)))</a:t>
            </a:r>
            <a:endParaRPr lang="en-RO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E17732-6AA5-1142-A01C-DED68312178B}"/>
              </a:ext>
            </a:extLst>
          </p:cNvPr>
          <p:cNvSpPr/>
          <p:nvPr/>
        </p:nvSpPr>
        <p:spPr>
          <a:xfrm>
            <a:off x="1051559" y="3499783"/>
            <a:ext cx="8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(* *)</a:t>
            </a:r>
            <a:endParaRPr lang="en-RO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7E6C87-137F-414B-A202-112893BAA2C9}"/>
              </a:ext>
            </a:extLst>
          </p:cNvPr>
          <p:cNvSpPr/>
          <p:nvPr/>
        </p:nvSpPr>
        <p:spPr>
          <a:xfrm>
            <a:off x="6713220" y="2627333"/>
            <a:ext cx="2171700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(</a:t>
            </a:r>
            <a:r>
              <a:rPr lang="el-GR" sz="2000" dirty="0"/>
              <a:t>λ</a:t>
            </a:r>
            <a:r>
              <a:rPr lang="en-US" sz="2000" dirty="0"/>
              <a:t>y.(y y) (</a:t>
            </a:r>
            <a:r>
              <a:rPr lang="el-GR" sz="2000" dirty="0"/>
              <a:t>λ</a:t>
            </a:r>
            <a:r>
              <a:rPr lang="en-US" sz="2000" dirty="0" err="1"/>
              <a:t>z.z</a:t>
            </a:r>
            <a:r>
              <a:rPr lang="en-US" sz="2000" dirty="0"/>
              <a:t> </a:t>
            </a:r>
            <a:r>
              <a:rPr lang="el-GR" sz="2000" dirty="0"/>
              <a:t>λ</a:t>
            </a:r>
            <a:r>
              <a:rPr lang="en-US" sz="2000" dirty="0" err="1"/>
              <a:t>x.x</a:t>
            </a:r>
            <a:r>
              <a:rPr lang="en-US" sz="2000" dirty="0"/>
              <a:t>))</a:t>
            </a:r>
            <a:endParaRPr lang="en-RO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6AEC98-9A1D-A849-A895-FDC335287004}"/>
              </a:ext>
            </a:extLst>
          </p:cNvPr>
          <p:cNvSpPr/>
          <p:nvPr/>
        </p:nvSpPr>
        <p:spPr>
          <a:xfrm>
            <a:off x="8884920" y="2627332"/>
            <a:ext cx="217170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O" dirty="0"/>
              <a:t>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463130-F4DF-1545-82D3-477D7E4956AF}"/>
                  </a:ext>
                </a:extLst>
              </p14:cNvPr>
              <p14:cNvContentPartPr/>
              <p14:nvPr/>
            </p14:nvContentPartPr>
            <p14:xfrm>
              <a:off x="2477880" y="2831040"/>
              <a:ext cx="4207680" cy="44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463130-F4DF-1545-82D3-477D7E4956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240" y="2822040"/>
                <a:ext cx="4225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4CC1847-EA30-2946-9615-EDF696EF9E2F}"/>
              </a:ext>
            </a:extLst>
          </p:cNvPr>
          <p:cNvSpPr/>
          <p:nvPr/>
        </p:nvSpPr>
        <p:spPr>
          <a:xfrm>
            <a:off x="8382000" y="1912640"/>
            <a:ext cx="121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thunk</a:t>
            </a:r>
            <a:endParaRPr lang="en-RO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ACA014-1314-9C4E-98FE-88CA7BB9BCEB}"/>
              </a:ext>
            </a:extLst>
          </p:cNvPr>
          <p:cNvSpPr/>
          <p:nvPr/>
        </p:nvSpPr>
        <p:spPr>
          <a:xfrm>
            <a:off x="1021079" y="4029895"/>
            <a:ext cx="3367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((</a:t>
            </a:r>
            <a:r>
              <a:rPr lang="el-GR" sz="2800" dirty="0"/>
              <a:t>λ</a:t>
            </a:r>
            <a:r>
              <a:rPr lang="en-US" sz="2800" dirty="0"/>
              <a:t>y.(y y) 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x.x</a:t>
            </a:r>
            <a:r>
              <a:rPr lang="en-US" sz="2800" dirty="0"/>
              <a:t>)) *)</a:t>
            </a:r>
            <a:endParaRPr lang="en-RO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ABD12-15AC-7B41-B8E9-08E45D6D289E}"/>
              </a:ext>
            </a:extLst>
          </p:cNvPr>
          <p:cNvSpPr/>
          <p:nvPr/>
        </p:nvSpPr>
        <p:spPr>
          <a:xfrm>
            <a:off x="1021079" y="4651119"/>
            <a:ext cx="2799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((</a:t>
            </a:r>
            <a:r>
              <a:rPr lang="el-GR" sz="2800" dirty="0"/>
              <a:t>λ</a:t>
            </a:r>
            <a:r>
              <a:rPr lang="en-US" sz="2800" dirty="0"/>
              <a:t>y.(y y) @) *)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RO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E39CB-9F13-074C-AB20-FE587FEE598A}"/>
              </a:ext>
            </a:extLst>
          </p:cNvPr>
          <p:cNvSpPr/>
          <p:nvPr/>
        </p:nvSpPr>
        <p:spPr>
          <a:xfrm>
            <a:off x="6713220" y="3663334"/>
            <a:ext cx="2171700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(</a:t>
            </a:r>
            <a:r>
              <a:rPr lang="el-GR" sz="2000" dirty="0"/>
              <a:t>λ</a:t>
            </a:r>
            <a:r>
              <a:rPr lang="en-US" sz="2000" dirty="0" err="1"/>
              <a:t>z.z</a:t>
            </a:r>
            <a:r>
              <a:rPr lang="en-US" sz="2000" dirty="0"/>
              <a:t> </a:t>
            </a:r>
            <a:r>
              <a:rPr lang="el-GR" sz="2000" dirty="0"/>
              <a:t>λ</a:t>
            </a:r>
            <a:r>
              <a:rPr lang="en-US" sz="2000" dirty="0" err="1"/>
              <a:t>x.x</a:t>
            </a:r>
            <a:r>
              <a:rPr lang="en-US" sz="2000" dirty="0"/>
              <a:t>)</a:t>
            </a:r>
            <a:endParaRPr lang="en-RO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B4EECA-453E-7C4F-8C81-AA602EBF28B3}"/>
              </a:ext>
            </a:extLst>
          </p:cNvPr>
          <p:cNvSpPr/>
          <p:nvPr/>
        </p:nvSpPr>
        <p:spPr>
          <a:xfrm>
            <a:off x="8884920" y="3663333"/>
            <a:ext cx="217170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O" dirty="0"/>
              <a:t>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7D386A-A74E-0241-A5EB-0C3213F02BA9}"/>
                  </a:ext>
                </a:extLst>
              </p14:cNvPr>
              <p14:cNvContentPartPr/>
              <p14:nvPr/>
            </p14:nvContentPartPr>
            <p14:xfrm>
              <a:off x="2609280" y="4075320"/>
              <a:ext cx="4109400" cy="70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7D386A-A74E-0241-A5EB-0C3213F02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0280" y="4066680"/>
                <a:ext cx="4127040" cy="7189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1AC9DE2A-6CD6-8D4F-A5BC-F0D1D73AB82E}"/>
              </a:ext>
            </a:extLst>
          </p:cNvPr>
          <p:cNvSpPr/>
          <p:nvPr/>
        </p:nvSpPr>
        <p:spPr>
          <a:xfrm>
            <a:off x="1039850" y="5204819"/>
            <a:ext cx="1604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((@ @) *)</a:t>
            </a:r>
            <a:endParaRPr lang="en-RO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DDED98-3B87-884B-B1DA-99734F946C1F}"/>
              </a:ext>
            </a:extLst>
          </p:cNvPr>
          <p:cNvSpPr/>
          <p:nvPr/>
        </p:nvSpPr>
        <p:spPr>
          <a:xfrm>
            <a:off x="1012610" y="5778034"/>
            <a:ext cx="3367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(((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x.x</a:t>
            </a:r>
            <a:r>
              <a:rPr lang="en-US" sz="2800" dirty="0"/>
              <a:t>)</a:t>
            </a:r>
            <a:r>
              <a:rPr lang="en-RO" sz="2800" dirty="0"/>
              <a:t> </a:t>
            </a:r>
            <a:r>
              <a:rPr lang="en-US" sz="2800" dirty="0"/>
              <a:t>@) *)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RO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EEA0FC-DB5F-AF46-A914-CB1D4BC96F81}"/>
                  </a:ext>
                </a:extLst>
              </p14:cNvPr>
              <p14:cNvContentPartPr/>
              <p14:nvPr/>
            </p14:nvContentPartPr>
            <p14:xfrm>
              <a:off x="7964640" y="3035280"/>
              <a:ext cx="269640" cy="622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EEA0FC-DB5F-AF46-A914-CB1D4BC96F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55640" y="3026280"/>
                <a:ext cx="28728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7A57716-FAD3-EB4C-86CC-56F4005DA7F5}"/>
              </a:ext>
            </a:extLst>
          </p:cNvPr>
          <p:cNvSpPr/>
          <p:nvPr/>
        </p:nvSpPr>
        <p:spPr>
          <a:xfrm>
            <a:off x="4075850" y="5778034"/>
            <a:ext cx="2609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((</a:t>
            </a:r>
            <a:r>
              <a:rPr lang="el-GR" sz="2800" dirty="0"/>
              <a:t>λ</a:t>
            </a:r>
            <a:r>
              <a:rPr lang="en-US" sz="2800" dirty="0" err="1"/>
              <a:t>x.x</a:t>
            </a:r>
            <a:r>
              <a:rPr lang="en-RO" sz="2800" dirty="0"/>
              <a:t> </a:t>
            </a:r>
            <a:r>
              <a:rPr lang="en-US" sz="2800" dirty="0"/>
              <a:t>@) *)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RO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47689-042F-F847-8AE2-E9F12F00860E}"/>
              </a:ext>
            </a:extLst>
          </p:cNvPr>
          <p:cNvSpPr/>
          <p:nvPr/>
        </p:nvSpPr>
        <p:spPr>
          <a:xfrm>
            <a:off x="9037320" y="3815733"/>
            <a:ext cx="217170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λ</a:t>
            </a:r>
            <a:r>
              <a:rPr lang="en-US" dirty="0" err="1"/>
              <a:t>x.x</a:t>
            </a:r>
            <a:endParaRPr lang="en-RO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646A26-D1EB-224B-B921-0AD11D6840BE}"/>
              </a:ext>
            </a:extLst>
          </p:cNvPr>
          <p:cNvSpPr/>
          <p:nvPr/>
        </p:nvSpPr>
        <p:spPr>
          <a:xfrm>
            <a:off x="6351410" y="5778034"/>
            <a:ext cx="1091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(@ *)</a:t>
            </a:r>
            <a:endParaRPr lang="en-RO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E9D10F-9288-774A-8FDB-3F2E2B9F4787}"/>
              </a:ext>
            </a:extLst>
          </p:cNvPr>
          <p:cNvSpPr/>
          <p:nvPr/>
        </p:nvSpPr>
        <p:spPr>
          <a:xfrm>
            <a:off x="6343224" y="5272128"/>
            <a:ext cx="217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x.x</a:t>
            </a:r>
            <a:r>
              <a:rPr lang="en-US" sz="2800" dirty="0"/>
              <a:t> *)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RO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E64B0-BD70-5742-8031-D59365589F3D}"/>
              </a:ext>
            </a:extLst>
          </p:cNvPr>
          <p:cNvSpPr/>
          <p:nvPr/>
        </p:nvSpPr>
        <p:spPr>
          <a:xfrm>
            <a:off x="8991600" y="2732013"/>
            <a:ext cx="217170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λ</a:t>
            </a:r>
            <a:r>
              <a:rPr lang="en-US" dirty="0" err="1"/>
              <a:t>x.x</a:t>
            </a:r>
            <a:endParaRPr lang="en-RO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92DF93-3CAC-F64C-A377-36FDDD28C3F3}"/>
              </a:ext>
            </a:extLst>
          </p:cNvPr>
          <p:cNvSpPr/>
          <p:nvPr/>
        </p:nvSpPr>
        <p:spPr>
          <a:xfrm>
            <a:off x="7979881" y="5291528"/>
            <a:ext cx="43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*</a:t>
            </a:r>
            <a:endParaRPr lang="en-RO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16033F-EEAB-BD4C-98EE-FAEAD17AA665}"/>
              </a:ext>
            </a:extLst>
          </p:cNvPr>
          <p:cNvSpPr/>
          <p:nvPr/>
        </p:nvSpPr>
        <p:spPr>
          <a:xfrm>
            <a:off x="7966713" y="4788257"/>
            <a:ext cx="994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/>
              <a:t>λ</a:t>
            </a:r>
            <a:r>
              <a:rPr lang="en-US" sz="2800" dirty="0" err="1"/>
              <a:t>x.x</a:t>
            </a:r>
            <a:endParaRPr lang="en-RO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9807BD-3DA3-F242-97C1-35F40FFC82B7}"/>
              </a:ext>
            </a:extLst>
          </p:cNvPr>
          <p:cNvSpPr/>
          <p:nvPr/>
        </p:nvSpPr>
        <p:spPr>
          <a:xfrm>
            <a:off x="6359725" y="2306024"/>
            <a:ext cx="43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*</a:t>
            </a:r>
            <a:endParaRPr lang="en-RO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8849B-4972-C441-A315-FF7780861C6E}"/>
              </a:ext>
            </a:extLst>
          </p:cNvPr>
          <p:cNvSpPr/>
          <p:nvPr/>
        </p:nvSpPr>
        <p:spPr>
          <a:xfrm>
            <a:off x="6225420" y="3383760"/>
            <a:ext cx="43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@</a:t>
            </a:r>
            <a:endParaRPr lang="en-RO" sz="2800" dirty="0"/>
          </a:p>
        </p:txBody>
      </p:sp>
    </p:spTree>
    <p:extLst>
      <p:ext uri="{BB962C8B-B14F-4D97-AF65-F5344CB8AC3E}">
        <p14:creationId xmlns:p14="http://schemas.microsoft.com/office/powerpoint/2010/main" val="17786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  <p:bldP spid="14" grpId="0" animBg="1"/>
      <p:bldP spid="15" grpId="0" animBg="1"/>
      <p:bldP spid="18" grpId="0"/>
      <p:bldP spid="19" grpId="0"/>
      <p:bldP spid="20" grpId="0"/>
      <p:bldP spid="21" grpId="0" animBg="1"/>
      <p:bldP spid="23" grpId="0" animBg="1"/>
      <p:bldP spid="24" grpId="0"/>
      <p:bldP spid="25" grpId="0"/>
      <p:bldP spid="30" grpId="0"/>
      <p:bldP spid="32" grpId="0" animBg="1"/>
      <p:bldP spid="33" grpId="0"/>
      <p:bldP spid="34" grpId="0"/>
      <p:bldP spid="35" grpId="0" animBg="1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EF4D-9693-3F45-842D-94CDEF28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Haskell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C65E-3B2A-7348-B92C-F53882FA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urier" pitchFamily="2" charset="0"/>
              </a:rPr>
              <a:t>p</a:t>
            </a:r>
            <a:r>
              <a:rPr lang="en-RO" sz="2400" dirty="0">
                <a:latin typeface="Courier" pitchFamily="2" charset="0"/>
              </a:rPr>
              <a:t>air = (x, x)</a:t>
            </a:r>
          </a:p>
          <a:p>
            <a:pPr marL="0" indent="0">
              <a:buNone/>
            </a:pPr>
            <a:r>
              <a:rPr lang="en-RO" sz="2400" dirty="0">
                <a:latin typeface="Courier" pitchFamily="2" charset="0"/>
              </a:rPr>
              <a:t>      where x = fib 30</a:t>
            </a:r>
          </a:p>
          <a:p>
            <a:pPr marL="0" indent="0">
              <a:buNone/>
            </a:pPr>
            <a:endParaRPr lang="en-RO" sz="2400" dirty="0">
              <a:latin typeface="Courier" pitchFamily="2" charset="0"/>
            </a:endParaRPr>
          </a:p>
          <a:p>
            <a:pPr marL="0" indent="0">
              <a:buNone/>
            </a:pPr>
            <a:endParaRPr lang="en-RO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81FFC-1286-8A40-AE46-181EA4E125D0}"/>
              </a:ext>
            </a:extLst>
          </p:cNvPr>
          <p:cNvSpPr/>
          <p:nvPr/>
        </p:nvSpPr>
        <p:spPr>
          <a:xfrm>
            <a:off x="7212105" y="1825625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(,)  </a:t>
            </a:r>
            <a:endParaRPr lang="en-RO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1CA64-28B3-654B-840B-A68E176EAAAE}"/>
              </a:ext>
            </a:extLst>
          </p:cNvPr>
          <p:cNvSpPr/>
          <p:nvPr/>
        </p:nvSpPr>
        <p:spPr>
          <a:xfrm>
            <a:off x="9182100" y="1825625"/>
            <a:ext cx="217170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R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75924-E926-B841-BE08-261BA97DD583}"/>
              </a:ext>
            </a:extLst>
          </p:cNvPr>
          <p:cNvSpPr/>
          <p:nvPr/>
        </p:nvSpPr>
        <p:spPr>
          <a:xfrm>
            <a:off x="7871235" y="1830471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 </a:t>
            </a:r>
            <a:endParaRPr lang="en-RO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BC113-41C2-F64E-8739-6D0613E38277}"/>
              </a:ext>
            </a:extLst>
          </p:cNvPr>
          <p:cNvSpPr/>
          <p:nvPr/>
        </p:nvSpPr>
        <p:spPr>
          <a:xfrm>
            <a:off x="8530365" y="1825625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 </a:t>
            </a:r>
            <a:endParaRPr lang="en-RO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DEED0-1BAB-174F-BA65-2830D1965F68}"/>
              </a:ext>
            </a:extLst>
          </p:cNvPr>
          <p:cNvSpPr/>
          <p:nvPr/>
        </p:nvSpPr>
        <p:spPr>
          <a:xfrm>
            <a:off x="7212105" y="2923035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  </a:t>
            </a:r>
            <a:endParaRPr lang="en-RO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B5AD2C-2556-AC4F-9CAD-CE2CB4E9640C}"/>
              </a:ext>
            </a:extLst>
          </p:cNvPr>
          <p:cNvSpPr/>
          <p:nvPr/>
        </p:nvSpPr>
        <p:spPr>
          <a:xfrm>
            <a:off x="6228323" y="1912895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pair</a:t>
            </a:r>
            <a:endParaRPr lang="en-RO" sz="2000" b="1" dirty="0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D61E1-043B-DC47-8612-5C2E1395FD01}"/>
              </a:ext>
            </a:extLst>
          </p:cNvPr>
          <p:cNvSpPr/>
          <p:nvPr/>
        </p:nvSpPr>
        <p:spPr>
          <a:xfrm>
            <a:off x="6601275" y="2996806"/>
            <a:ext cx="441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x</a:t>
            </a:r>
            <a:endParaRPr lang="en-RO" sz="2000" b="1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9F45AD-CC5F-9B40-801A-396B0BB45A23}"/>
              </a:ext>
            </a:extLst>
          </p:cNvPr>
          <p:cNvSpPr/>
          <p:nvPr/>
        </p:nvSpPr>
        <p:spPr>
          <a:xfrm>
            <a:off x="7867200" y="2919209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 </a:t>
            </a:r>
            <a:endParaRPr lang="en-RO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E0A76-8675-6649-90CB-AED69D8BC15F}"/>
              </a:ext>
            </a:extLst>
          </p:cNvPr>
          <p:cNvSpPr/>
          <p:nvPr/>
        </p:nvSpPr>
        <p:spPr>
          <a:xfrm>
            <a:off x="8514323" y="2919209"/>
            <a:ext cx="80614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R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CE603-50D0-1B4C-9FDA-E95974FEC4C4}"/>
              </a:ext>
            </a:extLst>
          </p:cNvPr>
          <p:cNvSpPr/>
          <p:nvPr/>
        </p:nvSpPr>
        <p:spPr>
          <a:xfrm>
            <a:off x="7212105" y="3983353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30  </a:t>
            </a:r>
            <a:endParaRPr lang="en-RO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82F45-B63A-144F-BCEA-853905EFE1B1}"/>
              </a:ext>
            </a:extLst>
          </p:cNvPr>
          <p:cNvSpPr/>
          <p:nvPr/>
        </p:nvSpPr>
        <p:spPr>
          <a:xfrm>
            <a:off x="6472587" y="4057124"/>
            <a:ext cx="634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30</a:t>
            </a:r>
            <a:endParaRPr lang="en-RO" sz="2000" b="1" dirty="0">
              <a:latin typeface="Courier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5606C2-0767-8741-BAA8-F5D1569C7041}"/>
              </a:ext>
            </a:extLst>
          </p:cNvPr>
          <p:cNvSpPr/>
          <p:nvPr/>
        </p:nvSpPr>
        <p:spPr>
          <a:xfrm>
            <a:off x="7867200" y="3983352"/>
            <a:ext cx="663165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1E8163-9D7F-5040-8F58-4B961345C613}"/>
                  </a:ext>
                </a:extLst>
              </p14:cNvPr>
              <p14:cNvContentPartPr/>
              <p14:nvPr/>
            </p14:nvContentPartPr>
            <p14:xfrm>
              <a:off x="7532861" y="2118341"/>
              <a:ext cx="651600" cy="784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1E8163-9D7F-5040-8F58-4B961345C6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3861" y="2109701"/>
                <a:ext cx="66924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0A75D2-B180-9B45-829B-3454C2F977AE}"/>
                  </a:ext>
                </a:extLst>
              </p14:cNvPr>
              <p14:cNvContentPartPr/>
              <p14:nvPr/>
            </p14:nvContentPartPr>
            <p14:xfrm>
              <a:off x="7710701" y="2118701"/>
              <a:ext cx="1063800" cy="838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0A75D2-B180-9B45-829B-3454C2F977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061" y="2109701"/>
                <a:ext cx="108144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3A23C3-C3B6-244A-B762-FA8A109D4F22}"/>
                  </a:ext>
                </a:extLst>
              </p14:cNvPr>
              <p14:cNvContentPartPr/>
              <p14:nvPr/>
            </p14:nvContentPartPr>
            <p14:xfrm>
              <a:off x="7515221" y="3188261"/>
              <a:ext cx="660240" cy="786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3A23C3-C3B6-244A-B762-FA8A109D4F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6581" y="3179621"/>
                <a:ext cx="67788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4E2C21-21D1-CD4C-B69A-DF2898EB2D38}"/>
                  </a:ext>
                </a:extLst>
              </p14:cNvPr>
              <p14:cNvContentPartPr/>
              <p14:nvPr/>
            </p14:nvContentPartPr>
            <p14:xfrm>
              <a:off x="3156341" y="7963301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4E2C21-21D1-CD4C-B69A-DF2898EB2D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7341" y="79546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81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5330-9474-574C-9344-7223AB4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Haskell examples (Weak Head Normal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9DEC-13D2-2749-85D5-3EB8ABC0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>
                <a:latin typeface="Courier" pitchFamily="2" charset="0"/>
              </a:rPr>
              <a:t>xs = map (+1) [1..10]</a:t>
            </a:r>
            <a:endParaRPr lang="en-R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A0467-BF0E-A540-8460-5F493A531B2B}"/>
              </a:ext>
            </a:extLst>
          </p:cNvPr>
          <p:cNvSpPr/>
          <p:nvPr/>
        </p:nvSpPr>
        <p:spPr>
          <a:xfrm>
            <a:off x="6233536" y="2387101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(:)  </a:t>
            </a:r>
            <a:endParaRPr lang="en-RO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20A6F-03D7-F944-A13E-45E13894BB4E}"/>
              </a:ext>
            </a:extLst>
          </p:cNvPr>
          <p:cNvSpPr/>
          <p:nvPr/>
        </p:nvSpPr>
        <p:spPr>
          <a:xfrm>
            <a:off x="8203531" y="2387101"/>
            <a:ext cx="217170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R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D1D5D5-BFED-8E47-9CE1-CC3FA83AE37A}"/>
              </a:ext>
            </a:extLst>
          </p:cNvPr>
          <p:cNvSpPr/>
          <p:nvPr/>
        </p:nvSpPr>
        <p:spPr>
          <a:xfrm>
            <a:off x="6892666" y="2391947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 </a:t>
            </a:r>
            <a:endParaRPr lang="en-RO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C6E38-5470-1E41-A775-CD5B5FBCD220}"/>
              </a:ext>
            </a:extLst>
          </p:cNvPr>
          <p:cNvSpPr/>
          <p:nvPr/>
        </p:nvSpPr>
        <p:spPr>
          <a:xfrm>
            <a:off x="7551796" y="2387101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 </a:t>
            </a:r>
            <a:endParaRPr lang="en-RO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C75E2-672F-304C-8695-F47A8F86FBF6}"/>
              </a:ext>
            </a:extLst>
          </p:cNvPr>
          <p:cNvSpPr/>
          <p:nvPr/>
        </p:nvSpPr>
        <p:spPr>
          <a:xfrm>
            <a:off x="5378090" y="2458329"/>
            <a:ext cx="634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 pitchFamily="2" charset="0"/>
              </a:rPr>
              <a:t>xs</a:t>
            </a:r>
            <a:endParaRPr lang="en-RO" sz="2000" b="1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6C7E8-C907-D648-9200-39860CA12842}"/>
              </a:ext>
            </a:extLst>
          </p:cNvPr>
          <p:cNvSpPr/>
          <p:nvPr/>
        </p:nvSpPr>
        <p:spPr>
          <a:xfrm>
            <a:off x="6570418" y="3285459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  </a:t>
            </a:r>
            <a:endParaRPr lang="en-RO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C9906-0D64-C149-B172-2CCE14CC0C3A}"/>
              </a:ext>
            </a:extLst>
          </p:cNvPr>
          <p:cNvSpPr/>
          <p:nvPr/>
        </p:nvSpPr>
        <p:spPr>
          <a:xfrm>
            <a:off x="5943194" y="3359230"/>
            <a:ext cx="634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x'</a:t>
            </a:r>
            <a:endParaRPr lang="en-RO" sz="2000" b="1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6B2EA-2AE7-5945-A67E-7B95C4D0611B}"/>
              </a:ext>
            </a:extLst>
          </p:cNvPr>
          <p:cNvSpPr/>
          <p:nvPr/>
        </p:nvSpPr>
        <p:spPr>
          <a:xfrm>
            <a:off x="7225513" y="3281633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  </a:t>
            </a:r>
            <a:endParaRPr lang="en-RO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6171AA-4E9F-704E-9F45-856BE847BFBD}"/>
              </a:ext>
            </a:extLst>
          </p:cNvPr>
          <p:cNvSpPr/>
          <p:nvPr/>
        </p:nvSpPr>
        <p:spPr>
          <a:xfrm>
            <a:off x="7872636" y="3281633"/>
            <a:ext cx="80614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R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0F1B3D-E1C5-AF47-9896-B03AD2FF614A}"/>
              </a:ext>
            </a:extLst>
          </p:cNvPr>
          <p:cNvSpPr/>
          <p:nvPr/>
        </p:nvSpPr>
        <p:spPr>
          <a:xfrm>
            <a:off x="6600873" y="4141539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(:)  </a:t>
            </a:r>
            <a:endParaRPr lang="en-RO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1F3A9F-F6F7-5A47-90F2-51B45B808A95}"/>
              </a:ext>
            </a:extLst>
          </p:cNvPr>
          <p:cNvSpPr/>
          <p:nvPr/>
        </p:nvSpPr>
        <p:spPr>
          <a:xfrm>
            <a:off x="8570868" y="4141539"/>
            <a:ext cx="217170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R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C25DF-BF82-FA47-9808-160659D7A5EC}"/>
              </a:ext>
            </a:extLst>
          </p:cNvPr>
          <p:cNvSpPr/>
          <p:nvPr/>
        </p:nvSpPr>
        <p:spPr>
          <a:xfrm>
            <a:off x="7260003" y="4146385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 </a:t>
            </a:r>
            <a:endParaRPr lang="en-RO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8CD92E-3453-4E45-9822-6DD62743DE82}"/>
              </a:ext>
            </a:extLst>
          </p:cNvPr>
          <p:cNvSpPr/>
          <p:nvPr/>
        </p:nvSpPr>
        <p:spPr>
          <a:xfrm>
            <a:off x="7919133" y="4141539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 </a:t>
            </a:r>
            <a:endParaRPr lang="en-RO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6EBA14-5DA7-C846-86DF-BABF76936D44}"/>
              </a:ext>
            </a:extLst>
          </p:cNvPr>
          <p:cNvSpPr/>
          <p:nvPr/>
        </p:nvSpPr>
        <p:spPr>
          <a:xfrm>
            <a:off x="5716927" y="4212767"/>
            <a:ext cx="742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 pitchFamily="2" charset="0"/>
              </a:rPr>
              <a:t>xs'</a:t>
            </a:r>
            <a:endParaRPr lang="en-RO" sz="2000" b="1" dirty="0"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88AB1F-65B0-C841-9E61-D043721B9866}"/>
              </a:ext>
            </a:extLst>
          </p:cNvPr>
          <p:cNvSpPr/>
          <p:nvPr/>
        </p:nvSpPr>
        <p:spPr>
          <a:xfrm>
            <a:off x="7656268" y="5030223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  </a:t>
            </a:r>
            <a:endParaRPr lang="en-RO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CB528-F3C5-2244-BB6A-A74D50C98845}"/>
              </a:ext>
            </a:extLst>
          </p:cNvPr>
          <p:cNvSpPr/>
          <p:nvPr/>
        </p:nvSpPr>
        <p:spPr>
          <a:xfrm>
            <a:off x="6856968" y="5103994"/>
            <a:ext cx="806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x’’</a:t>
            </a:r>
            <a:endParaRPr lang="en-RO" sz="2000" b="1" dirty="0"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A3B5BE-460C-2D4B-8882-DD1FAFB58854}"/>
              </a:ext>
            </a:extLst>
          </p:cNvPr>
          <p:cNvSpPr/>
          <p:nvPr/>
        </p:nvSpPr>
        <p:spPr>
          <a:xfrm>
            <a:off x="8311363" y="5026397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x'  </a:t>
            </a:r>
            <a:endParaRPr lang="en-RO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72571-6361-8740-B556-F25DADFAEC13}"/>
              </a:ext>
            </a:extLst>
          </p:cNvPr>
          <p:cNvSpPr/>
          <p:nvPr/>
        </p:nvSpPr>
        <p:spPr>
          <a:xfrm>
            <a:off x="8958486" y="5026397"/>
            <a:ext cx="80614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RO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A60D8B-3E90-594D-B03D-6B5A911EC69C}"/>
              </a:ext>
            </a:extLst>
          </p:cNvPr>
          <p:cNvSpPr/>
          <p:nvPr/>
        </p:nvSpPr>
        <p:spPr>
          <a:xfrm>
            <a:off x="7686723" y="5886303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(:)  </a:t>
            </a:r>
            <a:endParaRPr lang="en-RO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4EB284-E55C-E44B-AB23-878B0E6D5029}"/>
              </a:ext>
            </a:extLst>
          </p:cNvPr>
          <p:cNvSpPr/>
          <p:nvPr/>
        </p:nvSpPr>
        <p:spPr>
          <a:xfrm>
            <a:off x="9656718" y="5886303"/>
            <a:ext cx="2171700" cy="52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RO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061EEC-B62A-A043-AD20-9CD746D153AB}"/>
              </a:ext>
            </a:extLst>
          </p:cNvPr>
          <p:cNvSpPr/>
          <p:nvPr/>
        </p:nvSpPr>
        <p:spPr>
          <a:xfrm>
            <a:off x="8345853" y="5891149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 </a:t>
            </a:r>
            <a:endParaRPr lang="en-RO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D29D66-7541-114F-BEF8-58BFFE657E82}"/>
              </a:ext>
            </a:extLst>
          </p:cNvPr>
          <p:cNvSpPr/>
          <p:nvPr/>
        </p:nvSpPr>
        <p:spPr>
          <a:xfrm>
            <a:off x="9004983" y="5886303"/>
            <a:ext cx="634064" cy="523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 </a:t>
            </a:r>
            <a:endParaRPr lang="en-RO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3C7ED-FABA-5142-A98C-4C2E5D310637}"/>
              </a:ext>
            </a:extLst>
          </p:cNvPr>
          <p:cNvSpPr/>
          <p:nvPr/>
        </p:nvSpPr>
        <p:spPr>
          <a:xfrm>
            <a:off x="6523869" y="5957531"/>
            <a:ext cx="1085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 pitchFamily="2" charset="0"/>
              </a:rPr>
              <a:t>xs</a:t>
            </a:r>
            <a:r>
              <a:rPr lang="en-US" sz="2000" b="1" dirty="0">
                <a:latin typeface="Courier" pitchFamily="2" charset="0"/>
              </a:rPr>
              <a:t>’’</a:t>
            </a:r>
            <a:endParaRPr lang="en-RO" sz="2000" b="1" dirty="0">
              <a:latin typeface="Courier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7C5D07-7A4A-1649-9B51-A3D5D86A5AE9}"/>
                  </a:ext>
                </a:extLst>
              </p14:cNvPr>
              <p14:cNvContentPartPr/>
              <p14:nvPr/>
            </p14:nvContentPartPr>
            <p14:xfrm>
              <a:off x="6866141" y="2695385"/>
              <a:ext cx="349560" cy="58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7C5D07-7A4A-1649-9B51-A3D5D86A5A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501" y="2686745"/>
                <a:ext cx="3672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10CB546-BF0F-4A4B-A0AB-6E1E9156A7EC}"/>
                  </a:ext>
                </a:extLst>
              </p14:cNvPr>
              <p14:cNvContentPartPr/>
              <p14:nvPr/>
            </p14:nvContentPartPr>
            <p14:xfrm>
              <a:off x="7034261" y="2651825"/>
              <a:ext cx="855000" cy="1502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10CB546-BF0F-4A4B-A0AB-6E1E9156A7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5261" y="2643185"/>
                <a:ext cx="872640" cy="15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61AADDE-2C25-6E45-ADA0-B23E40DA4CE4}"/>
                  </a:ext>
                </a:extLst>
              </p14:cNvPr>
              <p14:cNvContentPartPr/>
              <p14:nvPr/>
            </p14:nvContentPartPr>
            <p14:xfrm>
              <a:off x="7523861" y="4451465"/>
              <a:ext cx="384480" cy="632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61AADDE-2C25-6E45-ADA0-B23E40DA4C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4861" y="4442825"/>
                <a:ext cx="4021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3B62BF2-4DBB-E445-8129-FCA20024E7B8}"/>
                  </a:ext>
                </a:extLst>
              </p14:cNvPr>
              <p14:cNvContentPartPr/>
              <p14:nvPr/>
            </p14:nvContentPartPr>
            <p14:xfrm>
              <a:off x="8170781" y="4412945"/>
              <a:ext cx="257760" cy="1466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3B62BF2-4DBB-E445-8129-FCA20024E7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61781" y="4403945"/>
                <a:ext cx="275400" cy="14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EA18-0FB6-C14D-A33B-3B16827A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Reducibility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3B1F-12E9-4B42-83AA-CFE200B1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56"/>
            <a:ext cx="10515600" cy="48314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RO" dirty="0">
                <a:solidFill>
                  <a:srgbClr val="C00000"/>
                </a:solidFill>
              </a:rPr>
              <a:t>Def.</a:t>
            </a:r>
            <a:r>
              <a:rPr lang="en-RO" dirty="0"/>
              <a:t> (</a:t>
            </a:r>
            <a:r>
              <a:rPr lang="en-RO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RO" dirty="0"/>
              <a:t>). We write E </a:t>
            </a:r>
            <a:r>
              <a:rPr lang="en-RO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RO" dirty="0"/>
              <a:t> F, to express that </a:t>
            </a:r>
            <a:r>
              <a:rPr lang="el-GR" dirty="0"/>
              <a:t>λ</a:t>
            </a:r>
            <a:r>
              <a:rPr lang="en-US" dirty="0"/>
              <a:t>-expression E </a:t>
            </a:r>
            <a:r>
              <a:rPr lang="en-US" b="1" dirty="0"/>
              <a:t>reduces in one step</a:t>
            </a:r>
            <a:r>
              <a:rPr lang="en-US" dirty="0"/>
              <a:t> to a </a:t>
            </a:r>
            <a:r>
              <a:rPr lang="el-GR" dirty="0"/>
              <a:t>λ</a:t>
            </a:r>
            <a:r>
              <a:rPr lang="en-US" dirty="0"/>
              <a:t>-expression F.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dirty="0"/>
              <a:t> is defined as follows:</a:t>
            </a:r>
          </a:p>
          <a:p>
            <a:pPr marL="0" indent="0">
              <a:buNone/>
            </a:pPr>
            <a:r>
              <a:rPr lang="en-US" dirty="0"/>
              <a:t>    - (</a:t>
            </a:r>
            <a:r>
              <a:rPr lang="el-GR" dirty="0"/>
              <a:t>λ</a:t>
            </a:r>
            <a:r>
              <a:rPr lang="en-US" dirty="0" err="1"/>
              <a:t>x.e</a:t>
            </a:r>
            <a:r>
              <a:rPr lang="en-US" dirty="0"/>
              <a:t> e’)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dirty="0"/>
              <a:t> e[x/e’]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Def. 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). 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F (E reduces in </a:t>
            </a:r>
            <a:r>
              <a:rPr lang="en-US" b="1" dirty="0"/>
              <a:t>zero or more steps</a:t>
            </a:r>
            <a:r>
              <a:rPr lang="en-US" dirty="0"/>
              <a:t> to F)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E = F      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is reflexive)</a:t>
            </a:r>
          </a:p>
          <a:p>
            <a:pPr marL="0" indent="0">
              <a:buNone/>
            </a:pPr>
            <a:r>
              <a:rPr lang="en-US" dirty="0"/>
              <a:t>    - 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dirty="0"/>
              <a:t> F</a:t>
            </a:r>
          </a:p>
          <a:p>
            <a:pPr marL="0" indent="0">
              <a:buNone/>
            </a:pPr>
            <a:r>
              <a:rPr lang="en-US" dirty="0"/>
              <a:t>    - (e e’)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(e’’ e’)  </a:t>
            </a:r>
            <a:r>
              <a:rPr lang="en-US" dirty="0" err="1"/>
              <a:t>iff</a:t>
            </a:r>
            <a:r>
              <a:rPr lang="en-US" dirty="0"/>
              <a:t> 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e’’     (reducing the “function”)</a:t>
            </a:r>
          </a:p>
          <a:p>
            <a:pPr marL="0" indent="0">
              <a:buNone/>
            </a:pPr>
            <a:r>
              <a:rPr lang="en-US" dirty="0"/>
              <a:t>    - (e e’)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(e e’’)  </a:t>
            </a:r>
            <a:r>
              <a:rPr lang="en-US" dirty="0" err="1"/>
              <a:t>iff</a:t>
            </a:r>
            <a:r>
              <a:rPr lang="en-US" dirty="0"/>
              <a:t>  e’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e’’    (reducing the ”argument”)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i="1" dirty="0">
                <a:solidFill>
                  <a:srgbClr val="C00000"/>
                </a:solidFill>
              </a:rPr>
              <a:t>N</a:t>
            </a:r>
            <a:r>
              <a:rPr lang="en-RO" i="1" dirty="0">
                <a:solidFill>
                  <a:srgbClr val="C00000"/>
                </a:solidFill>
              </a:rPr>
              <a:t>o order specified!</a:t>
            </a:r>
          </a:p>
        </p:txBody>
      </p:sp>
    </p:spTree>
    <p:extLst>
      <p:ext uri="{BB962C8B-B14F-4D97-AF65-F5344CB8AC3E}">
        <p14:creationId xmlns:p14="http://schemas.microsoft.com/office/powerpoint/2010/main" val="158720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B8F5-ACD8-EE43-AB0C-E3DA7D2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Random-order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8493F-8AD7-4E44-AF8D-ED0354FA7D49}"/>
              </a:ext>
            </a:extLst>
          </p:cNvPr>
          <p:cNvSpPr txBox="1"/>
          <p:nvPr/>
        </p:nvSpPr>
        <p:spPr>
          <a:xfrm>
            <a:off x="1310640" y="1416368"/>
            <a:ext cx="41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7CBB1-E90B-784F-B73B-A7F219B75D5D}"/>
              </a:ext>
            </a:extLst>
          </p:cNvPr>
          <p:cNvSpPr txBox="1"/>
          <p:nvPr/>
        </p:nvSpPr>
        <p:spPr>
          <a:xfrm>
            <a:off x="1310640" y="1939588"/>
            <a:ext cx="41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AE196C-7D69-6A4B-B9B9-CF7CEEEC17CF}"/>
              </a:ext>
            </a:extLst>
          </p:cNvPr>
          <p:cNvCxnSpPr/>
          <p:nvPr/>
        </p:nvCxnSpPr>
        <p:spPr>
          <a:xfrm>
            <a:off x="1310640" y="1939588"/>
            <a:ext cx="411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3115F2-A72F-7444-BF31-099CF1B7BE4C}"/>
              </a:ext>
            </a:extLst>
          </p:cNvPr>
          <p:cNvSpPr txBox="1"/>
          <p:nvPr/>
        </p:nvSpPr>
        <p:spPr>
          <a:xfrm>
            <a:off x="2133600" y="1647498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</a:t>
            </a:r>
            <a:r>
              <a:rPr lang="en-RO" sz="2800" dirty="0"/>
              <a:t>f A is true, then B is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A1B9-781C-BD4B-903F-DE76AB8763DE}"/>
              </a:ext>
            </a:extLst>
          </p:cNvPr>
          <p:cNvSpPr txBox="1"/>
          <p:nvPr/>
        </p:nvSpPr>
        <p:spPr>
          <a:xfrm>
            <a:off x="1348740" y="2986028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=&gt;*</a:t>
            </a:r>
            <a:r>
              <a:rPr lang="en-US" sz="2800" dirty="0"/>
              <a:t> e[x/e’]</a:t>
            </a:r>
            <a:endParaRPr lang="en-RO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613C0-7751-1E46-BEFD-0E99073EDB7B}"/>
              </a:ext>
            </a:extLst>
          </p:cNvPr>
          <p:cNvCxnSpPr>
            <a:cxnSpLocks/>
          </p:cNvCxnSpPr>
          <p:nvPr/>
        </p:nvCxnSpPr>
        <p:spPr>
          <a:xfrm>
            <a:off x="1348740" y="2986028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C6110A-8FE0-D84B-AA0F-B966DF2715F6}"/>
              </a:ext>
            </a:extLst>
          </p:cNvPr>
          <p:cNvSpPr txBox="1"/>
          <p:nvPr/>
        </p:nvSpPr>
        <p:spPr>
          <a:xfrm>
            <a:off x="1524000" y="4415998"/>
            <a:ext cx="257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 e’)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=&gt;*</a:t>
            </a:r>
            <a:r>
              <a:rPr lang="en-US" sz="2800" dirty="0"/>
              <a:t> (e’’ e’)</a:t>
            </a:r>
            <a:endParaRPr lang="en-RO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DFD9C-35B7-394E-AFEC-BFCBB350ED0B}"/>
              </a:ext>
            </a:extLst>
          </p:cNvPr>
          <p:cNvCxnSpPr>
            <a:cxnSpLocks/>
          </p:cNvCxnSpPr>
          <p:nvPr/>
        </p:nvCxnSpPr>
        <p:spPr>
          <a:xfrm>
            <a:off x="1310640" y="4415998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94624E-C7F6-E441-8FE8-E66890173B11}"/>
              </a:ext>
            </a:extLst>
          </p:cNvPr>
          <p:cNvSpPr txBox="1"/>
          <p:nvPr/>
        </p:nvSpPr>
        <p:spPr>
          <a:xfrm>
            <a:off x="4648200" y="4138643"/>
            <a:ext cx="679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the </a:t>
            </a:r>
            <a:r>
              <a:rPr lang="en-US" sz="2800" dirty="0" err="1"/>
              <a:t>l.h.s</a:t>
            </a:r>
            <a:r>
              <a:rPr lang="en-US" sz="2800" dirty="0"/>
              <a:t>. of an application, if possible</a:t>
            </a:r>
            <a:endParaRPr lang="en-RO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8EE27-79ED-1341-8F0B-35D2A0077985}"/>
              </a:ext>
            </a:extLst>
          </p:cNvPr>
          <p:cNvSpPr txBox="1"/>
          <p:nvPr/>
        </p:nvSpPr>
        <p:spPr>
          <a:xfrm>
            <a:off x="2087880" y="3816579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=&gt;*</a:t>
            </a:r>
            <a:r>
              <a:rPr lang="en-US" sz="2800" dirty="0"/>
              <a:t> e’’</a:t>
            </a:r>
            <a:endParaRPr lang="en-RO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5FAB5-FE65-444A-8633-11847E475F14}"/>
              </a:ext>
            </a:extLst>
          </p:cNvPr>
          <p:cNvSpPr txBox="1"/>
          <p:nvPr/>
        </p:nvSpPr>
        <p:spPr>
          <a:xfrm>
            <a:off x="4693920" y="2724418"/>
            <a:ext cx="697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an application when the </a:t>
            </a:r>
            <a:r>
              <a:rPr lang="en-US" sz="2800" dirty="0" err="1"/>
              <a:t>l.h.s</a:t>
            </a:r>
            <a:r>
              <a:rPr lang="en-US" sz="2800" dirty="0"/>
              <a:t>. is a function</a:t>
            </a:r>
            <a:endParaRPr lang="en-RO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55213-ABFA-1048-94DB-6541AA2518C2}"/>
              </a:ext>
            </a:extLst>
          </p:cNvPr>
          <p:cNvSpPr txBox="1"/>
          <p:nvPr/>
        </p:nvSpPr>
        <p:spPr>
          <a:xfrm>
            <a:off x="1508760" y="5891687"/>
            <a:ext cx="257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 e’)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=&gt;*</a:t>
            </a:r>
            <a:r>
              <a:rPr lang="en-US" sz="2800" dirty="0"/>
              <a:t> (e e’’)</a:t>
            </a:r>
            <a:endParaRPr lang="en-RO" sz="2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AB5504-70D8-6945-BBB7-A7D218A9654E}"/>
              </a:ext>
            </a:extLst>
          </p:cNvPr>
          <p:cNvCxnSpPr>
            <a:cxnSpLocks/>
          </p:cNvCxnSpPr>
          <p:nvPr/>
        </p:nvCxnSpPr>
        <p:spPr>
          <a:xfrm>
            <a:off x="1295400" y="5891687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0625B3-0EB6-4849-A56E-6FB7FCFDACF4}"/>
              </a:ext>
            </a:extLst>
          </p:cNvPr>
          <p:cNvSpPr txBox="1"/>
          <p:nvPr/>
        </p:nvSpPr>
        <p:spPr>
          <a:xfrm>
            <a:off x="2072640" y="5292268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e'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=&gt;*</a:t>
            </a:r>
            <a:r>
              <a:rPr lang="en-US" sz="2800" dirty="0"/>
              <a:t> e’’</a:t>
            </a:r>
            <a:endParaRPr lang="en-RO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E66C4-A189-2C4F-BCB0-E2A8F877008E}"/>
              </a:ext>
            </a:extLst>
          </p:cNvPr>
          <p:cNvSpPr txBox="1"/>
          <p:nvPr/>
        </p:nvSpPr>
        <p:spPr>
          <a:xfrm>
            <a:off x="4587240" y="5584358"/>
            <a:ext cx="679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the r.h.s. of an application, if possible</a:t>
            </a:r>
            <a:endParaRPr lang="en-RO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B56C2-097B-2646-929D-C6064656D1A3}"/>
              </a:ext>
            </a:extLst>
          </p:cNvPr>
          <p:cNvSpPr txBox="1"/>
          <p:nvPr/>
        </p:nvSpPr>
        <p:spPr>
          <a:xfrm>
            <a:off x="320040" y="2696751"/>
            <a:ext cx="111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15AC4-6DB6-D94F-B64B-803F2E3388BB}"/>
              </a:ext>
            </a:extLst>
          </p:cNvPr>
          <p:cNvSpPr txBox="1"/>
          <p:nvPr/>
        </p:nvSpPr>
        <p:spPr>
          <a:xfrm>
            <a:off x="95250" y="4118564"/>
            <a:ext cx="148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F4AD44-9A74-AE4C-A255-4FF4F19EE4DB}"/>
              </a:ext>
            </a:extLst>
          </p:cNvPr>
          <p:cNvSpPr txBox="1"/>
          <p:nvPr/>
        </p:nvSpPr>
        <p:spPr>
          <a:xfrm>
            <a:off x="110490" y="5598018"/>
            <a:ext cx="148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(App2)</a:t>
            </a:r>
          </a:p>
        </p:txBody>
      </p:sp>
    </p:spTree>
    <p:extLst>
      <p:ext uri="{BB962C8B-B14F-4D97-AF65-F5344CB8AC3E}">
        <p14:creationId xmlns:p14="http://schemas.microsoft.com/office/powerpoint/2010/main" val="315687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B8F5-ACD8-EE43-AB0C-E3DA7D2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Random-order evaluation. An 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55213-ABFA-1048-94DB-6541AA2518C2}"/>
              </a:ext>
            </a:extLst>
          </p:cNvPr>
          <p:cNvSpPr txBox="1"/>
          <p:nvPr/>
        </p:nvSpPr>
        <p:spPr>
          <a:xfrm>
            <a:off x="1737360" y="2773702"/>
            <a:ext cx="416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((</a:t>
            </a:r>
            <a:r>
              <a:rPr lang="el-GR" sz="2800" dirty="0"/>
              <a:t>λ</a:t>
            </a:r>
            <a:r>
              <a:rPr lang="en-US" sz="2800" dirty="0"/>
              <a:t>x.</a:t>
            </a:r>
            <a:r>
              <a:rPr lang="el-GR" sz="2800" dirty="0"/>
              <a:t>λ</a:t>
            </a:r>
            <a:r>
              <a:rPr lang="en-US" sz="2800" dirty="0"/>
              <a:t>y.(x y)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 (</a:t>
            </a:r>
            <a:r>
              <a:rPr lang="el-GR" sz="2800" dirty="0"/>
              <a:t>λ</a:t>
            </a:r>
            <a:r>
              <a:rPr lang="en-US" sz="2800" dirty="0" err="1"/>
              <a:t>y.y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))</a:t>
            </a:r>
            <a:endParaRPr lang="en-RO" sz="2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AB5504-70D8-6945-BBB7-A7D218A9654E}"/>
              </a:ext>
            </a:extLst>
          </p:cNvPr>
          <p:cNvCxnSpPr>
            <a:cxnSpLocks/>
          </p:cNvCxnSpPr>
          <p:nvPr/>
        </p:nvCxnSpPr>
        <p:spPr>
          <a:xfrm flipV="1">
            <a:off x="1927860" y="2694796"/>
            <a:ext cx="7513320" cy="5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AC33ED-50AC-804F-B445-2B55E65965B1}"/>
              </a:ext>
            </a:extLst>
          </p:cNvPr>
          <p:cNvSpPr txBox="1"/>
          <p:nvPr/>
        </p:nvSpPr>
        <p:spPr>
          <a:xfrm>
            <a:off x="5814060" y="2807036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=&gt;*</a:t>
            </a:r>
            <a:endParaRPr lang="en-RO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5F4DE-3430-9D4A-B7E1-68613BB35EAC}"/>
              </a:ext>
            </a:extLst>
          </p:cNvPr>
          <p:cNvSpPr txBox="1"/>
          <p:nvPr/>
        </p:nvSpPr>
        <p:spPr>
          <a:xfrm>
            <a:off x="838200" y="2423149"/>
            <a:ext cx="1348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(App1)</a:t>
            </a:r>
            <a:endParaRPr lang="en-RO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EA9A0-9D87-F643-9B57-EBA4F363475A}"/>
              </a:ext>
            </a:extLst>
          </p:cNvPr>
          <p:cNvSpPr txBox="1"/>
          <p:nvPr/>
        </p:nvSpPr>
        <p:spPr>
          <a:xfrm>
            <a:off x="1924050" y="2038354"/>
            <a:ext cx="251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x.</a:t>
            </a:r>
            <a:r>
              <a:rPr lang="el-GR" sz="2800" dirty="0"/>
              <a:t>λ</a:t>
            </a:r>
            <a:r>
              <a:rPr lang="en-US" sz="2800" dirty="0"/>
              <a:t>y.(x y)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</a:t>
            </a:r>
            <a:endParaRPr lang="en-RO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32483-5104-7B44-B783-F641F188ADFD}"/>
              </a:ext>
            </a:extLst>
          </p:cNvPr>
          <p:cNvSpPr txBox="1"/>
          <p:nvPr/>
        </p:nvSpPr>
        <p:spPr>
          <a:xfrm>
            <a:off x="4351022" y="2034691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=&gt;*</a:t>
            </a:r>
            <a:endParaRPr lang="en-RO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D72B6C-D0C0-B748-BD55-36B6017DAFF7}"/>
              </a:ext>
            </a:extLst>
          </p:cNvPr>
          <p:cNvSpPr txBox="1"/>
          <p:nvPr/>
        </p:nvSpPr>
        <p:spPr>
          <a:xfrm>
            <a:off x="5036822" y="2034691"/>
            <a:ext cx="251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λ</a:t>
            </a:r>
            <a:r>
              <a:rPr lang="en-US" sz="2800" dirty="0"/>
              <a:t>y.(x y)[x/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]</a:t>
            </a:r>
            <a:endParaRPr lang="en-RO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B4A6CA-1D6E-1744-80DE-88BF72B3E44D}"/>
              </a:ext>
            </a:extLst>
          </p:cNvPr>
          <p:cNvCxnSpPr>
            <a:cxnSpLocks/>
          </p:cNvCxnSpPr>
          <p:nvPr/>
        </p:nvCxnSpPr>
        <p:spPr>
          <a:xfrm>
            <a:off x="2042162" y="1952298"/>
            <a:ext cx="50215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980C6C-5FA0-E84C-9F66-5055BB939646}"/>
              </a:ext>
            </a:extLst>
          </p:cNvPr>
          <p:cNvSpPr txBox="1"/>
          <p:nvPr/>
        </p:nvSpPr>
        <p:spPr>
          <a:xfrm>
            <a:off x="1051560" y="1690688"/>
            <a:ext cx="1348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(Red)</a:t>
            </a:r>
            <a:endParaRPr lang="en-RO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6FDA57-F154-474E-9321-4131D0BC9589}"/>
              </a:ext>
            </a:extLst>
          </p:cNvPr>
          <p:cNvSpPr txBox="1"/>
          <p:nvPr/>
        </p:nvSpPr>
        <p:spPr>
          <a:xfrm>
            <a:off x="6469380" y="2776137"/>
            <a:ext cx="416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y.(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y) (</a:t>
            </a:r>
            <a:r>
              <a:rPr lang="el-GR" sz="2800" dirty="0"/>
              <a:t>λ</a:t>
            </a:r>
            <a:r>
              <a:rPr lang="en-US" sz="2800" dirty="0" err="1"/>
              <a:t>y.y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))</a:t>
            </a:r>
            <a:endParaRPr lang="en-RO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1FE8BA-0760-1140-A5F5-EFF9E1365850}"/>
              </a:ext>
            </a:extLst>
          </p:cNvPr>
          <p:cNvSpPr txBox="1"/>
          <p:nvPr/>
        </p:nvSpPr>
        <p:spPr>
          <a:xfrm>
            <a:off x="1870710" y="4078803"/>
            <a:ext cx="3517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y.(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y) (</a:t>
            </a:r>
            <a:r>
              <a:rPr lang="el-GR" sz="2800" dirty="0"/>
              <a:t>λ</a:t>
            </a:r>
            <a:r>
              <a:rPr lang="en-US" sz="2800" dirty="0" err="1"/>
              <a:t>y.y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))</a:t>
            </a:r>
            <a:endParaRPr lang="en-RO" sz="2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7909E2-60B1-5D45-AF61-6E529B749E7A}"/>
              </a:ext>
            </a:extLst>
          </p:cNvPr>
          <p:cNvCxnSpPr>
            <a:cxnSpLocks/>
          </p:cNvCxnSpPr>
          <p:nvPr/>
        </p:nvCxnSpPr>
        <p:spPr>
          <a:xfrm flipV="1">
            <a:off x="1946910" y="4017843"/>
            <a:ext cx="60845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500C25-924F-2C42-B39D-6A8CDAF09CD6}"/>
              </a:ext>
            </a:extLst>
          </p:cNvPr>
          <p:cNvSpPr txBox="1"/>
          <p:nvPr/>
        </p:nvSpPr>
        <p:spPr>
          <a:xfrm>
            <a:off x="5090161" y="4101583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=&gt;*</a:t>
            </a:r>
            <a:endParaRPr lang="en-RO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ECA49C-0EA9-A647-8438-75DF3A88A12F}"/>
              </a:ext>
            </a:extLst>
          </p:cNvPr>
          <p:cNvSpPr txBox="1"/>
          <p:nvPr/>
        </p:nvSpPr>
        <p:spPr>
          <a:xfrm>
            <a:off x="1051560" y="3724488"/>
            <a:ext cx="1348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(Red)</a:t>
            </a:r>
            <a:endParaRPr lang="en-RO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7028DC-921E-614A-B565-60CA0543946D}"/>
              </a:ext>
            </a:extLst>
          </p:cNvPr>
          <p:cNvSpPr txBox="1"/>
          <p:nvPr/>
        </p:nvSpPr>
        <p:spPr>
          <a:xfrm>
            <a:off x="5718810" y="4094678"/>
            <a:ext cx="416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y)[y/(</a:t>
            </a:r>
            <a:r>
              <a:rPr lang="el-GR" sz="2800" dirty="0"/>
              <a:t>λ</a:t>
            </a:r>
            <a:r>
              <a:rPr lang="en-US" sz="2800" dirty="0" err="1"/>
              <a:t>y.y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)]</a:t>
            </a:r>
            <a:endParaRPr lang="en-RO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B8196C-C0E2-FB44-A9DD-2884C5C6335B}"/>
              </a:ext>
            </a:extLst>
          </p:cNvPr>
          <p:cNvSpPr txBox="1"/>
          <p:nvPr/>
        </p:nvSpPr>
        <p:spPr>
          <a:xfrm>
            <a:off x="1901190" y="6157449"/>
            <a:ext cx="416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(</a:t>
            </a:r>
            <a:r>
              <a:rPr lang="el-GR" sz="2800" dirty="0"/>
              <a:t>λ</a:t>
            </a:r>
            <a:r>
              <a:rPr lang="en-US" sz="2800" dirty="0" err="1"/>
              <a:t>y.y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))</a:t>
            </a:r>
            <a:endParaRPr lang="en-RO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89C8FE-02C9-D147-8F7A-F5AADA3CDFEA}"/>
              </a:ext>
            </a:extLst>
          </p:cNvPr>
          <p:cNvSpPr txBox="1"/>
          <p:nvPr/>
        </p:nvSpPr>
        <p:spPr>
          <a:xfrm>
            <a:off x="4217671" y="6170014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=&gt;*</a:t>
            </a:r>
            <a:endParaRPr lang="en-RO" sz="28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3D29D7-A4A3-E345-B936-E253FD1035CB}"/>
              </a:ext>
            </a:extLst>
          </p:cNvPr>
          <p:cNvCxnSpPr>
            <a:cxnSpLocks/>
          </p:cNvCxnSpPr>
          <p:nvPr/>
        </p:nvCxnSpPr>
        <p:spPr>
          <a:xfrm flipV="1">
            <a:off x="1994536" y="6121872"/>
            <a:ext cx="455104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3B75EF0-9AAA-7E44-A0BF-1F147B10D379}"/>
              </a:ext>
            </a:extLst>
          </p:cNvPr>
          <p:cNvSpPr txBox="1"/>
          <p:nvPr/>
        </p:nvSpPr>
        <p:spPr>
          <a:xfrm>
            <a:off x="4911093" y="6177786"/>
            <a:ext cx="1634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</a:t>
            </a:r>
            <a:endParaRPr lang="en-RO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FF5D85-3C7D-314F-8CEF-B2F0BC96C505}"/>
              </a:ext>
            </a:extLst>
          </p:cNvPr>
          <p:cNvSpPr txBox="1"/>
          <p:nvPr/>
        </p:nvSpPr>
        <p:spPr>
          <a:xfrm>
            <a:off x="2042162" y="5472133"/>
            <a:ext cx="416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y.y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)</a:t>
            </a:r>
            <a:endParaRPr lang="en-RO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3BB5FE-D682-EE4E-88CB-7DC8B65F791E}"/>
              </a:ext>
            </a:extLst>
          </p:cNvPr>
          <p:cNvSpPr txBox="1"/>
          <p:nvPr/>
        </p:nvSpPr>
        <p:spPr>
          <a:xfrm>
            <a:off x="842010" y="5842722"/>
            <a:ext cx="1348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(App2)</a:t>
            </a:r>
            <a:endParaRPr lang="en-RO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4FE44B-84E8-544A-9244-774242122669}"/>
              </a:ext>
            </a:extLst>
          </p:cNvPr>
          <p:cNvSpPr txBox="1"/>
          <p:nvPr/>
        </p:nvSpPr>
        <p:spPr>
          <a:xfrm>
            <a:off x="3604262" y="5469458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=&gt;*</a:t>
            </a:r>
            <a:endParaRPr lang="en-RO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A1A82B-9D1F-CF41-9AEE-5318AE57494C}"/>
              </a:ext>
            </a:extLst>
          </p:cNvPr>
          <p:cNvSpPr txBox="1"/>
          <p:nvPr/>
        </p:nvSpPr>
        <p:spPr>
          <a:xfrm>
            <a:off x="4324351" y="5445617"/>
            <a:ext cx="147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y[y/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]</a:t>
            </a:r>
            <a:endParaRPr lang="en-RO" sz="2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BCA760-073E-7246-B291-F87ED11F602D}"/>
              </a:ext>
            </a:extLst>
          </p:cNvPr>
          <p:cNvCxnSpPr>
            <a:cxnSpLocks/>
          </p:cNvCxnSpPr>
          <p:nvPr/>
        </p:nvCxnSpPr>
        <p:spPr>
          <a:xfrm flipV="1">
            <a:off x="2166938" y="5397344"/>
            <a:ext cx="3517582" cy="8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8696344-3855-A248-96D2-E3A6DA30AA30}"/>
              </a:ext>
            </a:extLst>
          </p:cNvPr>
          <p:cNvSpPr txBox="1"/>
          <p:nvPr/>
        </p:nvSpPr>
        <p:spPr>
          <a:xfrm>
            <a:off x="1236348" y="5126431"/>
            <a:ext cx="1348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(Red)</a:t>
            </a:r>
            <a:endParaRPr lang="en-RO" sz="2800" dirty="0"/>
          </a:p>
        </p:txBody>
      </p:sp>
    </p:spTree>
    <p:extLst>
      <p:ext uri="{BB962C8B-B14F-4D97-AF65-F5344CB8AC3E}">
        <p14:creationId xmlns:p14="http://schemas.microsoft.com/office/powerpoint/2010/main" val="10931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4" grpId="0"/>
      <p:bldP spid="35" grpId="0"/>
      <p:bldP spid="36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CA14-5732-2340-9A0B-62258F04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Reducibility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AC6-60DE-6A4B-9810-FE18623F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RO" dirty="0">
                <a:solidFill>
                  <a:srgbClr val="C00000"/>
                </a:solidFill>
              </a:rPr>
              <a:t>Def. </a:t>
            </a:r>
            <a:r>
              <a:rPr lang="en-RO" dirty="0"/>
              <a:t>A </a:t>
            </a:r>
            <a:r>
              <a:rPr lang="el-GR" dirty="0"/>
              <a:t>λ</a:t>
            </a:r>
            <a:r>
              <a:rPr lang="en-US" dirty="0"/>
              <a:t>-expression </a:t>
            </a:r>
            <a:r>
              <a:rPr lang="en-RO" dirty="0"/>
              <a:t>E is called </a:t>
            </a:r>
            <a:r>
              <a:rPr lang="en-RO" b="1" dirty="0"/>
              <a:t>reducible</a:t>
            </a:r>
            <a:r>
              <a:rPr lang="en-RO" dirty="0"/>
              <a:t> iff there exists a </a:t>
            </a:r>
            <a:r>
              <a:rPr lang="en-RO" b="1" dirty="0"/>
              <a:t>terminating </a:t>
            </a:r>
            <a:r>
              <a:rPr lang="en-RO" dirty="0"/>
              <a:t>sequence:</a:t>
            </a:r>
          </a:p>
          <a:p>
            <a:pPr marL="0" indent="0">
              <a:buNone/>
            </a:pPr>
            <a:r>
              <a:rPr lang="en-RO" dirty="0"/>
              <a:t>                                         E =&gt; F</a:t>
            </a:r>
            <a:r>
              <a:rPr lang="en-RO" baseline="-25000" dirty="0"/>
              <a:t>1</a:t>
            </a:r>
            <a:r>
              <a:rPr lang="en-RO" dirty="0"/>
              <a:t> =&gt; F</a:t>
            </a:r>
            <a:r>
              <a:rPr lang="en-RO" baseline="-25000" dirty="0"/>
              <a:t>2</a:t>
            </a:r>
            <a:r>
              <a:rPr lang="en-RO" dirty="0"/>
              <a:t> =&gt; … =&gt; F</a:t>
            </a:r>
            <a:r>
              <a:rPr lang="en-RO" baseline="-25000" dirty="0"/>
              <a:t>n</a:t>
            </a:r>
          </a:p>
          <a:p>
            <a:pPr marL="0" indent="0">
              <a:buNone/>
            </a:pPr>
            <a:r>
              <a:rPr lang="en-RO" dirty="0"/>
              <a:t>such that Fn </a:t>
            </a:r>
            <a:r>
              <a:rPr lang="en-RO" b="1" dirty="0"/>
              <a:t>cannot be reduced</a:t>
            </a:r>
            <a:r>
              <a:rPr lang="en-RO" dirty="0"/>
              <a:t>. </a:t>
            </a:r>
          </a:p>
          <a:p>
            <a:pPr marL="0" indent="0">
              <a:buNone/>
            </a:pPr>
            <a:r>
              <a:rPr lang="en-RO" i="1" dirty="0"/>
              <a:t>(looping </a:t>
            </a:r>
            <a:r>
              <a:rPr lang="el-GR" i="1" dirty="0"/>
              <a:t>λ</a:t>
            </a:r>
            <a:r>
              <a:rPr lang="en-US" i="1" dirty="0"/>
              <a:t>-expressions are not reducible)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Th(Church-Rosser). </a:t>
            </a:r>
            <a:r>
              <a:rPr lang="en-US" dirty="0"/>
              <a:t>Let E be a </a:t>
            </a:r>
            <a:r>
              <a:rPr lang="en-US" b="1" dirty="0"/>
              <a:t>reducible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/>
              <a:t>-expression. Then: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n-RO" dirty="0"/>
              <a:t>              if                   E =&gt;* </a:t>
            </a:r>
            <a:r>
              <a:rPr lang="en-RO" dirty="0">
                <a:solidFill>
                  <a:schemeClr val="accent1"/>
                </a:solidFill>
              </a:rPr>
              <a:t>F</a:t>
            </a:r>
            <a:r>
              <a:rPr lang="en-RO" baseline="-25000" dirty="0">
                <a:solidFill>
                  <a:schemeClr val="accent1"/>
                </a:solidFill>
              </a:rPr>
              <a:t>1</a:t>
            </a:r>
            <a:r>
              <a:rPr lang="en-RO" dirty="0"/>
              <a:t> </a:t>
            </a:r>
          </a:p>
          <a:p>
            <a:pPr marL="0" indent="0">
              <a:buNone/>
            </a:pPr>
            <a:r>
              <a:rPr lang="en-RO" dirty="0"/>
              <a:t>              and               E =&gt;* </a:t>
            </a:r>
            <a:r>
              <a:rPr lang="en-RO" dirty="0">
                <a:solidFill>
                  <a:srgbClr val="C00000"/>
                </a:solidFill>
              </a:rPr>
              <a:t>F</a:t>
            </a:r>
            <a:r>
              <a:rPr lang="en-RO" baseline="-25000" dirty="0">
                <a:solidFill>
                  <a:srgbClr val="C00000"/>
                </a:solidFill>
              </a:rPr>
              <a:t>2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9E930-6627-2940-817F-579E07A7F4DB}"/>
              </a:ext>
            </a:extLst>
          </p:cNvPr>
          <p:cNvSpPr txBox="1"/>
          <p:nvPr/>
        </p:nvSpPr>
        <p:spPr>
          <a:xfrm>
            <a:off x="5700584" y="4893275"/>
            <a:ext cx="4790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then exists Fn        </a:t>
            </a:r>
            <a:r>
              <a:rPr lang="en-RO" sz="2800" dirty="0">
                <a:solidFill>
                  <a:schemeClr val="accent1"/>
                </a:solidFill>
              </a:rPr>
              <a:t>F</a:t>
            </a:r>
            <a:r>
              <a:rPr lang="en-RO" sz="2800" baseline="-25000" dirty="0">
                <a:solidFill>
                  <a:schemeClr val="accent1"/>
                </a:solidFill>
              </a:rPr>
              <a:t>1</a:t>
            </a:r>
            <a:r>
              <a:rPr lang="en-RO" sz="2800" dirty="0"/>
              <a:t> =&gt;* Fn</a:t>
            </a:r>
          </a:p>
          <a:p>
            <a:r>
              <a:rPr lang="en-RO" sz="2800" dirty="0"/>
              <a:t>and                          </a:t>
            </a:r>
            <a:r>
              <a:rPr lang="en-RO" sz="2800" dirty="0">
                <a:solidFill>
                  <a:srgbClr val="C00000"/>
                </a:solidFill>
              </a:rPr>
              <a:t>F</a:t>
            </a:r>
            <a:r>
              <a:rPr lang="en-RO" sz="2800" baseline="-25000" dirty="0">
                <a:solidFill>
                  <a:srgbClr val="C00000"/>
                </a:solidFill>
              </a:rPr>
              <a:t>2</a:t>
            </a:r>
            <a:r>
              <a:rPr lang="en-RO" sz="2800" dirty="0"/>
              <a:t> =&gt;* Fn</a:t>
            </a:r>
          </a:p>
        </p:txBody>
      </p:sp>
    </p:spTree>
    <p:extLst>
      <p:ext uri="{BB962C8B-B14F-4D97-AF65-F5344CB8AC3E}">
        <p14:creationId xmlns:p14="http://schemas.microsoft.com/office/powerpoint/2010/main" val="28791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CA14-5732-2340-9A0B-62258F04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AC6-60DE-6A4B-9810-FE18623F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 err="1"/>
              <a:t>x.z</a:t>
            </a:r>
            <a:r>
              <a:rPr lang="en-US" dirty="0"/>
              <a:t> (</a:t>
            </a:r>
            <a:r>
              <a:rPr lang="el-GR" dirty="0"/>
              <a:t>λ</a:t>
            </a:r>
            <a:r>
              <a:rPr lang="en-US" dirty="0"/>
              <a:t>y.(y y) </a:t>
            </a:r>
            <a:r>
              <a:rPr lang="el-GR" dirty="0"/>
              <a:t>λ</a:t>
            </a:r>
            <a:r>
              <a:rPr lang="en-US" dirty="0"/>
              <a:t>x.(x x))) =&gt;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 err="1"/>
              <a:t>x.z</a:t>
            </a:r>
            <a:r>
              <a:rPr lang="en-US" dirty="0"/>
              <a:t> (y y)[y/</a:t>
            </a:r>
            <a:r>
              <a:rPr lang="el-GR" dirty="0"/>
              <a:t>λ</a:t>
            </a:r>
            <a:r>
              <a:rPr lang="en-US" dirty="0"/>
              <a:t>x.(x x)])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 err="1"/>
              <a:t>x.z</a:t>
            </a:r>
            <a:r>
              <a:rPr lang="en-US" dirty="0"/>
              <a:t> (</a:t>
            </a:r>
            <a:r>
              <a:rPr lang="el-GR" dirty="0"/>
              <a:t>λ</a:t>
            </a:r>
            <a:r>
              <a:rPr lang="en-US" dirty="0"/>
              <a:t>x.(x x) </a:t>
            </a:r>
            <a:r>
              <a:rPr lang="el-GR" dirty="0"/>
              <a:t>λ</a:t>
            </a:r>
            <a:r>
              <a:rPr lang="en-US" dirty="0"/>
              <a:t>x.(x x)))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 err="1"/>
              <a:t>x.z</a:t>
            </a:r>
            <a:r>
              <a:rPr lang="en-US" dirty="0"/>
              <a:t> (</a:t>
            </a:r>
            <a:r>
              <a:rPr lang="el-GR" dirty="0"/>
              <a:t>λ</a:t>
            </a:r>
            <a:r>
              <a:rPr lang="en-US" dirty="0"/>
              <a:t>y.(y y) </a:t>
            </a:r>
            <a:r>
              <a:rPr lang="el-GR" dirty="0"/>
              <a:t>λ</a:t>
            </a:r>
            <a:r>
              <a:rPr lang="en-US" dirty="0"/>
              <a:t>x.(x x))) =&gt; 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(</a:t>
            </a:r>
            <a:r>
              <a:rPr lang="el-GR" dirty="0"/>
              <a:t>λ</a:t>
            </a:r>
            <a:r>
              <a:rPr lang="en-US" dirty="0" err="1"/>
              <a:t>x.z</a:t>
            </a:r>
            <a:r>
              <a:rPr lang="en-US" dirty="0"/>
              <a:t> (</a:t>
            </a:r>
            <a:r>
              <a:rPr lang="el-GR" dirty="0"/>
              <a:t>λ</a:t>
            </a:r>
            <a:r>
              <a:rPr lang="en-US" dirty="0"/>
              <a:t>y.(y y) </a:t>
            </a:r>
            <a:r>
              <a:rPr lang="el-GR" dirty="0"/>
              <a:t>λ</a:t>
            </a:r>
            <a:r>
              <a:rPr lang="en-US" dirty="0"/>
              <a:t>x.(x x))) reducible?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Evaluation order affects termination.</a:t>
            </a:r>
          </a:p>
        </p:txBody>
      </p:sp>
    </p:spTree>
    <p:extLst>
      <p:ext uri="{BB962C8B-B14F-4D97-AF65-F5344CB8AC3E}">
        <p14:creationId xmlns:p14="http://schemas.microsoft.com/office/powerpoint/2010/main" val="9877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B8F5-ACD8-EE43-AB0C-E3DA7D2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Normal-order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A1B9-781C-BD4B-903F-DE76AB8763DE}"/>
              </a:ext>
            </a:extLst>
          </p:cNvPr>
          <p:cNvSpPr txBox="1"/>
          <p:nvPr/>
        </p:nvSpPr>
        <p:spPr>
          <a:xfrm>
            <a:off x="1424940" y="197996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dirty="0"/>
              <a:t> e[x/e’]</a:t>
            </a:r>
            <a:endParaRPr lang="en-RO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613C0-7751-1E46-BEFD-0E99073EDB7B}"/>
              </a:ext>
            </a:extLst>
          </p:cNvPr>
          <p:cNvCxnSpPr>
            <a:cxnSpLocks/>
          </p:cNvCxnSpPr>
          <p:nvPr/>
        </p:nvCxnSpPr>
        <p:spPr>
          <a:xfrm>
            <a:off x="1424940" y="1979965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C6110A-8FE0-D84B-AA0F-B966DF2715F6}"/>
              </a:ext>
            </a:extLst>
          </p:cNvPr>
          <p:cNvSpPr txBox="1"/>
          <p:nvPr/>
        </p:nvSpPr>
        <p:spPr>
          <a:xfrm>
            <a:off x="1600200" y="3409935"/>
            <a:ext cx="257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 e’)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dirty="0"/>
              <a:t> (e’’ e’)</a:t>
            </a:r>
            <a:endParaRPr lang="en-RO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DFD9C-35B7-394E-AFEC-BFCBB350ED0B}"/>
              </a:ext>
            </a:extLst>
          </p:cNvPr>
          <p:cNvCxnSpPr>
            <a:cxnSpLocks/>
          </p:cNvCxnSpPr>
          <p:nvPr/>
        </p:nvCxnSpPr>
        <p:spPr>
          <a:xfrm>
            <a:off x="1386840" y="3409935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48EE27-79ED-1341-8F0B-35D2A0077985}"/>
              </a:ext>
            </a:extLst>
          </p:cNvPr>
          <p:cNvSpPr txBox="1"/>
          <p:nvPr/>
        </p:nvSpPr>
        <p:spPr>
          <a:xfrm>
            <a:off x="2164080" y="2810516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dirty="0"/>
              <a:t> e’’</a:t>
            </a:r>
            <a:endParaRPr lang="en-RO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B56C2-097B-2646-929D-C6064656D1A3}"/>
              </a:ext>
            </a:extLst>
          </p:cNvPr>
          <p:cNvSpPr txBox="1"/>
          <p:nvPr/>
        </p:nvSpPr>
        <p:spPr>
          <a:xfrm>
            <a:off x="396240" y="1690688"/>
            <a:ext cx="111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15AC4-6DB6-D94F-B64B-803F2E3388BB}"/>
              </a:ext>
            </a:extLst>
          </p:cNvPr>
          <p:cNvSpPr txBox="1"/>
          <p:nvPr/>
        </p:nvSpPr>
        <p:spPr>
          <a:xfrm>
            <a:off x="171450" y="3112501"/>
            <a:ext cx="148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222AA-DB2F-914B-A7B9-4672B6F11019}"/>
              </a:ext>
            </a:extLst>
          </p:cNvPr>
          <p:cNvSpPr/>
          <p:nvPr/>
        </p:nvSpPr>
        <p:spPr>
          <a:xfrm>
            <a:off x="5768340" y="1718355"/>
            <a:ext cx="41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x.z</a:t>
            </a:r>
            <a:r>
              <a:rPr lang="en-US" sz="2800" dirty="0"/>
              <a:t> (</a:t>
            </a:r>
            <a:r>
              <a:rPr lang="el-GR" sz="2800" dirty="0"/>
              <a:t>λ</a:t>
            </a:r>
            <a:r>
              <a:rPr lang="en-US" sz="2800" dirty="0"/>
              <a:t>y.(y y) </a:t>
            </a:r>
            <a:r>
              <a:rPr lang="el-GR" sz="2800" dirty="0"/>
              <a:t>λ</a:t>
            </a:r>
            <a:r>
              <a:rPr lang="en-US" sz="2800" dirty="0"/>
              <a:t>x.(x x)))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dirty="0"/>
              <a:t> z</a:t>
            </a:r>
            <a:endParaRPr lang="en-RO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E65979-AE08-1E41-84BF-43AEADC9E721}"/>
              </a:ext>
            </a:extLst>
          </p:cNvPr>
          <p:cNvSpPr/>
          <p:nvPr/>
        </p:nvSpPr>
        <p:spPr>
          <a:xfrm>
            <a:off x="5718812" y="2979733"/>
            <a:ext cx="3857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x.</a:t>
            </a:r>
            <a:r>
              <a:rPr lang="el-GR" sz="2800" dirty="0"/>
              <a:t>λ</a:t>
            </a:r>
            <a:r>
              <a:rPr lang="en-US" sz="2800" dirty="0"/>
              <a:t>y.(x x) 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z.y</a:t>
            </a:r>
            <a:r>
              <a:rPr lang="en-US" sz="2800" dirty="0"/>
              <a:t>))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2800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RO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5EA58C-D4BA-0C4C-ABCE-7BFC99C61C44}"/>
              </a:ext>
            </a:extLst>
          </p:cNvPr>
          <p:cNvSpPr/>
          <p:nvPr/>
        </p:nvSpPr>
        <p:spPr>
          <a:xfrm>
            <a:off x="6126480" y="4202758"/>
            <a:ext cx="3653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/>
              <a:t>λ</a:t>
            </a:r>
            <a:r>
              <a:rPr lang="en-US" sz="2800" dirty="0"/>
              <a:t>y.((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z.y</a:t>
            </a:r>
            <a:r>
              <a:rPr lang="en-US" sz="2800" dirty="0"/>
              <a:t>) 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z.y</a:t>
            </a:r>
            <a:r>
              <a:rPr lang="en-US" sz="2800" dirty="0"/>
              <a:t>))</a:t>
            </a:r>
            <a:endParaRPr lang="en-RO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EFE016-039C-BC44-96CA-4BD15661C88B}"/>
              </a:ext>
            </a:extLst>
          </p:cNvPr>
          <p:cNvSpPr/>
          <p:nvPr/>
        </p:nvSpPr>
        <p:spPr>
          <a:xfrm>
            <a:off x="6128500" y="3629345"/>
            <a:ext cx="3094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/>
              <a:t>λ</a:t>
            </a:r>
            <a:r>
              <a:rPr lang="en-US" sz="2800" dirty="0"/>
              <a:t>y.(x x)[x/(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z.y</a:t>
            </a:r>
            <a:r>
              <a:rPr lang="en-US" sz="2800" dirty="0"/>
              <a:t>)]</a:t>
            </a:r>
            <a:endParaRPr lang="en-RO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F52D36-B3FB-8247-B727-1D5402C9D08E}"/>
              </a:ext>
            </a:extLst>
          </p:cNvPr>
          <p:cNvSpPr txBox="1"/>
          <p:nvPr/>
        </p:nvSpPr>
        <p:spPr>
          <a:xfrm>
            <a:off x="8859750" y="1384254"/>
            <a:ext cx="92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000" b="1" dirty="0">
                <a:solidFill>
                  <a:schemeClr val="accent1">
                    <a:lumMod val="75000"/>
                  </a:schemeClr>
                </a:solidFill>
              </a:rPr>
              <a:t>(Red)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5C7C3D-949D-B44E-800A-D2DE2479DE2F}"/>
              </a:ext>
            </a:extLst>
          </p:cNvPr>
          <p:cNvSpPr txBox="1"/>
          <p:nvPr/>
        </p:nvSpPr>
        <p:spPr>
          <a:xfrm>
            <a:off x="8788980" y="2691932"/>
            <a:ext cx="92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000" b="1" dirty="0">
                <a:solidFill>
                  <a:schemeClr val="accent1">
                    <a:lumMod val="75000"/>
                  </a:schemeClr>
                </a:solidFill>
              </a:rPr>
              <a:t>(App1)</a:t>
            </a:r>
          </a:p>
        </p:txBody>
      </p:sp>
    </p:spTree>
    <p:extLst>
      <p:ext uri="{BB962C8B-B14F-4D97-AF65-F5344CB8AC3E}">
        <p14:creationId xmlns:p14="http://schemas.microsoft.com/office/powerpoint/2010/main" val="57350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24" grpId="0"/>
      <p:bldP spid="25" grpId="0"/>
      <p:bldP spid="3" grpId="0"/>
      <p:bldP spid="27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B8F5-ACD8-EE43-AB0C-E3DA7D2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Applicative-order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A1B9-781C-BD4B-903F-DE76AB8763DE}"/>
              </a:ext>
            </a:extLst>
          </p:cNvPr>
          <p:cNvSpPr txBox="1"/>
          <p:nvPr/>
        </p:nvSpPr>
        <p:spPr>
          <a:xfrm>
            <a:off x="1424940" y="197996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e[x/e’]</a:t>
            </a:r>
            <a:endParaRPr lang="en-RO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613C0-7751-1E46-BEFD-0E99073EDB7B}"/>
              </a:ext>
            </a:extLst>
          </p:cNvPr>
          <p:cNvCxnSpPr>
            <a:cxnSpLocks/>
          </p:cNvCxnSpPr>
          <p:nvPr/>
        </p:nvCxnSpPr>
        <p:spPr>
          <a:xfrm>
            <a:off x="1424940" y="1979965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C6110A-8FE0-D84B-AA0F-B966DF2715F6}"/>
              </a:ext>
            </a:extLst>
          </p:cNvPr>
          <p:cNvSpPr txBox="1"/>
          <p:nvPr/>
        </p:nvSpPr>
        <p:spPr>
          <a:xfrm>
            <a:off x="1600200" y="3409935"/>
            <a:ext cx="257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 e’)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(e’’ e’)</a:t>
            </a:r>
            <a:endParaRPr lang="en-RO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DFD9C-35B7-394E-AFEC-BFCBB350ED0B}"/>
              </a:ext>
            </a:extLst>
          </p:cNvPr>
          <p:cNvCxnSpPr>
            <a:cxnSpLocks/>
          </p:cNvCxnSpPr>
          <p:nvPr/>
        </p:nvCxnSpPr>
        <p:spPr>
          <a:xfrm>
            <a:off x="1386840" y="3409935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48EE27-79ED-1341-8F0B-35D2A0077985}"/>
              </a:ext>
            </a:extLst>
          </p:cNvPr>
          <p:cNvSpPr txBox="1"/>
          <p:nvPr/>
        </p:nvSpPr>
        <p:spPr>
          <a:xfrm>
            <a:off x="2164080" y="2810516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e’’</a:t>
            </a:r>
            <a:endParaRPr lang="en-RO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B56C2-097B-2646-929D-C6064656D1A3}"/>
              </a:ext>
            </a:extLst>
          </p:cNvPr>
          <p:cNvSpPr txBox="1"/>
          <p:nvPr/>
        </p:nvSpPr>
        <p:spPr>
          <a:xfrm>
            <a:off x="396240" y="1690688"/>
            <a:ext cx="111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15AC4-6DB6-D94F-B64B-803F2E3388BB}"/>
              </a:ext>
            </a:extLst>
          </p:cNvPr>
          <p:cNvSpPr txBox="1"/>
          <p:nvPr/>
        </p:nvSpPr>
        <p:spPr>
          <a:xfrm>
            <a:off x="171450" y="3112501"/>
            <a:ext cx="148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E65979-AE08-1E41-84BF-43AEADC9E721}"/>
              </a:ext>
            </a:extLst>
          </p:cNvPr>
          <p:cNvSpPr/>
          <p:nvPr/>
        </p:nvSpPr>
        <p:spPr>
          <a:xfrm>
            <a:off x="5554980" y="1617971"/>
            <a:ext cx="3857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x.</a:t>
            </a:r>
            <a:r>
              <a:rPr lang="el-GR" sz="2800" dirty="0"/>
              <a:t>λ</a:t>
            </a:r>
            <a:r>
              <a:rPr lang="en-US" sz="2800" dirty="0"/>
              <a:t>y.(x x) (</a:t>
            </a:r>
            <a:r>
              <a:rPr lang="el-GR" sz="2800" dirty="0"/>
              <a:t>λ</a:t>
            </a:r>
            <a:r>
              <a:rPr lang="en-US" sz="2800" dirty="0" err="1"/>
              <a:t>z.z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z.y</a:t>
            </a:r>
            <a:r>
              <a:rPr lang="en-US" sz="2800" dirty="0"/>
              <a:t>))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endParaRPr lang="en-RO" sz="2800" dirty="0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EFE016-039C-BC44-96CA-4BD15661C88B}"/>
              </a:ext>
            </a:extLst>
          </p:cNvPr>
          <p:cNvSpPr/>
          <p:nvPr/>
        </p:nvSpPr>
        <p:spPr>
          <a:xfrm>
            <a:off x="5964668" y="2267583"/>
            <a:ext cx="2444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x.</a:t>
            </a:r>
            <a:r>
              <a:rPr lang="el-GR" sz="2800" dirty="0"/>
              <a:t>λ</a:t>
            </a:r>
            <a:r>
              <a:rPr lang="en-US" sz="2800" dirty="0"/>
              <a:t>y.(x x) </a:t>
            </a:r>
            <a:r>
              <a:rPr lang="el-GR" sz="2800" dirty="0"/>
              <a:t>λ</a:t>
            </a:r>
            <a:r>
              <a:rPr lang="en-US" sz="2800" dirty="0" err="1"/>
              <a:t>z.y</a:t>
            </a:r>
            <a:r>
              <a:rPr lang="en-US" sz="2800" dirty="0"/>
              <a:t>)</a:t>
            </a:r>
            <a:endParaRPr lang="en-RO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4E69E-A73E-8A4E-8FA6-8FCC7F511408}"/>
              </a:ext>
            </a:extLst>
          </p:cNvPr>
          <p:cNvSpPr txBox="1"/>
          <p:nvPr/>
        </p:nvSpPr>
        <p:spPr>
          <a:xfrm>
            <a:off x="1802130" y="1411024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e’ is a function</a:t>
            </a:r>
            <a:endParaRPr lang="en-RO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3398C-677A-0549-80BB-5A43835E2BAD}"/>
              </a:ext>
            </a:extLst>
          </p:cNvPr>
          <p:cNvSpPr txBox="1"/>
          <p:nvPr/>
        </p:nvSpPr>
        <p:spPr>
          <a:xfrm>
            <a:off x="1325880" y="4872123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e’’)</a:t>
            </a:r>
            <a:endParaRPr lang="en-RO" sz="2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714DF2-5729-7D47-BCDC-EFE230C4A9CE}"/>
              </a:ext>
            </a:extLst>
          </p:cNvPr>
          <p:cNvCxnSpPr>
            <a:cxnSpLocks/>
          </p:cNvCxnSpPr>
          <p:nvPr/>
        </p:nvCxnSpPr>
        <p:spPr>
          <a:xfrm>
            <a:off x="1386840" y="4872123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665CE-C9EE-1F47-86DF-0A5C6EF082BE}"/>
              </a:ext>
            </a:extLst>
          </p:cNvPr>
          <p:cNvSpPr txBox="1"/>
          <p:nvPr/>
        </p:nvSpPr>
        <p:spPr>
          <a:xfrm>
            <a:off x="2164080" y="4272704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e’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e’’</a:t>
            </a:r>
            <a:endParaRPr lang="en-RO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8D113-D869-9F43-8150-371D44B9D37E}"/>
              </a:ext>
            </a:extLst>
          </p:cNvPr>
          <p:cNvSpPr txBox="1"/>
          <p:nvPr/>
        </p:nvSpPr>
        <p:spPr>
          <a:xfrm>
            <a:off x="201930" y="4578454"/>
            <a:ext cx="148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07F42-372B-FC4A-ADA0-8C7F628900FE}"/>
              </a:ext>
            </a:extLst>
          </p:cNvPr>
          <p:cNvSpPr/>
          <p:nvPr/>
        </p:nvSpPr>
        <p:spPr>
          <a:xfrm>
            <a:off x="5949428" y="2795276"/>
            <a:ext cx="3095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x.</a:t>
            </a:r>
            <a:r>
              <a:rPr lang="el-GR" sz="2800" dirty="0"/>
              <a:t>λ</a:t>
            </a:r>
            <a:r>
              <a:rPr lang="en-US" sz="2800" b="1" dirty="0">
                <a:solidFill>
                  <a:srgbClr val="C00000"/>
                </a:solidFill>
              </a:rPr>
              <a:t>z</a:t>
            </a:r>
            <a:r>
              <a:rPr lang="en-US" sz="2800" dirty="0"/>
              <a:t>.(x x) </a:t>
            </a:r>
            <a:r>
              <a:rPr lang="el-GR" sz="2800" dirty="0"/>
              <a:t>λ</a:t>
            </a:r>
            <a:r>
              <a:rPr lang="en-US" sz="2800" dirty="0" err="1"/>
              <a:t>z.y</a:t>
            </a:r>
            <a:r>
              <a:rPr lang="en-US" sz="2800" dirty="0"/>
              <a:t>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</a:t>
            </a:r>
            <a:endParaRPr lang="en-RO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7E5C2-3961-5148-B285-2C9BA8CBC0D4}"/>
              </a:ext>
            </a:extLst>
          </p:cNvPr>
          <p:cNvSpPr txBox="1"/>
          <p:nvPr/>
        </p:nvSpPr>
        <p:spPr>
          <a:xfrm>
            <a:off x="8537744" y="1292814"/>
            <a:ext cx="92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000" b="1" dirty="0">
                <a:solidFill>
                  <a:srgbClr val="C00000"/>
                </a:solidFill>
              </a:rPr>
              <a:t>(App2)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CDE69B-3643-F247-BD94-EE2756E92B56}"/>
              </a:ext>
            </a:extLst>
          </p:cNvPr>
          <p:cNvSpPr txBox="1"/>
          <p:nvPr/>
        </p:nvSpPr>
        <p:spPr>
          <a:xfrm>
            <a:off x="8469823" y="2475292"/>
            <a:ext cx="92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000" b="1" dirty="0">
                <a:solidFill>
                  <a:srgbClr val="C00000"/>
                </a:solidFill>
              </a:rPr>
              <a:t>(Red)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DEE98E-311D-EF46-8ED8-FBDE0BF28688}"/>
              </a:ext>
            </a:extLst>
          </p:cNvPr>
          <p:cNvSpPr/>
          <p:nvPr/>
        </p:nvSpPr>
        <p:spPr>
          <a:xfrm>
            <a:off x="6663239" y="3363557"/>
            <a:ext cx="2142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/>
              <a:t>λ</a:t>
            </a:r>
            <a:r>
              <a:rPr lang="en-US" sz="2800" dirty="0"/>
              <a:t>z.(</a:t>
            </a:r>
            <a:r>
              <a:rPr lang="el-GR" sz="2800" dirty="0"/>
              <a:t>λ</a:t>
            </a:r>
            <a:r>
              <a:rPr lang="en-US" sz="2800" dirty="0" err="1"/>
              <a:t>z.y</a:t>
            </a:r>
            <a:r>
              <a:rPr lang="en-US" sz="2800" dirty="0"/>
              <a:t> </a:t>
            </a:r>
            <a:r>
              <a:rPr lang="el-GR" sz="2800" dirty="0"/>
              <a:t>λ</a:t>
            </a:r>
            <a:r>
              <a:rPr lang="en-US" sz="2800" dirty="0" err="1"/>
              <a:t>z.y</a:t>
            </a:r>
            <a:r>
              <a:rPr lang="en-US" sz="2800" dirty="0"/>
              <a:t>)  </a:t>
            </a:r>
            <a:endParaRPr lang="en-RO" sz="2800" dirty="0"/>
          </a:p>
        </p:txBody>
      </p:sp>
    </p:spTree>
    <p:extLst>
      <p:ext uri="{BB962C8B-B14F-4D97-AF65-F5344CB8AC3E}">
        <p14:creationId xmlns:p14="http://schemas.microsoft.com/office/powerpoint/2010/main" val="35677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24" grpId="0"/>
      <p:bldP spid="25" grpId="0"/>
      <p:bldP spid="27" grpId="0"/>
      <p:bldP spid="30" grpId="0"/>
      <p:bldP spid="14" grpId="0"/>
      <p:bldP spid="17" grpId="0"/>
      <p:bldP spid="20" grpId="0"/>
      <p:bldP spid="21" grpId="0"/>
      <p:bldP spid="22" grpId="0"/>
      <p:bldP spid="23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B8F5-ACD8-EE43-AB0C-E3DA7D2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Applicative-order evaluation – remarks (I)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A1B9-781C-BD4B-903F-DE76AB8763DE}"/>
              </a:ext>
            </a:extLst>
          </p:cNvPr>
          <p:cNvSpPr txBox="1"/>
          <p:nvPr/>
        </p:nvSpPr>
        <p:spPr>
          <a:xfrm>
            <a:off x="1424940" y="197996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e[x/e’]</a:t>
            </a:r>
            <a:endParaRPr lang="en-RO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613C0-7751-1E46-BEFD-0E99073EDB7B}"/>
              </a:ext>
            </a:extLst>
          </p:cNvPr>
          <p:cNvCxnSpPr>
            <a:cxnSpLocks/>
          </p:cNvCxnSpPr>
          <p:nvPr/>
        </p:nvCxnSpPr>
        <p:spPr>
          <a:xfrm>
            <a:off x="1424940" y="1979965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C6110A-8FE0-D84B-AA0F-B966DF2715F6}"/>
              </a:ext>
            </a:extLst>
          </p:cNvPr>
          <p:cNvSpPr txBox="1"/>
          <p:nvPr/>
        </p:nvSpPr>
        <p:spPr>
          <a:xfrm>
            <a:off x="1600200" y="3409935"/>
            <a:ext cx="257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 e’)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(e’’ e’)</a:t>
            </a:r>
            <a:endParaRPr lang="en-RO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DFD9C-35B7-394E-AFEC-BFCBB350ED0B}"/>
              </a:ext>
            </a:extLst>
          </p:cNvPr>
          <p:cNvCxnSpPr>
            <a:cxnSpLocks/>
          </p:cNvCxnSpPr>
          <p:nvPr/>
        </p:nvCxnSpPr>
        <p:spPr>
          <a:xfrm>
            <a:off x="1386840" y="3409935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48EE27-79ED-1341-8F0B-35D2A0077985}"/>
              </a:ext>
            </a:extLst>
          </p:cNvPr>
          <p:cNvSpPr txBox="1"/>
          <p:nvPr/>
        </p:nvSpPr>
        <p:spPr>
          <a:xfrm>
            <a:off x="2164080" y="2810516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e’’</a:t>
            </a:r>
            <a:endParaRPr lang="en-RO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B56C2-097B-2646-929D-C6064656D1A3}"/>
              </a:ext>
            </a:extLst>
          </p:cNvPr>
          <p:cNvSpPr txBox="1"/>
          <p:nvPr/>
        </p:nvSpPr>
        <p:spPr>
          <a:xfrm>
            <a:off x="396240" y="1690688"/>
            <a:ext cx="111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15AC4-6DB6-D94F-B64B-803F2E3388BB}"/>
              </a:ext>
            </a:extLst>
          </p:cNvPr>
          <p:cNvSpPr txBox="1"/>
          <p:nvPr/>
        </p:nvSpPr>
        <p:spPr>
          <a:xfrm>
            <a:off x="171450" y="3112501"/>
            <a:ext cx="148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4E69E-A73E-8A4E-8FA6-8FCC7F511408}"/>
              </a:ext>
            </a:extLst>
          </p:cNvPr>
          <p:cNvSpPr txBox="1"/>
          <p:nvPr/>
        </p:nvSpPr>
        <p:spPr>
          <a:xfrm>
            <a:off x="1802130" y="1411024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e’ is a function</a:t>
            </a:r>
            <a:endParaRPr lang="en-RO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3398C-677A-0549-80BB-5A43835E2BAD}"/>
              </a:ext>
            </a:extLst>
          </p:cNvPr>
          <p:cNvSpPr txBox="1"/>
          <p:nvPr/>
        </p:nvSpPr>
        <p:spPr>
          <a:xfrm>
            <a:off x="1325880" y="4872123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e’)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(</a:t>
            </a:r>
            <a:r>
              <a:rPr lang="el-GR" sz="2800" dirty="0"/>
              <a:t>λ</a:t>
            </a:r>
            <a:r>
              <a:rPr lang="en-US" sz="2800" dirty="0" err="1"/>
              <a:t>x.e</a:t>
            </a:r>
            <a:r>
              <a:rPr lang="en-US" sz="2800" dirty="0"/>
              <a:t> e’’)</a:t>
            </a:r>
            <a:endParaRPr lang="en-RO" sz="2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714DF2-5729-7D47-BCDC-EFE230C4A9CE}"/>
              </a:ext>
            </a:extLst>
          </p:cNvPr>
          <p:cNvCxnSpPr>
            <a:cxnSpLocks/>
          </p:cNvCxnSpPr>
          <p:nvPr/>
        </p:nvCxnSpPr>
        <p:spPr>
          <a:xfrm>
            <a:off x="1386840" y="4872123"/>
            <a:ext cx="3101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665CE-C9EE-1F47-86DF-0A5C6EF082BE}"/>
              </a:ext>
            </a:extLst>
          </p:cNvPr>
          <p:cNvSpPr txBox="1"/>
          <p:nvPr/>
        </p:nvSpPr>
        <p:spPr>
          <a:xfrm>
            <a:off x="2164080" y="4272704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e’ </a:t>
            </a:r>
            <a:r>
              <a:rPr lang="en-US" sz="2800" dirty="0">
                <a:solidFill>
                  <a:srgbClr val="C00000"/>
                </a:solidFill>
              </a:rPr>
              <a:t>=&gt;</a:t>
            </a:r>
            <a:r>
              <a:rPr lang="en-US" sz="2800" baseline="30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e’’</a:t>
            </a:r>
            <a:endParaRPr lang="en-RO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8D113-D869-9F43-8150-371D44B9D37E}"/>
              </a:ext>
            </a:extLst>
          </p:cNvPr>
          <p:cNvSpPr txBox="1"/>
          <p:nvPr/>
        </p:nvSpPr>
        <p:spPr>
          <a:xfrm>
            <a:off x="201930" y="4578454"/>
            <a:ext cx="148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4383F9-EE5A-D945-B5A0-5F6E7110516C}"/>
              </a:ext>
            </a:extLst>
          </p:cNvPr>
          <p:cNvSpPr txBox="1"/>
          <p:nvPr/>
        </p:nvSpPr>
        <p:spPr>
          <a:xfrm>
            <a:off x="7366636" y="1671832"/>
            <a:ext cx="141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(e e’)</a:t>
            </a:r>
            <a:endParaRPr lang="en-RO" sz="4400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200BE5E9-2E9D-FF40-8C49-94E5304C613E}"/>
              </a:ext>
            </a:extLst>
          </p:cNvPr>
          <p:cNvSpPr/>
          <p:nvPr/>
        </p:nvSpPr>
        <p:spPr>
          <a:xfrm>
            <a:off x="7265671" y="2628871"/>
            <a:ext cx="1615441" cy="1304284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func</a:t>
            </a:r>
            <a:r>
              <a:rPr lang="en-US" b="1" dirty="0"/>
              <a:t> ?</a:t>
            </a:r>
            <a:endParaRPr lang="en-RO" b="1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43734AF1-C9D1-2644-A569-66A43DF96960}"/>
              </a:ext>
            </a:extLst>
          </p:cNvPr>
          <p:cNvSpPr/>
          <p:nvPr/>
        </p:nvSpPr>
        <p:spPr>
          <a:xfrm>
            <a:off x="9250679" y="3829449"/>
            <a:ext cx="1615441" cy="1304284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e'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func</a:t>
            </a:r>
            <a:r>
              <a:rPr lang="en-US" b="1" dirty="0"/>
              <a:t> ?</a:t>
            </a:r>
            <a:endParaRPr lang="en-RO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D310A-025A-E94F-BF21-CF3C1BF6FDA8}"/>
              </a:ext>
            </a:extLst>
          </p:cNvPr>
          <p:cNvSpPr txBox="1"/>
          <p:nvPr/>
        </p:nvSpPr>
        <p:spPr>
          <a:xfrm>
            <a:off x="6128385" y="4117235"/>
            <a:ext cx="148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(App1)</a:t>
            </a:r>
          </a:p>
          <a:p>
            <a:r>
              <a:rPr lang="en-GB" sz="2000" dirty="0"/>
              <a:t>i</a:t>
            </a:r>
            <a:r>
              <a:rPr lang="en-RO" sz="2000" dirty="0"/>
              <a:t>f possible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C3FFA0-7AB1-4844-89EA-F65151CA91F0}"/>
              </a:ext>
            </a:extLst>
          </p:cNvPr>
          <p:cNvSpPr txBox="1"/>
          <p:nvPr/>
        </p:nvSpPr>
        <p:spPr>
          <a:xfrm>
            <a:off x="8261985" y="5385607"/>
            <a:ext cx="148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(App2)</a:t>
            </a:r>
          </a:p>
          <a:p>
            <a:r>
              <a:rPr lang="en-GB" sz="2000" dirty="0"/>
              <a:t>i</a:t>
            </a:r>
            <a:r>
              <a:rPr lang="en-RO" sz="2000" dirty="0"/>
              <a:t>f possible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F1922-BC6A-FA45-B10C-158D041E6556}"/>
              </a:ext>
            </a:extLst>
          </p:cNvPr>
          <p:cNvSpPr txBox="1"/>
          <p:nvPr/>
        </p:nvSpPr>
        <p:spPr>
          <a:xfrm>
            <a:off x="10801350" y="5471543"/>
            <a:ext cx="102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(Red)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C65DF01-2C95-964F-93FC-32CBD3149EAE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6644641" y="3281013"/>
            <a:ext cx="621031" cy="8362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94E22F2-7119-A641-A262-8074C0DE6495}"/>
              </a:ext>
            </a:extLst>
          </p:cNvPr>
          <p:cNvCxnSpPr>
            <a:stCxn id="3" idx="3"/>
            <a:endCxn id="31" idx="0"/>
          </p:cNvCxnSpPr>
          <p:nvPr/>
        </p:nvCxnSpPr>
        <p:spPr>
          <a:xfrm>
            <a:off x="8881112" y="3281013"/>
            <a:ext cx="1177288" cy="5484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D1C6630-2940-0448-AA88-832F4DB6BB5F}"/>
              </a:ext>
            </a:extLst>
          </p:cNvPr>
          <p:cNvCxnSpPr>
            <a:stCxn id="31" idx="1"/>
          </p:cNvCxnSpPr>
          <p:nvPr/>
        </p:nvCxnSpPr>
        <p:spPr>
          <a:xfrm rot="10800000" flipV="1">
            <a:off x="8780149" y="4481591"/>
            <a:ext cx="470531" cy="9899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39E6696-9D00-A145-A1D6-4E2701364FF8}"/>
              </a:ext>
            </a:extLst>
          </p:cNvPr>
          <p:cNvCxnSpPr>
            <a:stCxn id="31" idx="3"/>
            <a:endCxn id="34" idx="0"/>
          </p:cNvCxnSpPr>
          <p:nvPr/>
        </p:nvCxnSpPr>
        <p:spPr>
          <a:xfrm>
            <a:off x="10866120" y="4481591"/>
            <a:ext cx="447675" cy="9899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F8AE2A-975F-4741-9248-289A1F0131FD}"/>
              </a:ext>
            </a:extLst>
          </p:cNvPr>
          <p:cNvSpPr txBox="1"/>
          <p:nvPr/>
        </p:nvSpPr>
        <p:spPr>
          <a:xfrm>
            <a:off x="9174479" y="2681593"/>
            <a:ext cx="741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</a:t>
            </a:r>
            <a:endParaRPr lang="en-RO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92B7A-D8F9-D649-9A6D-EE046729D5AD}"/>
              </a:ext>
            </a:extLst>
          </p:cNvPr>
          <p:cNvSpPr txBox="1"/>
          <p:nvPr/>
        </p:nvSpPr>
        <p:spPr>
          <a:xfrm>
            <a:off x="10988039" y="3789466"/>
            <a:ext cx="741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</a:t>
            </a:r>
            <a:endParaRPr lang="en-RO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4E9A3-B5B1-534A-99F2-969DC7C16B42}"/>
              </a:ext>
            </a:extLst>
          </p:cNvPr>
          <p:cNvSpPr txBox="1"/>
          <p:nvPr/>
        </p:nvSpPr>
        <p:spPr>
          <a:xfrm>
            <a:off x="6455098" y="2657561"/>
            <a:ext cx="60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</a:t>
            </a:r>
            <a:endParaRPr lang="en-RO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64A72F-7CFE-2948-880D-72571DBB372F}"/>
              </a:ext>
            </a:extLst>
          </p:cNvPr>
          <p:cNvSpPr txBox="1"/>
          <p:nvPr/>
        </p:nvSpPr>
        <p:spPr>
          <a:xfrm>
            <a:off x="8866349" y="3922388"/>
            <a:ext cx="60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</a:t>
            </a:r>
            <a:endParaRPr lang="en-RO" sz="2000" dirty="0"/>
          </a:p>
        </p:txBody>
      </p:sp>
    </p:spTree>
    <p:extLst>
      <p:ext uri="{BB962C8B-B14F-4D97-AF65-F5344CB8AC3E}">
        <p14:creationId xmlns:p14="http://schemas.microsoft.com/office/powerpoint/2010/main" val="218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1418</Words>
  <Application>Microsoft Macintosh PowerPoint</Application>
  <PresentationFormat>Widescreen</PresentationFormat>
  <Paragraphs>205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Office Theme</vt:lpstr>
      <vt:lpstr>Applicative &amp; normal evaluation</vt:lpstr>
      <vt:lpstr>Reducibility (I)</vt:lpstr>
      <vt:lpstr>Random-order evaluation</vt:lpstr>
      <vt:lpstr>Random-order evaluation. An example</vt:lpstr>
      <vt:lpstr>Reducibility (II)</vt:lpstr>
      <vt:lpstr>Termination</vt:lpstr>
      <vt:lpstr>Normal-order evaluation</vt:lpstr>
      <vt:lpstr>Applicative-order evaluation</vt:lpstr>
      <vt:lpstr>Applicative-order evaluation – remarks (I)</vt:lpstr>
      <vt:lpstr>Applicative-order evaluation – remarks (II)</vt:lpstr>
      <vt:lpstr>Applicative vs. Normal (I)</vt:lpstr>
      <vt:lpstr>Lazy evaluation (I)</vt:lpstr>
      <vt:lpstr>Haskell examples</vt:lpstr>
      <vt:lpstr>Haskell examples (Weak Head Normal Form)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Matei POPOVICI (76979)</dc:creator>
  <cp:lastModifiedBy>Dan Matei POPOVICI (76979)</cp:lastModifiedBy>
  <cp:revision>57</cp:revision>
  <dcterms:created xsi:type="dcterms:W3CDTF">2020-04-02T11:34:32Z</dcterms:created>
  <dcterms:modified xsi:type="dcterms:W3CDTF">2020-04-10T06:59:13Z</dcterms:modified>
</cp:coreProperties>
</file>