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75" r:id="rId4"/>
    <p:sldId id="276" r:id="rId5"/>
    <p:sldId id="277" r:id="rId6"/>
    <p:sldId id="278" r:id="rId7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7"/>
    <p:restoredTop sz="94558"/>
  </p:normalViewPr>
  <p:slideViewPr>
    <p:cSldViewPr snapToGrid="0" snapToObjects="1">
      <p:cViewPr varScale="1">
        <p:scale>
          <a:sx n="97" d="100"/>
          <a:sy n="97" d="100"/>
        </p:scale>
        <p:origin x="22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2T10:12:05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0 24575,'0'18'0,"0"-1"0,-3 1 0,-2-1 0,-4 1 0,0-1 0,-5 6 0,3 1 0,-3 6 0,4 0 0,5 6 0,-5 1 0,5 2 0,-2 3 0,-1-10 0,6-2 0,-2-1 0,4-10 0,0 3 0,-4-4 0,3-1 0,-3 7 0,4-6 0,0 10 0,0-3 0,0 5 0,0 0 0,0-1 0,0 1 0,0 0 0,0-6 0,0 5 0,0-15 0,0 8 0,0-13 0,0 7 0,0-7 0,0 2 0,0 2 0,0 0 0,0 4 0,0 6 0,0 2 0,0-1 0,0 7 0,0-12 0,0 6 0,0-8 0,0 1 0,3-5 0,-2 3 0,3 3 0,1 6 0,-5 4 0,10 8 0,-4 0 0,0 7 0,4 1 0,-5-7 0,7 5 0,-2 1 0,-4-5 0,2 4 0,-6-12 0,5-7 0,-5 4 0,6-4 0,-7 6 0,7 0 0,-6-6 0,6-1 0,-7-5 0,7-1 0,-7-4 0,6 3 0,-5-7 0,1 3 0,-3-4 0,3-1 0,-2 1 0,3-1 0,-1 1 0,-2-1 0,6 2 0,-6-2 0,6 1 0,-6-1 0,5 1 0,-5-1 0,6 1 0,-3 3 0,0-2 0,3 2 0,-3-4 0,0 1 0,3-1 0,-3 1 0,4-1 0,0 6 0,1 5 0,0 6 0,6 12 0,-3-4 0,9 10 0,-10-10 0,9 4 0,-9 1 0,3-11 0,-4 8 0,0-9 0,-1-1 0,0-1 0,-4-6 0,2-3 0,-3 5 0,1-9 0,-2 5 0,1-8 0,-3 1 0,5 0 0,-5 0 0,2-1 0,1 1 0,0-1 0,0 1 0,3-4 0,-6 3 0,5-3 0,-5 4 0,6-4 0,-6 3 0,5-6 0,-5 6 0,3-3 0,-4-3 0,0-6 0,0-4 0,-4-2 0,3 4 0,-2-2 0,0 2 0,-2-1 0,1 1 0,-2-1 0,1 3 0,0-1 0,-1 5 0,2-6 0,-4 3 0,-4-4 0,3-1 0,-8 1 0,8-5 0,-7 4 0,-4-9 0,0-1 0,-8-2 0,8-3 0,-3 6 0,5 1 0,1-1 0,3 5 0,2 0 0,4 6 0,1-1 0,-1 1 0,4-2 0,-3 5 0,6-3 0,-6 3 0,3-3 0,-4-2 0,1 2 0,-2 3 0,5-3 0,-2 6 0,5 1 0,-3 4 0,4 4 0,4-4 0,-3 3 0,5-3 0,-2 3 0,4 1 0,-1-1 0,1 2 0,0-2 0,0 1 0,-1-1 0,1 1 0,0 4 0,4-3 0,-2 7 0,7-6 0,-8 7 0,7-8 0,-2 8 0,3-7 0,-3 2 0,2-4 0,-7 0 0,7 5 0,-7-5 0,2 4 0,-3-4 0,-1 0 0,2-4 0,-2-1 0,-3 1 0,3 0 0,-3 0 0,0 3 0,3-6 0,-6 5 0,6-5 0,-6 6 0,5-6 0,-5 5 0,6-5 0,-3 6 0,4-2 0,0 2 0,-1 1 0,-3-1 0,3-3 0,-6 3 0,6-3 0,-3 4 0,3-1 0,-3 1 0,3 0 0,-6 0 0,7-4 0,-8 3 0,7-7 0,-3 4 0,4-8 0,-4 0 0,-1-4 0,-3 0 0,0 1 0,0-6 0,4 1 0,-3-6 0,3-5 0,-4 4 0,0-4 0,0 10 0,0-4 0,0 9 0,0-5 0,0 6 0,0-1 0,0 0 0,0 0 0,0 1 0,0-1 0,0 0 0,0 0 0,0 1 0,0-1 0,0 0 0,0-4 0,0 3 0,0-2 0,0 3 0,0 0 0,0 0 0,0 1 0,0-1 0,0 0 0,0 0 0,0 1 0,0-1 0,0 0 0,0 0 0,0 1 0,0-1 0,0 0 0,0 1 0,0-1 0,0 1 0,0-2 0,4 5 0,-3 4 0,2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2T10:51:30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767 0 24575,'-23'8'0,"5"8"0,-5 1 0,8 6 0,-8 0 0,5-7 0,-4 6 0,8-8 0,-2 9 0,2-7 0,-2 7 0,8-1 0,-6-4 0,7 4 0,-8-8 0,7 0 0,-4 1 0,9-1 0,-9 1 0,4-1 0,-1 1 0,3-1 0,0-1 0,3 3 0,-3-3 0,0 2 0,4-1 0,-11 9 0,3 2 0,1 7 0,-6 1 0,13-8 0,-11-2 0,10-1 0,-3-5 0,6 5 0,-6-7 0,4-1 0,-10 0 0,9 1 0,-11 8 0,13-7 0,-14 15 0,13-7 0,-12 1 0,13-2 0,-6-9 0,7 1 0,-6-2 0,4 2 0,-5-1 0,7 0 0,0 1 0,0-1 0,0 1 0,-6 5 0,5-4 0,-6 6 0,7-8 0,0-1 0,0 2 0,0-1 0,0 1 0,0-1 0,0 1 0,0-1 0,0 0 0,0 1 0,0-1 0,0 1 0,0-2 0,0 2 0,0-1 0,0 1 0,0-1 0,0 0 0,0 1 0,0 8 0,0 0 0,0 11 0,0-1 0,0 0 0,0-1 0,7-7 0,-6 7 0,5-16 0,-6 7 0,7-10 0,-6 2 0,6-1 0,-7 1 0,0-1 0,0 0 0,0 1 0,0-1 0,0 1 0,-7-8 0,-1 0 0,-7-7 0,8-7 0,-6 6 0,11-13 0,-11 13 0,12-12 0,-13 11 0,13-11 0,-12 12 0,11-11 0,-11 9 0,12-10 0,-12 12 0,11-13 0,-11 13 0,12-11 0,-13 3 0,7-5 0,-2-1 0,3 0 0,6 1 0,0-1 0,-7 1 0,6-1 0,-5 0 0,0 1 0,3-8 0,-9 4 0,10-4 0,-12 8 0,13-1 0,-11 0 0,9 1 0,-3-1 0,0 7 0,4-5 0,-10 11 0,9-10 0,-9 10 0,11 2 0,-7 8 0,8 6 0,0 1 0,0-1 0,8-6 0,-7 5 0,11-5 0,-10 5 0,10 2 0,-3-1 0,-2 1 0,6-1 0,-4 1 0,5-1 0,1 8 0,1 4 0,-1-3 0,1 9 0,-1-16 0,2 15 0,-4-14 0,3 5 0,-1-8 0,-8 1 0,6-1 0,-5 0 0,0 1 0,5-1 0,-12 1 0,13-1 0,-7 1 0,1-2 0,-2-11 0,-6-4 0,0-13 0,0 2 0,6-3 0,-3 3 0,9-2 0,-11 0 0,12 1 0,-10-1 0,9 1 0,-11-1 0,12 0 0,-12 1 0,13 5 0,-13-3 0,12 3 0,-12-5 0,12 5 0,-11-3 0,11 4 0,-12-7 0,11 0 0,-3 8 0,-1-6 0,4 4 0,-10-5 0,11-1 0,-11 0 0,4 2 0,0-3 0,-5 3 0,13-2 0,-13 0 0,12 1 0,-12-1 0,12 7 0,-11-6 0,5 7 0,-1-1 0,-5-5 0,5 5 0,-6-7 0,0 1 0,0-1 0,7 0 0,-5 1 0,11 5 0,-12 18 0,5 9 0,-6 1 0,0-4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2T10:56:18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767 0 24575,'-23'8'0,"5"8"0,-5 1 0,8 6 0,-8 0 0,5-7 0,-4 6 0,8-8 0,-2 9 0,2-7 0,-2 7 0,8-1 0,-6-4 0,7 4 0,-8-8 0,7 0 0,-4 1 0,9-1 0,-9 1 0,4-1 0,-1 1 0,3-1 0,0-1 0,3 3 0,-3-3 0,0 2 0,4-1 0,-11 9 0,3 2 0,1 7 0,-6 1 0,13-8 0,-11-2 0,10-1 0,-3-5 0,6 5 0,-6-7 0,4-1 0,-10 0 0,9 1 0,-11 8 0,13-7 0,-14 15 0,13-7 0,-12 1 0,13-2 0,-6-9 0,7 1 0,-6-2 0,4 2 0,-5-1 0,7 0 0,0 1 0,0-1 0,0 1 0,-6 5 0,5-4 0,-6 6 0,7-8 0,0-1 0,0 2 0,0-1 0,0 1 0,0-1 0,0 1 0,0-1 0,0 0 0,0 1 0,0-1 0,0 1 0,0-2 0,0 2 0,0-1 0,0 1 0,0-1 0,0 0 0,0 1 0,0 8 0,0 0 0,0 11 0,0-1 0,0 0 0,0-1 0,7-7 0,-6 7 0,5-16 0,-6 7 0,7-10 0,-6 2 0,6-1 0,-7 1 0,0-1 0,0 0 0,0 1 0,0-1 0,0 1 0,-7-8 0,-1 0 0,-7-7 0,8-7 0,-6 6 0,11-13 0,-11 13 0,12-12 0,-13 11 0,13-11 0,-12 12 0,11-11 0,-11 9 0,12-10 0,-12 12 0,11-13 0,-11 13 0,12-11 0,-13 3 0,7-5 0,-2-1 0,3 0 0,6 1 0,0-1 0,-7 1 0,6-1 0,-5 0 0,0 1 0,3-8 0,-9 4 0,10-4 0,-12 8 0,13-1 0,-11 0 0,9 1 0,-3-1 0,0 7 0,4-5 0,-10 11 0,9-10 0,-9 10 0,11 2 0,-7 8 0,8 6 0,0 1 0,0-1 0,8-6 0,-7 5 0,11-5 0,-10 5 0,10 2 0,-3-1 0,-2 1 0,6-1 0,-4 1 0,5-1 0,1 8 0,1 4 0,-1-3 0,1 9 0,-1-16 0,2 15 0,-4-14 0,3 5 0,-1-8 0,-8 1 0,6-1 0,-5 0 0,0 1 0,5-1 0,-12 1 0,13-1 0,-7 1 0,1-2 0,-2-11 0,-6-4 0,0-13 0,0 2 0,6-3 0,-3 3 0,9-2 0,-11 0 0,12 1 0,-10-1 0,9 1 0,-11-1 0,12 0 0,-12 1 0,13 5 0,-13-3 0,12 3 0,-12-5 0,12 5 0,-11-3 0,11 4 0,-12-7 0,11 0 0,-3 8 0,-1-6 0,4 4 0,-10-5 0,11-1 0,-11 0 0,4 2 0,0-3 0,-5 3 0,13-2 0,-13 0 0,12 1 0,-12-1 0,12 7 0,-11-6 0,5 7 0,-1-1 0,-5-5 0,5 5 0,-6-7 0,0 1 0,0-1 0,7 0 0,-5 1 0,11 5 0,-12 18 0,5 9 0,-6 1 0,0-4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4:05:49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611 0 24575,'-18'6'0,"4"7"0,-5 1 0,7 4 0,-6 0 0,4-5 0,-4 5 0,7-7 0,-2 7 0,2-5 0,-2 5 0,7 0 0,-5-4 0,5 4 0,-6-7 0,6 0 0,-4 1 0,8-1 0,-8 1 0,4-1 0,-1 1 0,2-1 0,0 0 0,3 1 0,-3-1 0,0 1 0,4-1 0,-10 7 0,3 2 0,1 6 0,-5 0 0,11-6 0,-10-2 0,9 0 0,-3-5 0,5 5 0,-5-6 0,4-1 0,-9 0 0,8 1 0,-9 6 0,10-5 0,-11 12 0,10-6 0,-9 1 0,10-2 0,-4-7 0,5 1 0,-5-1 0,3 1 0,-3-1 0,5 0 0,0 1 0,0-1 0,0 1 0,-5 4 0,4-3 0,-4 4 0,5-6 0,0 0 0,0 1 0,0-1 0,0 1 0,0-1 0,0 1 0,0-1 0,0 0 0,0 1 0,0-1 0,0 1 0,0-1 0,0 1 0,0-1 0,0 1 0,0-1 0,0 0 0,0 1 0,0 6 0,0 1 0,0 8 0,0-1 0,0 0 0,0 0 0,5-6 0,-4 5 0,4-12 0,-5 5 0,5-7 0,-4 1 0,5-1 0,-6 1 0,0-1 0,0 0 0,0 1 0,0-1 0,0 1 0,-6-6 0,0-1 0,-6-5 0,6-5 0,-4 4 0,8-10 0,-8 10 0,9-9 0,-10 8 0,10-8 0,-9 9 0,8-9 0,-8 8 0,9-8 0,-9 9 0,8-10 0,-8 10 0,9-9 0,-10 3 0,5-4 0,-1-1 0,2 0 0,5 1 0,0-1 0,-5 1 0,4-1 0,-4 0 0,0 1 0,3-7 0,-8 4 0,9-4 0,-10 7 0,10-1 0,-9 0 0,8 1 0,-3-1 0,0 6 0,4-5 0,-9 10 0,8-9 0,-8 9 0,9 1 0,-5 6 0,6 5 0,0 1 0,0-1 0,6-4 0,-5 3 0,9-4 0,-9 5 0,9 1 0,-3-1 0,-1 1 0,4-1 0,-3 1 0,4-1 0,1 7 0,1 2 0,-1-1 0,1 6 0,-1-12 0,1 12 0,-2-12 0,1 5 0,0-7 0,-6 1 0,4-1 0,-3 0 0,-1 1 0,4-1 0,-9 1 0,10-1 0,-5 1 0,0-1 0,-1-10 0,-5-2 0,0-11 0,0 1 0,5-1 0,-3 1 0,8-1 0,-9 0 0,9 1 0,-8-1 0,8 1 0,-9-1 0,9 0 0,-9 1 0,10 4 0,-10-3 0,9 3 0,-9-4 0,9 4 0,-8-3 0,8 4 0,-9-6 0,9 0 0,-3 6 0,-1-4 0,4 3 0,-9-4 0,10-1 0,-10 0 0,4 1 0,0-1 0,-4 1 0,10-1 0,-10 0 0,9 1 0,-9-1 0,9 6 0,-8-5 0,3 5 0,0 0 0,-4-5 0,4 5 0,-5-6 0,0 1 0,0-1 0,5 0 0,-3 1 0,8 4 0,-9 14 0,4 7 0,-5 1 0,0-3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2T10:27:29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24575,'14'6'0,"-3"7"0,3 1 0,-5 4 0,5 0 0,-3-5 0,2 5 0,-4-7 0,1 7 0,-2-5 0,2 5 0,-5 0 0,3-4 0,-3 4 0,4-7 0,-4 0 0,2 1 0,-5-1 0,5 1 0,-2-1 0,0 1 0,-1-1 0,0 0 0,-3 1 0,3-1 0,0 1 0,-3-1 0,7 7 0,-2 2 0,0 6 0,3 0 0,-8-6 0,7-2 0,-6 0 0,1-5 0,-3 5 0,4-6 0,-3-1 0,7 0 0,-7 1 0,8 6 0,-9-5 0,10 12 0,-9-6 0,7 1 0,-7-2 0,3-7 0,-4 1 0,4-1 0,-3 1 0,3-1 0,-4 0 0,0 1 0,0-1 0,0 1 0,4 4 0,-3-3 0,3 4 0,-4-6 0,0 0 0,0 1 0,0-1 0,0 1 0,0-1 0,0 1 0,0-1 0,0 0 0,0 1 0,0-1 0,0 1 0,0-1 0,0 1 0,0-1 0,0 1 0,0-1 0,0 0 0,0 1 0,0 6 0,0 1 0,0 8 0,0-1 0,0 0 0,0 0 0,-4-6 0,3 5 0,-3-12 0,4 5 0,-4-7 0,4 1 0,-5-1 0,5 1 0,0-1 0,0 0 0,0 1 0,0-1 0,0 1 0,5-6 0,-1-1 0,5-5 0,-4-5 0,3 4 0,-7-10 0,7 10 0,-7-9 0,7 8 0,-7-8 0,6 9 0,-5-9 0,6 8 0,-8-8 0,8 9 0,-6-10 0,5 10 0,-6-9 0,7 3 0,-3-4 0,0-1 0,-1 0 0,-4 1 0,0-1 0,4 1 0,-3-1 0,3 0 0,-1 1 0,-1-7 0,6 4 0,-8-4 0,9 7 0,-9-1 0,8 0 0,-6 1 0,1-1 0,1 6 0,-3-5 0,7 10 0,-7-9 0,7 9 0,-7 1 0,3 6 0,-4 5 0,0 1 0,0-1 0,-4-4 0,3 3 0,-7-4 0,7 5 0,-6 1 0,1-1 0,2 1 0,-4-1 0,3 1 0,-4-1 0,0 7 0,-1 2 0,1-1 0,-1 6 0,1-12 0,-1 12 0,2-12 0,-1 5 0,-1-7 0,6 1 0,-4-1 0,3 0 0,0 1 0,-2-1 0,6 1 0,-8-1 0,5 1 0,-1-1 0,1-10 0,4-2 0,0-11 0,0 1 0,-3-1 0,1 1 0,-6-1 0,8 0 0,-8 1 0,6-1 0,-5 1 0,6-1 0,-7 0 0,8 1 0,-9 4 0,8-3 0,-6 3 0,6-4 0,-7 4 0,7-3 0,-7 4 0,7-6 0,-6 0 0,1 6 0,2-4 0,-4 3 0,7-4 0,-7-1 0,7 0 0,-3 1 0,1-1 0,2 1 0,-8-1 0,9 0 0,-8 1 0,7-1 0,-6 6 0,5-5 0,-2 5 0,0 0 0,4-5 0,-4 5 0,4-6 0,0 1 0,0-1 0,-4 0 0,3 1 0,-7 4 0,7 14 0,-3 7 0,4 1 0,0-3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2T10:28:41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24575,'28'6'0,"-7"7"0,8 1 0,-10 4 0,9 0 0,-7-5 0,7 5 0,-11-7 0,3 7 0,-3-5 0,3 5 0,-11 0 0,8-4 0,-8 4 0,10-7 0,-10 0 0,6 1 0,-12-1 0,13 1 0,-7-1 0,2 1 0,-4-1 0,1 0 0,-5 1 0,5-1 0,0 1 0,-7-1 0,16 7 0,-5 2 0,-1 6 0,8 0 0,-18-6 0,16-2 0,-14 0 0,5-5 0,-8 5 0,7-6 0,-5-1 0,13 0 0,-12 1 0,14 6 0,-15-5 0,16 12 0,-14-6 0,12 1 0,-14-2 0,6-7 0,-8 1 0,7-1 0,-4 1 0,5-1 0,-8 0 0,0 1 0,0-1 0,0 1 0,8 4 0,-7-3 0,7 4 0,-8-6 0,0 0 0,0 1 0,0-1 0,0 1 0,0-1 0,0 1 0,0-1 0,0 0 0,0 1 0,0-1 0,0 1 0,0-1 0,0 1 0,0-1 0,0 1 0,0-1 0,0 0 0,0 1 0,0 6 0,0 1 0,0 8 0,0-1 0,0 0 0,0 0 0,-8-6 0,7 5 0,-7-12 0,8 5 0,-8-7 0,7 1 0,-8-1 0,9 1 0,0-1 0,0 0 0,0 1 0,0-1 0,0 1 0,9-6 0,0-1 0,10-5 0,-10-5 0,6 4 0,-12-10 0,13 10 0,-15-9 0,16 8 0,-15-8 0,13 9 0,-12-9 0,13 8 0,-15-8 0,14 9 0,-11-10 0,11 10 0,-14-9 0,16 3 0,-7-4 0,0-1 0,-2 0 0,-8 1 0,0-1 0,8 1 0,-7-1 0,7 0 0,0 1 0,-5-7 0,12 4 0,-13-4 0,15 7 0,-16-1 0,15 0 0,-13 1 0,4-1 0,1 6 0,-6-5 0,13 10 0,-12-9 0,12 9 0,-13 1 0,7 6 0,-9 5 0,0 1 0,0-1 0,-9-4 0,7 3 0,-13-4 0,14 5 0,-15 1 0,5-1 0,2 1 0,-6-1 0,4 1 0,-6-1 0,-1 7 0,-2 2 0,1-1 0,-1 6 0,2-12 0,-2 12 0,3-12 0,-2 5 0,1-7 0,9 1 0,-7-1 0,5 0 0,2 1 0,-6-1 0,13 1 0,-15-1 0,8 1 0,0-1 0,1-10 0,8-2 0,0-11 0,0 1 0,-8-1 0,5 1 0,-12-1 0,13 0 0,-13 1 0,12-1 0,-12 1 0,13-1 0,-13 0 0,13 1 0,-15 4 0,16-3 0,-15 3 0,15-4 0,-15 4 0,13-3 0,-12 4 0,13-6 0,-13 0 0,4 6 0,2-4 0,-6 3 0,13-4 0,-15-1 0,16 0 0,-7 1 0,0-1 0,7 1 0,-16-1 0,15 0 0,-13 1 0,13-1 0,-13 6 0,12-5 0,-5 5 0,0 0 0,7-5 0,-7 5 0,8-6 0,0 1 0,0-1 0,-8 0 0,5 1 0,-12 4 0,13 14 0,-5 7 0,7 1 0,0-3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2T10:51:30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767 0 24575,'-23'8'0,"5"8"0,-5 1 0,8 6 0,-8 0 0,5-7 0,-4 6 0,8-8 0,-2 9 0,2-7 0,-2 7 0,8-1 0,-6-4 0,7 4 0,-8-8 0,7 0 0,-4 1 0,9-1 0,-9 1 0,4-1 0,-1 1 0,3-1 0,0-1 0,3 3 0,-3-3 0,0 2 0,4-1 0,-11 9 0,3 2 0,1 7 0,-6 1 0,13-8 0,-11-2 0,10-1 0,-3-5 0,6 5 0,-6-7 0,4-1 0,-10 0 0,9 1 0,-11 8 0,13-7 0,-14 15 0,13-7 0,-12 1 0,13-2 0,-6-9 0,7 1 0,-6-2 0,4 2 0,-5-1 0,7 0 0,0 1 0,0-1 0,0 1 0,-6 5 0,5-4 0,-6 6 0,7-8 0,0-1 0,0 2 0,0-1 0,0 1 0,0-1 0,0 1 0,0-1 0,0 0 0,0 1 0,0-1 0,0 1 0,0-2 0,0 2 0,0-1 0,0 1 0,0-1 0,0 0 0,0 1 0,0 8 0,0 0 0,0 11 0,0-1 0,0 0 0,0-1 0,7-7 0,-6 7 0,5-16 0,-6 7 0,7-10 0,-6 2 0,6-1 0,-7 1 0,0-1 0,0 0 0,0 1 0,0-1 0,0 1 0,-7-8 0,-1 0 0,-7-7 0,8-7 0,-6 6 0,11-13 0,-11 13 0,12-12 0,-13 11 0,13-11 0,-12 12 0,11-11 0,-11 9 0,12-10 0,-12 12 0,11-13 0,-11 13 0,12-11 0,-13 3 0,7-5 0,-2-1 0,3 0 0,6 1 0,0-1 0,-7 1 0,6-1 0,-5 0 0,0 1 0,3-8 0,-9 4 0,10-4 0,-12 8 0,13-1 0,-11 0 0,9 1 0,-3-1 0,0 7 0,4-5 0,-10 11 0,9-10 0,-9 10 0,11 2 0,-7 8 0,8 6 0,0 1 0,0-1 0,8-6 0,-7 5 0,11-5 0,-10 5 0,10 2 0,-3-1 0,-2 1 0,6-1 0,-4 1 0,5-1 0,1 8 0,1 4 0,-1-3 0,1 9 0,-1-16 0,2 15 0,-4-14 0,3 5 0,-1-8 0,-8 1 0,6-1 0,-5 0 0,0 1 0,5-1 0,-12 1 0,13-1 0,-7 1 0,1-2 0,-2-11 0,-6-4 0,0-13 0,0 2 0,6-3 0,-3 3 0,9-2 0,-11 0 0,12 1 0,-10-1 0,9 1 0,-11-1 0,12 0 0,-12 1 0,13 5 0,-13-3 0,12 3 0,-12-5 0,12 5 0,-11-3 0,11 4 0,-12-7 0,11 0 0,-3 8 0,-1-6 0,4 4 0,-10-5 0,11-1 0,-11 0 0,4 2 0,0-3 0,-5 3 0,13-2 0,-13 0 0,12 1 0,-12-1 0,12 7 0,-11-6 0,5 7 0,-1-1 0,-5-5 0,5 5 0,-6-7 0,0 1 0,0-1 0,7 0 0,-5 1 0,11 5 0,-12 18 0,5 9 0,-6 1 0,0-4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2T10:56:18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767 0 24575,'-23'8'0,"5"8"0,-5 1 0,8 6 0,-8 0 0,5-7 0,-4 6 0,8-8 0,-2 9 0,2-7 0,-2 7 0,8-1 0,-6-4 0,7 4 0,-8-8 0,7 0 0,-4 1 0,9-1 0,-9 1 0,4-1 0,-1 1 0,3-1 0,0-1 0,3 3 0,-3-3 0,0 2 0,4-1 0,-11 9 0,3 2 0,1 7 0,-6 1 0,13-8 0,-11-2 0,10-1 0,-3-5 0,6 5 0,-6-7 0,4-1 0,-10 0 0,9 1 0,-11 8 0,13-7 0,-14 15 0,13-7 0,-12 1 0,13-2 0,-6-9 0,7 1 0,-6-2 0,4 2 0,-5-1 0,7 0 0,0 1 0,0-1 0,0 1 0,-6 5 0,5-4 0,-6 6 0,7-8 0,0-1 0,0 2 0,0-1 0,0 1 0,0-1 0,0 1 0,0-1 0,0 0 0,0 1 0,0-1 0,0 1 0,0-2 0,0 2 0,0-1 0,0 1 0,0-1 0,0 0 0,0 1 0,0 8 0,0 0 0,0 11 0,0-1 0,0 0 0,0-1 0,7-7 0,-6 7 0,5-16 0,-6 7 0,7-10 0,-6 2 0,6-1 0,-7 1 0,0-1 0,0 0 0,0 1 0,0-1 0,0 1 0,-7-8 0,-1 0 0,-7-7 0,8-7 0,-6 6 0,11-13 0,-11 13 0,12-12 0,-13 11 0,13-11 0,-12 12 0,11-11 0,-11 9 0,12-10 0,-12 12 0,11-13 0,-11 13 0,12-11 0,-13 3 0,7-5 0,-2-1 0,3 0 0,6 1 0,0-1 0,-7 1 0,6-1 0,-5 0 0,0 1 0,3-8 0,-9 4 0,10-4 0,-12 8 0,13-1 0,-11 0 0,9 1 0,-3-1 0,0 7 0,4-5 0,-10 11 0,9-10 0,-9 10 0,11 2 0,-7 8 0,8 6 0,0 1 0,0-1 0,8-6 0,-7 5 0,11-5 0,-10 5 0,10 2 0,-3-1 0,-2 1 0,6-1 0,-4 1 0,5-1 0,1 8 0,1 4 0,-1-3 0,1 9 0,-1-16 0,2 15 0,-4-14 0,3 5 0,-1-8 0,-8 1 0,6-1 0,-5 0 0,0 1 0,5-1 0,-12 1 0,13-1 0,-7 1 0,1-2 0,-2-11 0,-6-4 0,0-13 0,0 2 0,6-3 0,-3 3 0,9-2 0,-11 0 0,12 1 0,-10-1 0,9 1 0,-11-1 0,12 0 0,-12 1 0,13 5 0,-13-3 0,12 3 0,-12-5 0,12 5 0,-11-3 0,11 4 0,-12-7 0,11 0 0,-3 8 0,-1-6 0,4 4 0,-10-5 0,11-1 0,-11 0 0,4 2 0,0-3 0,-5 3 0,13-2 0,-13 0 0,12 1 0,-12-1 0,12 7 0,-11-6 0,5 7 0,-1-1 0,-5-5 0,5 5 0,-6-7 0,0 1 0,0-1 0,7 0 0,-5 1 0,11 5 0,-12 18 0,5 9 0,-6 1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2T10:14:09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0 24575,'0'18'0,"0"-1"0,-3 1 0,-2-1 0,-4 1 0,0-1 0,-5 6 0,3 1 0,-3 6 0,4 0 0,5 6 0,-5 1 0,5 2 0,-2 3 0,-1-10 0,6-2 0,-2-1 0,4-10 0,0 3 0,-4-4 0,3-1 0,-3 7 0,4-6 0,0 10 0,0-3 0,0 5 0,0 0 0,0-1 0,0 1 0,0 0 0,0-6 0,0 5 0,0-15 0,0 8 0,0-13 0,0 7 0,0-7 0,0 2 0,0 2 0,0 0 0,0 4 0,0 6 0,0 2 0,0-1 0,0 7 0,0-12 0,0 6 0,0-8 0,0 1 0,3-5 0,-2 3 0,3 3 0,1 6 0,-5 4 0,10 8 0,-4 0 0,0 7 0,4 1 0,-5-7 0,7 5 0,-2 1 0,-4-5 0,2 4 0,-6-12 0,5-7 0,-5 4 0,6-4 0,-7 6 0,7 0 0,-6-6 0,6-1 0,-7-5 0,7-1 0,-7-4 0,6 3 0,-5-7 0,1 3 0,-3-4 0,3-1 0,-2 1 0,3-1 0,-1 1 0,-2-1 0,6 2 0,-6-2 0,6 1 0,-6-1 0,5 1 0,-5-1 0,6 1 0,-3 3 0,0-2 0,3 2 0,-3-4 0,0 1 0,3-1 0,-3 1 0,4-1 0,0 6 0,1 5 0,0 6 0,6 12 0,-3-4 0,9 10 0,-10-10 0,9 4 0,-9 1 0,3-11 0,-4 8 0,0-9 0,-1-1 0,0-1 0,-4-6 0,2-3 0,-3 5 0,1-9 0,-2 5 0,1-8 0,-3 1 0,5 0 0,-5 0 0,2-1 0,1 1 0,0-1 0,0 1 0,3-4 0,-6 3 0,5-3 0,-5 4 0,6-4 0,-6 3 0,5-6 0,-5 6 0,3-3 0,-4-3 0,0-6 0,0-4 0,-4-2 0,3 4 0,-2-2 0,0 2 0,-2-1 0,1 1 0,-2-1 0,1 3 0,0-1 0,-1 5 0,2-6 0,-4 3 0,-4-4 0,3-1 0,-8 1 0,8-5 0,-7 4 0,-4-9 0,0-1 0,-8-2 0,8-3 0,-3 6 0,5 1 0,1-1 0,3 5 0,2 0 0,4 6 0,1-1 0,-1 1 0,4-2 0,-3 5 0,6-3 0,-6 3 0,3-3 0,-4-2 0,1 2 0,-2 3 0,5-3 0,-2 6 0,5 1 0,-3 4 0,4 4 0,4-4 0,-3 3 0,5-3 0,-2 3 0,4 1 0,-1-1 0,1 2 0,0-2 0,0 1 0,-1-1 0,1 1 0,0 4 0,4-3 0,-2 7 0,7-6 0,-8 7 0,7-8 0,-2 8 0,3-7 0,-3 2 0,2-4 0,-7 0 0,7 5 0,-7-5 0,2 4 0,-3-4 0,-1 0 0,2-4 0,-2-1 0,-3 1 0,3 0 0,-3 0 0,0 3 0,3-6 0,-6 5 0,6-5 0,-6 6 0,5-6 0,-5 5 0,6-5 0,-3 6 0,4-2 0,0 2 0,-1 1 0,-3-1 0,3-3 0,-6 3 0,6-3 0,-3 4 0,3-1 0,-3 1 0,3 0 0,-6 0 0,7-4 0,-8 3 0,7-7 0,-3 4 0,4-8 0,-4 0 0,-1-4 0,-3 0 0,0 1 0,0-6 0,4 1 0,-3-6 0,3-5 0,-4 4 0,0-4 0,0 10 0,0-4 0,0 9 0,0-5 0,0 6 0,0-1 0,0 0 0,0 0 0,0 1 0,0-1 0,0 0 0,0 0 0,0 1 0,0-1 0,0 0 0,0-4 0,0 3 0,0-2 0,0 3 0,0 0 0,0 0 0,0 1 0,0-1 0,0 0 0,0 0 0,0 1 0,0-1 0,0 0 0,0 0 0,0 1 0,0-1 0,0 0 0,0 1 0,0-1 0,0 1 0,0-2 0,4 5 0,-3 4 0,2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4:05:49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611 0 24575,'-18'6'0,"4"7"0,-5 1 0,7 4 0,-6 0 0,4-5 0,-4 5 0,7-7 0,-2 7 0,2-5 0,-2 5 0,7 0 0,-5-4 0,5 4 0,-6-7 0,6 0 0,-4 1 0,8-1 0,-8 1 0,4-1 0,-1 1 0,2-1 0,0 0 0,3 1 0,-3-1 0,0 1 0,4-1 0,-10 7 0,3 2 0,1 6 0,-5 0 0,11-6 0,-10-2 0,9 0 0,-3-5 0,5 5 0,-5-6 0,4-1 0,-9 0 0,8 1 0,-9 6 0,10-5 0,-11 12 0,10-6 0,-9 1 0,10-2 0,-4-7 0,5 1 0,-5-1 0,3 1 0,-3-1 0,5 0 0,0 1 0,0-1 0,0 1 0,-5 4 0,4-3 0,-4 4 0,5-6 0,0 0 0,0 1 0,0-1 0,0 1 0,0-1 0,0 1 0,0-1 0,0 0 0,0 1 0,0-1 0,0 1 0,0-1 0,0 1 0,0-1 0,0 1 0,0-1 0,0 0 0,0 1 0,0 6 0,0 1 0,0 8 0,0-1 0,0 0 0,0 0 0,5-6 0,-4 5 0,4-12 0,-5 5 0,5-7 0,-4 1 0,5-1 0,-6 1 0,0-1 0,0 0 0,0 1 0,0-1 0,0 1 0,-6-6 0,0-1 0,-6-5 0,6-5 0,-4 4 0,8-10 0,-8 10 0,9-9 0,-10 8 0,10-8 0,-9 9 0,8-9 0,-8 8 0,9-8 0,-9 9 0,8-10 0,-8 10 0,9-9 0,-10 3 0,5-4 0,-1-1 0,2 0 0,5 1 0,0-1 0,-5 1 0,4-1 0,-4 0 0,0 1 0,3-7 0,-8 4 0,9-4 0,-10 7 0,10-1 0,-9 0 0,8 1 0,-3-1 0,0 6 0,4-5 0,-9 10 0,8-9 0,-8 9 0,9 1 0,-5 6 0,6 5 0,0 1 0,0-1 0,6-4 0,-5 3 0,9-4 0,-9 5 0,9 1 0,-3-1 0,-1 1 0,4-1 0,-3 1 0,4-1 0,1 7 0,1 2 0,-1-1 0,1 6 0,-1-12 0,1 12 0,-2-12 0,1 5 0,0-7 0,-6 1 0,4-1 0,-3 0 0,-1 1 0,4-1 0,-9 1 0,10-1 0,-5 1 0,0-1 0,-1-10 0,-5-2 0,0-11 0,0 1 0,5-1 0,-3 1 0,8-1 0,-9 0 0,9 1 0,-8-1 0,8 1 0,-9-1 0,9 0 0,-9 1 0,10 4 0,-10-3 0,9 3 0,-9-4 0,9 4 0,-8-3 0,8 4 0,-9-6 0,9 0 0,-3 6 0,-1-4 0,4 3 0,-9-4 0,10-1 0,-10 0 0,4 1 0,0-1 0,-4 1 0,10-1 0,-10 0 0,9 1 0,-9-1 0,9 6 0,-8-5 0,3 5 0,0 0 0,-4-5 0,4 5 0,-5-6 0,0 1 0,0-1 0,5 0 0,-3 1 0,8 4 0,-9 14 0,4 7 0,-5 1 0,0-3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4:05:49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611 0 24575,'-18'6'0,"4"7"0,-5 1 0,7 4 0,-6 0 0,4-5 0,-4 5 0,7-7 0,-2 7 0,2-5 0,-2 5 0,7 0 0,-5-4 0,5 4 0,-6-7 0,6 0 0,-4 1 0,8-1 0,-8 1 0,4-1 0,-1 1 0,2-1 0,0 0 0,3 1 0,-3-1 0,0 1 0,4-1 0,-10 7 0,3 2 0,1 6 0,-5 0 0,11-6 0,-10-2 0,9 0 0,-3-5 0,5 5 0,-5-6 0,4-1 0,-9 0 0,8 1 0,-9 6 0,10-5 0,-11 12 0,10-6 0,-9 1 0,10-2 0,-4-7 0,5 1 0,-5-1 0,3 1 0,-3-1 0,5 0 0,0 1 0,0-1 0,0 1 0,-5 4 0,4-3 0,-4 4 0,5-6 0,0 0 0,0 1 0,0-1 0,0 1 0,0-1 0,0 1 0,0-1 0,0 0 0,0 1 0,0-1 0,0 1 0,0-1 0,0 1 0,0-1 0,0 1 0,0-1 0,0 0 0,0 1 0,0 6 0,0 1 0,0 8 0,0-1 0,0 0 0,0 0 0,5-6 0,-4 5 0,4-12 0,-5 5 0,5-7 0,-4 1 0,5-1 0,-6 1 0,0-1 0,0 0 0,0 1 0,0-1 0,0 1 0,-6-6 0,0-1 0,-6-5 0,6-5 0,-4 4 0,8-10 0,-8 10 0,9-9 0,-10 8 0,10-8 0,-9 9 0,8-9 0,-8 8 0,9-8 0,-9 9 0,8-10 0,-8 10 0,9-9 0,-10 3 0,5-4 0,-1-1 0,2 0 0,5 1 0,0-1 0,-5 1 0,4-1 0,-4 0 0,0 1 0,3-7 0,-8 4 0,9-4 0,-10 7 0,10-1 0,-9 0 0,8 1 0,-3-1 0,0 6 0,4-5 0,-9 10 0,8-9 0,-8 9 0,9 1 0,-5 6 0,6 5 0,0 1 0,0-1 0,6-4 0,-5 3 0,9-4 0,-9 5 0,9 1 0,-3-1 0,-1 1 0,4-1 0,-3 1 0,4-1 0,1 7 0,1 2 0,-1-1 0,1 6 0,-1-12 0,1 12 0,-2-12 0,1 5 0,0-7 0,-6 1 0,4-1 0,-3 0 0,-1 1 0,4-1 0,-9 1 0,10-1 0,-5 1 0,0-1 0,-1-10 0,-5-2 0,0-11 0,0 1 0,5-1 0,-3 1 0,8-1 0,-9 0 0,9 1 0,-8-1 0,8 1 0,-9-1 0,9 0 0,-9 1 0,10 4 0,-10-3 0,9 3 0,-9-4 0,9 4 0,-8-3 0,8 4 0,-9-6 0,9 0 0,-3 6 0,-1-4 0,4 3 0,-9-4 0,10-1 0,-10 0 0,4 1 0,0-1 0,-4 1 0,10-1 0,-10 0 0,9 1 0,-9-1 0,9 6 0,-8-5 0,3 5 0,0 0 0,-4-5 0,4 5 0,-5-6 0,0 1 0,0-1 0,5 0 0,-3 1 0,8 4 0,-9 14 0,4 7 0,-5 1 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2T10:27:29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24575,'14'6'0,"-3"7"0,3 1 0,-5 4 0,5 0 0,-3-5 0,2 5 0,-4-7 0,1 7 0,-2-5 0,2 5 0,-5 0 0,3-4 0,-3 4 0,4-7 0,-4 0 0,2 1 0,-5-1 0,5 1 0,-2-1 0,0 1 0,-1-1 0,0 0 0,-3 1 0,3-1 0,0 1 0,-3-1 0,7 7 0,-2 2 0,0 6 0,3 0 0,-8-6 0,7-2 0,-6 0 0,1-5 0,-3 5 0,4-6 0,-3-1 0,7 0 0,-7 1 0,8 6 0,-9-5 0,10 12 0,-9-6 0,7 1 0,-7-2 0,3-7 0,-4 1 0,4-1 0,-3 1 0,3-1 0,-4 0 0,0 1 0,0-1 0,0 1 0,4 4 0,-3-3 0,3 4 0,-4-6 0,0 0 0,0 1 0,0-1 0,0 1 0,0-1 0,0 1 0,0-1 0,0 0 0,0 1 0,0-1 0,0 1 0,0-1 0,0 1 0,0-1 0,0 1 0,0-1 0,0 0 0,0 1 0,0 6 0,0 1 0,0 8 0,0-1 0,0 0 0,0 0 0,-4-6 0,3 5 0,-3-12 0,4 5 0,-4-7 0,4 1 0,-5-1 0,5 1 0,0-1 0,0 0 0,0 1 0,0-1 0,0 1 0,5-6 0,-1-1 0,5-5 0,-4-5 0,3 4 0,-7-10 0,7 10 0,-7-9 0,7 8 0,-7-8 0,6 9 0,-5-9 0,6 8 0,-8-8 0,8 9 0,-6-10 0,5 10 0,-6-9 0,7 3 0,-3-4 0,0-1 0,-1 0 0,-4 1 0,0-1 0,4 1 0,-3-1 0,3 0 0,-1 1 0,-1-7 0,6 4 0,-8-4 0,9 7 0,-9-1 0,8 0 0,-6 1 0,1-1 0,1 6 0,-3-5 0,7 10 0,-7-9 0,7 9 0,-7 1 0,3 6 0,-4 5 0,0 1 0,0-1 0,-4-4 0,3 3 0,-7-4 0,7 5 0,-6 1 0,1-1 0,2 1 0,-4-1 0,3 1 0,-4-1 0,0 7 0,-1 2 0,1-1 0,-1 6 0,1-12 0,-1 12 0,2-12 0,-1 5 0,-1-7 0,6 1 0,-4-1 0,3 0 0,0 1 0,-2-1 0,6 1 0,-8-1 0,5 1 0,-1-1 0,1-10 0,4-2 0,0-11 0,0 1 0,-3-1 0,1 1 0,-6-1 0,8 0 0,-8 1 0,6-1 0,-5 1 0,6-1 0,-7 0 0,8 1 0,-9 4 0,8-3 0,-6 3 0,6-4 0,-7 4 0,7-3 0,-7 4 0,7-6 0,-6 0 0,1 6 0,2-4 0,-4 3 0,7-4 0,-7-1 0,7 0 0,-3 1 0,1-1 0,2 1 0,-8-1 0,9 0 0,-8 1 0,7-1 0,-6 6 0,5-5 0,-2 5 0,0 0 0,4-5 0,-4 5 0,4-6 0,0 1 0,0-1 0,-4 0 0,3 1 0,-7 4 0,7 14 0,-3 7 0,4 1 0,0-3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2T10:28:41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767 0 24575,'-23'8'0,"5"8"0,-5 1 0,8 6 0,-8 0 0,5-7 0,-4 6 0,8-8 0,-2 9 0,2-7 0,-2 7 0,8-1 0,-6-4 0,7 4 0,-8-8 0,7 0 0,-4 1 0,9-1 0,-9 1 0,4-1 0,-1 1 0,3-1 0,0-1 0,3 3 0,-3-3 0,0 2 0,4-1 0,-11 9 0,3 2 0,1 7 0,-6 1 0,13-8 0,-11-2 0,10-1 0,-3-5 0,6 5 0,-6-7 0,4-1 0,-10 0 0,9 1 0,-11 8 0,13-7 0,-14 15 0,13-7 0,-12 1 0,13-2 0,-6-9 0,7 1 0,-6-2 0,4 2 0,-5-1 0,7 0 0,0 1 0,0-1 0,0 1 0,-6 5 0,5-4 0,-6 6 0,7-8 0,0-1 0,0 2 0,0-1 0,0 1 0,0-1 0,0 1 0,0-1 0,0 0 0,0 1 0,0-1 0,0 1 0,0-2 0,0 2 0,0-1 0,0 1 0,0-1 0,0 0 0,0 1 0,0 8 0,0 0 0,0 11 0,0-1 0,0 0 0,0-1 0,7-7 0,-6 7 0,5-16 0,-6 7 0,7-10 0,-6 2 0,6-1 0,-7 1 0,0-1 0,0 0 0,0 1 0,0-1 0,0 1 0,-7-8 0,-1 0 0,-7-7 0,8-7 0,-6 6 0,11-13 0,-11 13 0,12-12 0,-13 11 0,13-11 0,-12 12 0,11-11 0,-11 9 0,12-10 0,-12 12 0,11-13 0,-11 13 0,12-11 0,-13 3 0,7-5 0,-2-1 0,3 0 0,6 1 0,0-1 0,-7 1 0,6-1 0,-5 0 0,0 1 0,3-8 0,-9 4 0,10-4 0,-12 8 0,13-1 0,-11 0 0,9 1 0,-3-1 0,0 7 0,4-5 0,-10 11 0,9-10 0,-9 10 0,11 2 0,-7 8 0,8 6 0,0 1 0,0-1 0,8-6 0,-7 5 0,11-5 0,-10 5 0,10 2 0,-3-1 0,-2 1 0,6-1 0,-4 1 0,5-1 0,1 8 0,1 4 0,-1-3 0,1 9 0,-1-16 0,2 15 0,-4-14 0,3 5 0,-1-8 0,-8 1 0,6-1 0,-5 0 0,0 1 0,5-1 0,-12 1 0,13-1 0,-7 1 0,1-2 0,-2-11 0,-6-4 0,0-13 0,0 2 0,6-3 0,-3 3 0,9-2 0,-11 0 0,12 1 0,-10-1 0,9 1 0,-11-1 0,12 0 0,-12 1 0,13 5 0,-13-3 0,12 3 0,-12-5 0,12 5 0,-11-3 0,11 4 0,-12-7 0,11 0 0,-3 8 0,-1-6 0,4 4 0,-10-5 0,11-1 0,-11 0 0,4 2 0,0-3 0,-5 3 0,13-2 0,-13 0 0,12 1 0,-12-1 0,12 7 0,-11-6 0,5 7 0,-1-1 0,-5-5 0,5 5 0,-6-7 0,0 1 0,0-1 0,7 0 0,-5 1 0,11 5 0,-12 18 0,5 9 0,-6 1 0,0-4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4:05:49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611 0 24575,'-18'6'0,"4"7"0,-5 1 0,7 4 0,-6 0 0,4-5 0,-4 5 0,7-7 0,-2 7 0,2-5 0,-2 5 0,7 0 0,-5-4 0,5 4 0,-6-7 0,6 0 0,-4 1 0,8-1 0,-8 1 0,4-1 0,-1 1 0,2-1 0,0 0 0,3 1 0,-3-1 0,0 1 0,4-1 0,-10 7 0,3 2 0,1 6 0,-5 0 0,11-6 0,-10-2 0,9 0 0,-3-5 0,5 5 0,-5-6 0,4-1 0,-9 0 0,8 1 0,-9 6 0,10-5 0,-11 12 0,10-6 0,-9 1 0,10-2 0,-4-7 0,5 1 0,-5-1 0,3 1 0,-3-1 0,5 0 0,0 1 0,0-1 0,0 1 0,-5 4 0,4-3 0,-4 4 0,5-6 0,0 0 0,0 1 0,0-1 0,0 1 0,0-1 0,0 1 0,0-1 0,0 0 0,0 1 0,0-1 0,0 1 0,0-1 0,0 1 0,0-1 0,0 1 0,0-1 0,0 0 0,0 1 0,0 6 0,0 1 0,0 8 0,0-1 0,0 0 0,0 0 0,5-6 0,-4 5 0,4-12 0,-5 5 0,5-7 0,-4 1 0,5-1 0,-6 1 0,0-1 0,0 0 0,0 1 0,0-1 0,0 1 0,-6-6 0,0-1 0,-6-5 0,6-5 0,-4 4 0,8-10 0,-8 10 0,9-9 0,-10 8 0,10-8 0,-9 9 0,8-9 0,-8 8 0,9-8 0,-9 9 0,8-10 0,-8 10 0,9-9 0,-10 3 0,5-4 0,-1-1 0,2 0 0,5 1 0,0-1 0,-5 1 0,4-1 0,-4 0 0,0 1 0,3-7 0,-8 4 0,9-4 0,-10 7 0,10-1 0,-9 0 0,8 1 0,-3-1 0,0 6 0,4-5 0,-9 10 0,8-9 0,-8 9 0,9 1 0,-5 6 0,6 5 0,0 1 0,0-1 0,6-4 0,-5 3 0,9-4 0,-9 5 0,9 1 0,-3-1 0,-1 1 0,4-1 0,-3 1 0,4-1 0,1 7 0,1 2 0,-1-1 0,1 6 0,-1-12 0,1 12 0,-2-12 0,1 5 0,0-7 0,-6 1 0,4-1 0,-3 0 0,-1 1 0,4-1 0,-9 1 0,10-1 0,-5 1 0,0-1 0,-1-10 0,-5-2 0,0-11 0,0 1 0,5-1 0,-3 1 0,8-1 0,-9 0 0,9 1 0,-8-1 0,8 1 0,-9-1 0,9 0 0,-9 1 0,10 4 0,-10-3 0,9 3 0,-9-4 0,9 4 0,-8-3 0,8 4 0,-9-6 0,9 0 0,-3 6 0,-1-4 0,4 3 0,-9-4 0,10-1 0,-10 0 0,4 1 0,0-1 0,-4 1 0,10-1 0,-10 0 0,9 1 0,-9-1 0,9 6 0,-8-5 0,3 5 0,0 0 0,-4-5 0,4 5 0,-5-6 0,0 1 0,0-1 0,5 0 0,-3 1 0,8 4 0,-9 14 0,4 7 0,-5 1 0,0-3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2T10:27:29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24575,'14'6'0,"-3"7"0,3 1 0,-5 4 0,5 0 0,-3-5 0,2 5 0,-4-7 0,1 7 0,-2-5 0,2 5 0,-5 0 0,3-4 0,-3 4 0,4-7 0,-4 0 0,2 1 0,-5-1 0,5 1 0,-2-1 0,0 1 0,-1-1 0,0 0 0,-3 1 0,3-1 0,0 1 0,-3-1 0,7 7 0,-2 2 0,0 6 0,3 0 0,-8-6 0,7-2 0,-6 0 0,1-5 0,-3 5 0,4-6 0,-3-1 0,7 0 0,-7 1 0,8 6 0,-9-5 0,10 12 0,-9-6 0,7 1 0,-7-2 0,3-7 0,-4 1 0,4-1 0,-3 1 0,3-1 0,-4 0 0,0 1 0,0-1 0,0 1 0,4 4 0,-3-3 0,3 4 0,-4-6 0,0 0 0,0 1 0,0-1 0,0 1 0,0-1 0,0 1 0,0-1 0,0 0 0,0 1 0,0-1 0,0 1 0,0-1 0,0 1 0,0-1 0,0 1 0,0-1 0,0 0 0,0 1 0,0 6 0,0 1 0,0 8 0,0-1 0,0 0 0,0 0 0,-4-6 0,3 5 0,-3-12 0,4 5 0,-4-7 0,4 1 0,-5-1 0,5 1 0,0-1 0,0 0 0,0 1 0,0-1 0,0 1 0,5-6 0,-1-1 0,5-5 0,-4-5 0,3 4 0,-7-10 0,7 10 0,-7-9 0,7 8 0,-7-8 0,6 9 0,-5-9 0,6 8 0,-8-8 0,8 9 0,-6-10 0,5 10 0,-6-9 0,7 3 0,-3-4 0,0-1 0,-1 0 0,-4 1 0,0-1 0,4 1 0,-3-1 0,3 0 0,-1 1 0,-1-7 0,6 4 0,-8-4 0,9 7 0,-9-1 0,8 0 0,-6 1 0,1-1 0,1 6 0,-3-5 0,7 10 0,-7-9 0,7 9 0,-7 1 0,3 6 0,-4 5 0,0 1 0,0-1 0,-4-4 0,3 3 0,-7-4 0,7 5 0,-6 1 0,1-1 0,2 1 0,-4-1 0,3 1 0,-4-1 0,0 7 0,-1 2 0,1-1 0,-1 6 0,1-12 0,-1 12 0,2-12 0,-1 5 0,-1-7 0,6 1 0,-4-1 0,3 0 0,0 1 0,-2-1 0,6 1 0,-8-1 0,5 1 0,-1-1 0,1-10 0,4-2 0,0-11 0,0 1 0,-3-1 0,1 1 0,-6-1 0,8 0 0,-8 1 0,6-1 0,-5 1 0,6-1 0,-7 0 0,8 1 0,-9 4 0,8-3 0,-6 3 0,6-4 0,-7 4 0,7-3 0,-7 4 0,7-6 0,-6 0 0,1 6 0,2-4 0,-4 3 0,7-4 0,-7-1 0,7 0 0,-3 1 0,1-1 0,2 1 0,-8-1 0,9 0 0,-8 1 0,7-1 0,-6 6 0,5-5 0,-2 5 0,0 0 0,4-5 0,-4 5 0,4-6 0,0 1 0,0-1 0,-4 0 0,3 1 0,-7 4 0,7 14 0,-3 7 0,4 1 0,0-3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2T10:28:41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24575,'28'6'0,"-7"7"0,8 1 0,-10 4 0,9 0 0,-7-5 0,7 5 0,-11-7 0,3 7 0,-3-5 0,3 5 0,-11 0 0,8-4 0,-8 4 0,10-7 0,-10 0 0,6 1 0,-12-1 0,13 1 0,-7-1 0,2 1 0,-4-1 0,1 0 0,-5 1 0,5-1 0,0 1 0,-7-1 0,16 7 0,-5 2 0,-1 6 0,8 0 0,-18-6 0,16-2 0,-14 0 0,5-5 0,-8 5 0,7-6 0,-5-1 0,13 0 0,-12 1 0,14 6 0,-15-5 0,16 12 0,-14-6 0,12 1 0,-14-2 0,6-7 0,-8 1 0,7-1 0,-4 1 0,5-1 0,-8 0 0,0 1 0,0-1 0,0 1 0,8 4 0,-7-3 0,7 4 0,-8-6 0,0 0 0,0 1 0,0-1 0,0 1 0,0-1 0,0 1 0,0-1 0,0 0 0,0 1 0,0-1 0,0 1 0,0-1 0,0 1 0,0-1 0,0 1 0,0-1 0,0 0 0,0 1 0,0 6 0,0 1 0,0 8 0,0-1 0,0 0 0,0 0 0,-8-6 0,7 5 0,-7-12 0,8 5 0,-8-7 0,7 1 0,-8-1 0,9 1 0,0-1 0,0 0 0,0 1 0,0-1 0,0 1 0,9-6 0,0-1 0,10-5 0,-10-5 0,6 4 0,-12-10 0,13 10 0,-15-9 0,16 8 0,-15-8 0,13 9 0,-12-9 0,13 8 0,-15-8 0,14 9 0,-11-10 0,11 10 0,-14-9 0,16 3 0,-7-4 0,0-1 0,-2 0 0,-8 1 0,0-1 0,8 1 0,-7-1 0,7 0 0,0 1 0,-5-7 0,12 4 0,-13-4 0,15 7 0,-16-1 0,15 0 0,-13 1 0,4-1 0,1 6 0,-6-5 0,13 10 0,-12-9 0,12 9 0,-13 1 0,7 6 0,-9 5 0,0 1 0,0-1 0,-9-4 0,7 3 0,-13-4 0,14 5 0,-15 1 0,5-1 0,2 1 0,-6-1 0,4 1 0,-6-1 0,-1 7 0,-2 2 0,1-1 0,-1 6 0,2-12 0,-2 12 0,3-12 0,-2 5 0,1-7 0,9 1 0,-7-1 0,5 0 0,2 1 0,-6-1 0,13 1 0,-15-1 0,8 1 0,0-1 0,1-10 0,8-2 0,0-11 0,0 1 0,-8-1 0,5 1 0,-12-1 0,13 0 0,-13 1 0,12-1 0,-12 1 0,13-1 0,-13 0 0,13 1 0,-15 4 0,16-3 0,-15 3 0,15-4 0,-15 4 0,13-3 0,-12 4 0,13-6 0,-13 0 0,4 6 0,2-4 0,-6 3 0,13-4 0,-15-1 0,16 0 0,-7 1 0,0-1 0,7 1 0,-16-1 0,15 0 0,-13 1 0,13-1 0,-13 6 0,12-5 0,-5 5 0,0 0 0,7-5 0,-7 5 0,8-6 0,0 1 0,0-1 0,-8 0 0,5 1 0,-12 4 0,13 14 0,-5 7 0,7 1 0,0-3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B7925-FA93-274F-83DD-96C18250BE7D}" type="datetimeFigureOut">
              <a:rPr lang="en-RO" smtClean="0"/>
              <a:t>12/05/2020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7488-744C-884C-A83A-9DAE9AFF1888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87258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07CD-AF5B-C94D-A5A4-BC55474C6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5311C-AEA7-3645-95D3-33D3E72F3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B680E-D45C-6B42-8319-7E93DF7B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12/05/2020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E7DB5-4550-F74C-914F-365A3459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B2EC-C886-6742-A55D-F0C30C4A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3209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87A7-81D0-934C-8A1C-9A599703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09750-01A6-CF4F-801B-F827A0742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D0C1-7EF4-B040-AB00-D0646CD1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12/05/2020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FFB30-B70C-2D44-93B0-4099606A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EF14F-B253-D047-81BB-9A4515E0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1686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27D36-810A-8042-B2E3-9BAF87E49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E09F4-EA68-D648-BE87-C50CE5950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A2723-6665-7146-8F95-81FB1B86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12/05/2020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248E-9254-E749-A7B7-FB33CE40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15F6D-16B7-5C44-A5CF-A2E206BA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03432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909F-3B08-0047-82ED-A074671A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52EF-151B-494A-B2C8-67BBF879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50CF-E54F-6242-B8D5-EC235364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12/05/2020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068C1-43E6-604D-A2C7-7B5C2960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161F-4B43-B740-9644-EC6F2629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0136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4BFB-9829-A549-B057-E080C7CE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B8806-FFE5-4F4E-8DAF-760C9D531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240A-43D4-304B-AAF1-299606BF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12/05/2020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0D302-81C6-184F-840E-E4C08678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578AB-F608-1846-88EF-6C560AE3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325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6372-6E04-0F47-9882-D125F61C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2D66-45D9-1149-A37A-F42FE8C4E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96BA4-2DB9-B344-B906-D9480371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C1414-4A9F-9E4E-915F-9C7BD529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12/05/2020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BB333-F059-C841-B630-6BEEB43F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A9198-A385-F044-9893-037D6688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2287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3FA9-EA2B-D24E-8A7C-768736D9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E2BAF-B3D0-9442-BE8A-D1BBA6BEA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3807B-28D8-DA43-BCA1-1B1C2F5C3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CF947-5646-0B4A-A5BB-C7E0CA9FE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918BE-BBB9-5A47-B405-88DBD86DB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5ACD-5C53-C149-B8A3-E080BC47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12/05/2020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9ECD2-803C-5045-B2EF-7C5864BA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7F9A5-2BDC-8E43-A2A1-456155D2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2401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1ACA-9162-AA48-A152-4EDF2F35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C68EA-4700-F442-A985-C327AC1A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12/05/2020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90C12-29B2-0047-9F81-147A145C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0CA1D-DC22-0B45-9F87-CF5D436D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3935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A8441-FE20-B348-BF5B-8FBE21B6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12/05/2020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EA340-E4A8-BA46-923B-847506B7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00B5C-F9B0-374B-AFAB-A74AB0BA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1502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5463-FA86-6342-A12A-3A8A8F64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3F94E-1D3A-DF43-AE75-54D1875B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3B7D8-F053-EE44-A944-60EE32834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CD522-C03A-944D-98A3-1C13D510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12/05/2020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99599-8466-0445-98DD-D0298A83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63AFD-9846-AC45-94AC-54414E33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7621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60F5-8D22-6B4C-AEA9-68C350EE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D8888-7A2D-F643-8C3B-6271B0205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558F3-CA3F-6B4A-A2F0-D0986C75F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F2C67-7308-6F41-B55F-656568F6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12/05/2020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D79DF-FD3C-004B-A302-AF4DE923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008C8-3D69-C143-9907-FB2EE57B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7240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1CE5E-0606-6041-9359-5B6CBFBE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0D152-2FFC-AF41-B8B3-399B94F27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8E30-12A3-FD48-A4B3-568D5514B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A0348-1E35-084E-B924-D3F53B16E879}" type="datetimeFigureOut">
              <a:rPr lang="en-RO" smtClean="0"/>
              <a:t>12/05/2020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17EB-86A9-5A4A-AC43-822BD72A0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E7E5A-F013-F94D-8952-02D3B4751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0963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3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3.png"/><Relationship Id="rId4" Type="http://schemas.openxmlformats.org/officeDocument/2006/relationships/customXml" Target="../ink/ink8.xml"/><Relationship Id="rId9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3.png"/><Relationship Id="rId4" Type="http://schemas.openxmlformats.org/officeDocument/2006/relationships/customXml" Target="../ink/ink13.xml"/><Relationship Id="rId9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7740-3688-8543-89B8-C8A2EF86F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324" y="1122363"/>
            <a:ext cx="10083114" cy="2387600"/>
          </a:xfrm>
        </p:spPr>
        <p:txBody>
          <a:bodyPr/>
          <a:lstStyle/>
          <a:p>
            <a:r>
              <a:rPr lang="en-RO" dirty="0"/>
              <a:t>The </a:t>
            </a:r>
            <a:r>
              <a:rPr lang="en-RO" i="1" dirty="0"/>
              <a:t>append</a:t>
            </a:r>
            <a:r>
              <a:rPr lang="en-RO" dirty="0"/>
              <a:t>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2FC07-4230-7C46-A9CF-FC5E9840A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Prolog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37627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64AFC2B-E55D-C641-A624-4E324A4383C8}"/>
              </a:ext>
            </a:extLst>
          </p:cNvPr>
          <p:cNvSpPr txBox="1">
            <a:spLocks/>
          </p:cNvSpPr>
          <p:nvPr/>
        </p:nvSpPr>
        <p:spPr>
          <a:xfrm>
            <a:off x="838200" y="1258930"/>
            <a:ext cx="47277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RO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470D4-BF31-404C-A1DC-919BD87774A3}"/>
              </a:ext>
            </a:extLst>
          </p:cNvPr>
          <p:cNvSpPr txBox="1"/>
          <p:nvPr/>
        </p:nvSpPr>
        <p:spPr>
          <a:xfrm>
            <a:off x="1072978" y="443765"/>
            <a:ext cx="9724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" pitchFamily="2" charset="0"/>
              </a:rPr>
              <a:t>a</a:t>
            </a:r>
            <a:r>
              <a:rPr lang="en-RO" dirty="0">
                <a:latin typeface="Courier" pitchFamily="2" charset="0"/>
              </a:rPr>
              <a:t>ppend([],L,L).</a:t>
            </a:r>
          </a:p>
          <a:p>
            <a:r>
              <a:rPr lang="en-RO" dirty="0">
                <a:latin typeface="Courier" pitchFamily="2" charset="0"/>
              </a:rPr>
              <a:t>append([H|T],L,[H|R]) :- append(T,L,R).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F6B85-287F-9E4D-9AAC-01787B678E27}"/>
              </a:ext>
            </a:extLst>
          </p:cNvPr>
          <p:cNvSpPr txBox="1"/>
          <p:nvPr/>
        </p:nvSpPr>
        <p:spPr>
          <a:xfrm>
            <a:off x="1072978" y="1285890"/>
            <a:ext cx="362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?- append([1,2],[3,4],R).</a:t>
            </a:r>
            <a:endParaRPr lang="en-RO" dirty="0">
              <a:latin typeface="Courier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31AF50-F864-6745-89FD-0FE272F72240}"/>
              </a:ext>
            </a:extLst>
          </p:cNvPr>
          <p:cNvSpPr txBox="1"/>
          <p:nvPr/>
        </p:nvSpPr>
        <p:spPr>
          <a:xfrm>
            <a:off x="1505465" y="2738841"/>
            <a:ext cx="309304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append([2],[3,4],R’).</a:t>
            </a:r>
            <a:endParaRPr lang="en-RO" dirty="0">
              <a:latin typeface="Courier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82EFD-5AD4-0B4A-A6B8-25EEF970B747}"/>
              </a:ext>
            </a:extLst>
          </p:cNvPr>
          <p:cNvSpPr txBox="1"/>
          <p:nvPr/>
        </p:nvSpPr>
        <p:spPr>
          <a:xfrm>
            <a:off x="1566307" y="4453848"/>
            <a:ext cx="30454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append([],L,R’’).</a:t>
            </a:r>
            <a:endParaRPr lang="en-RO" dirty="0">
              <a:latin typeface="Courier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2F2642-06B8-2F45-80B8-CC51D16D5D15}"/>
              </a:ext>
            </a:extLst>
          </p:cNvPr>
          <p:cNvSpPr txBox="1"/>
          <p:nvPr/>
        </p:nvSpPr>
        <p:spPr>
          <a:xfrm>
            <a:off x="7346340" y="6229569"/>
            <a:ext cx="251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so, R = [1,2,3,4]</a:t>
            </a:r>
            <a:endParaRPr lang="en-RO" b="1" dirty="0">
              <a:solidFill>
                <a:schemeClr val="accent1">
                  <a:lumMod val="50000"/>
                </a:schemeClr>
              </a:solidFill>
              <a:latin typeface="Courier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625F62-9107-8248-906B-6F9B82E2F80E}"/>
              </a:ext>
            </a:extLst>
          </p:cNvPr>
          <p:cNvSpPr/>
          <p:nvPr/>
        </p:nvSpPr>
        <p:spPr>
          <a:xfrm>
            <a:off x="6789748" y="2772336"/>
            <a:ext cx="362514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append([1,2],[3,4],R).</a:t>
            </a:r>
            <a:endParaRPr lang="en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19792-1419-2646-AEB6-9A5C88DC3184}"/>
              </a:ext>
            </a:extLst>
          </p:cNvPr>
          <p:cNvSpPr txBox="1"/>
          <p:nvPr/>
        </p:nvSpPr>
        <p:spPr>
          <a:xfrm>
            <a:off x="10526031" y="2943287"/>
            <a:ext cx="127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G</a:t>
            </a:r>
            <a:r>
              <a:rPr lang="en-RO" i="1" dirty="0"/>
              <a:t>oal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533EF5-3A5C-A341-AF1C-DAB46299BF31}"/>
              </a:ext>
            </a:extLst>
          </p:cNvPr>
          <p:cNvSpPr txBox="1"/>
          <p:nvPr/>
        </p:nvSpPr>
        <p:spPr>
          <a:xfrm>
            <a:off x="6745888" y="3262521"/>
            <a:ext cx="89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Unifier:   </a:t>
            </a:r>
            <a:endParaRPr lang="en-RO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08B1F-E29C-5442-B7A4-20B6F7873458}"/>
              </a:ext>
            </a:extLst>
          </p:cNvPr>
          <p:cNvSpPr/>
          <p:nvPr/>
        </p:nvSpPr>
        <p:spPr>
          <a:xfrm>
            <a:off x="6759970" y="3613824"/>
            <a:ext cx="34858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[H|T] = [1,2],</a:t>
            </a:r>
          </a:p>
          <a:p>
            <a:r>
              <a:rPr lang="en-US" dirty="0">
                <a:latin typeface="Courier" pitchFamily="2" charset="0"/>
              </a:rPr>
              <a:t>H = 1, T = [2], </a:t>
            </a:r>
          </a:p>
          <a:p>
            <a:r>
              <a:rPr lang="en-US" dirty="0">
                <a:latin typeface="Courier" pitchFamily="2" charset="0"/>
              </a:rPr>
              <a:t>L = [3,4], </a:t>
            </a:r>
            <a:r>
              <a:rPr lang="en-US" b="1" dirty="0">
                <a:latin typeface="Courier" pitchFamily="2" charset="0"/>
              </a:rPr>
              <a:t>R = [1|R’]</a:t>
            </a:r>
            <a:endParaRPr lang="en-RO" b="1" dirty="0"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D9ADF7-6D5A-DE40-B7E6-453D323D93A7}"/>
              </a:ext>
            </a:extLst>
          </p:cNvPr>
          <p:cNvSpPr/>
          <p:nvPr/>
        </p:nvSpPr>
        <p:spPr>
          <a:xfrm>
            <a:off x="6789748" y="2399827"/>
            <a:ext cx="362514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append(T,L,R’).</a:t>
            </a:r>
            <a:endParaRPr lang="en-RO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2EFF60-9A54-9643-8E38-1EE66D818C73}"/>
              </a:ext>
            </a:extLst>
          </p:cNvPr>
          <p:cNvSpPr/>
          <p:nvPr/>
        </p:nvSpPr>
        <p:spPr>
          <a:xfrm>
            <a:off x="6789748" y="2401941"/>
            <a:ext cx="362514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append([2],[3,4],R’).</a:t>
            </a:r>
            <a:endParaRPr lang="en-RO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8874EC-610C-C044-9015-85F6351B27C2}"/>
              </a:ext>
            </a:extLst>
          </p:cNvPr>
          <p:cNvSpPr/>
          <p:nvPr/>
        </p:nvSpPr>
        <p:spPr>
          <a:xfrm>
            <a:off x="6789748" y="3159481"/>
            <a:ext cx="3625146" cy="81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D4AAE90-07A1-5346-8E65-6CD4C8E1F2B1}"/>
                  </a:ext>
                </a:extLst>
              </p14:cNvPr>
              <p14:cNvContentPartPr/>
              <p14:nvPr/>
            </p14:nvContentPartPr>
            <p14:xfrm>
              <a:off x="1899670" y="1705338"/>
              <a:ext cx="200127" cy="969684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D4AAE90-07A1-5346-8E65-6CD4C8E1F2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705" y="1687341"/>
                <a:ext cx="235697" cy="1005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D3B540B-0A12-E34B-A688-A2CDE5853148}"/>
                  </a:ext>
                </a:extLst>
              </p14:cNvPr>
              <p14:cNvContentPartPr/>
              <p14:nvPr/>
            </p14:nvContentPartPr>
            <p14:xfrm>
              <a:off x="1999733" y="3321977"/>
              <a:ext cx="200127" cy="969684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D3B540B-0A12-E34B-A688-A2CDE58531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1768" y="3303980"/>
                <a:ext cx="235697" cy="1005318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074004F9-7295-BF47-8461-8DD8F0E5875F}"/>
              </a:ext>
            </a:extLst>
          </p:cNvPr>
          <p:cNvSpPr/>
          <p:nvPr/>
        </p:nvSpPr>
        <p:spPr>
          <a:xfrm>
            <a:off x="6773221" y="4636165"/>
            <a:ext cx="34858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[H’|T’] = [2],</a:t>
            </a:r>
          </a:p>
          <a:p>
            <a:r>
              <a:rPr lang="en-US" dirty="0">
                <a:latin typeface="Courier" pitchFamily="2" charset="0"/>
              </a:rPr>
              <a:t>H’ = 2, T’ = [] </a:t>
            </a:r>
          </a:p>
          <a:p>
            <a:r>
              <a:rPr lang="en-US" b="1" dirty="0">
                <a:latin typeface="Courier" pitchFamily="2" charset="0"/>
              </a:rPr>
              <a:t>R’ = [2|R’’]</a:t>
            </a:r>
            <a:endParaRPr lang="en-RO" b="1" dirty="0">
              <a:latin typeface="Courier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A7758D-B3A0-A646-9322-37969448F60C}"/>
              </a:ext>
            </a:extLst>
          </p:cNvPr>
          <p:cNvSpPr/>
          <p:nvPr/>
        </p:nvSpPr>
        <p:spPr>
          <a:xfrm>
            <a:off x="6789748" y="2026660"/>
            <a:ext cx="362514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append(T’,L,R’’).</a:t>
            </a:r>
            <a:endParaRPr lang="en-RO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4FBC33-9495-9042-BBC7-2AACC01E6739}"/>
              </a:ext>
            </a:extLst>
          </p:cNvPr>
          <p:cNvSpPr/>
          <p:nvPr/>
        </p:nvSpPr>
        <p:spPr>
          <a:xfrm>
            <a:off x="6789748" y="2030692"/>
            <a:ext cx="362514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append([],[3,4],R’’).</a:t>
            </a:r>
            <a:endParaRPr lang="en-RO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4377CC-7CDF-5441-93FB-1EB1D1AD431F}"/>
              </a:ext>
            </a:extLst>
          </p:cNvPr>
          <p:cNvSpPr txBox="1"/>
          <p:nvPr/>
        </p:nvSpPr>
        <p:spPr>
          <a:xfrm>
            <a:off x="6789749" y="5647049"/>
            <a:ext cx="155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R’’ = L.</a:t>
            </a:r>
            <a:endParaRPr lang="en-RO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0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6" grpId="0" animBg="1"/>
      <p:bldP spid="20" grpId="0"/>
      <p:bldP spid="20" grpId="1"/>
      <p:bldP spid="2" grpId="0" animBg="1"/>
      <p:bldP spid="2" grpId="1" animBg="1"/>
      <p:bldP spid="5" grpId="0"/>
      <p:bldP spid="5" grpId="1"/>
      <p:bldP spid="21" grpId="0" animBg="1"/>
      <p:bldP spid="21" grpId="1" animBg="1"/>
      <p:bldP spid="18" grpId="0" animBg="1"/>
      <p:bldP spid="18" grpId="1" animBg="1"/>
      <p:bldP spid="24" grpId="0"/>
      <p:bldP spid="24" grpId="1"/>
      <p:bldP spid="25" grpId="0" animBg="1"/>
      <p:bldP spid="25" grpId="1" animBg="1"/>
      <p:bldP spid="26" grpId="0" animBg="1"/>
      <p:bldP spid="26" grpId="1" animBg="1"/>
      <p:bldP spid="28" grpId="0"/>
      <p:bldP spid="2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64AFC2B-E55D-C641-A624-4E324A4383C8}"/>
              </a:ext>
            </a:extLst>
          </p:cNvPr>
          <p:cNvSpPr txBox="1">
            <a:spLocks/>
          </p:cNvSpPr>
          <p:nvPr/>
        </p:nvSpPr>
        <p:spPr>
          <a:xfrm>
            <a:off x="838200" y="1258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RO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470D4-BF31-404C-A1DC-919BD87774A3}"/>
              </a:ext>
            </a:extLst>
          </p:cNvPr>
          <p:cNvSpPr txBox="1"/>
          <p:nvPr/>
        </p:nvSpPr>
        <p:spPr>
          <a:xfrm>
            <a:off x="1072978" y="443765"/>
            <a:ext cx="9724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" pitchFamily="2" charset="0"/>
              </a:rPr>
              <a:t>a</a:t>
            </a:r>
            <a:r>
              <a:rPr lang="en-RO" dirty="0">
                <a:latin typeface="Courier" pitchFamily="2" charset="0"/>
              </a:rPr>
              <a:t>ppend([],L,L).</a:t>
            </a:r>
          </a:p>
          <a:p>
            <a:r>
              <a:rPr lang="en-RO" dirty="0">
                <a:latin typeface="Courier" pitchFamily="2" charset="0"/>
              </a:rPr>
              <a:t>append([H|T],L,[H|R]) :- append(T,L,R).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F6B85-287F-9E4D-9AAC-01787B678E27}"/>
              </a:ext>
            </a:extLst>
          </p:cNvPr>
          <p:cNvSpPr txBox="1"/>
          <p:nvPr/>
        </p:nvSpPr>
        <p:spPr>
          <a:xfrm>
            <a:off x="1072978" y="1275380"/>
            <a:ext cx="972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?- append(X, _, [1,2]).</a:t>
            </a:r>
            <a:endParaRPr lang="en-RO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2C85A7-9C4B-8541-9171-8D6F1BFE9548}"/>
              </a:ext>
            </a:extLst>
          </p:cNvPr>
          <p:cNvSpPr txBox="1"/>
          <p:nvPr/>
        </p:nvSpPr>
        <p:spPr>
          <a:xfrm>
            <a:off x="1383747" y="1737045"/>
            <a:ext cx="350707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append(X, _3828, [1,2]).</a:t>
            </a:r>
            <a:endParaRPr lang="en-RO" dirty="0">
              <a:latin typeface="Courier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4A7DE-517C-9043-B015-D3E2FEF068DE}"/>
              </a:ext>
            </a:extLst>
          </p:cNvPr>
          <p:cNvSpPr txBox="1"/>
          <p:nvPr/>
        </p:nvSpPr>
        <p:spPr>
          <a:xfrm>
            <a:off x="82224" y="2638429"/>
            <a:ext cx="363764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append([], _3828, [1,2]).</a:t>
            </a:r>
            <a:endParaRPr lang="en-RO" dirty="0">
              <a:latin typeface="Courier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976903-B1E9-C546-A93C-63FE3C60B142}"/>
                  </a:ext>
                </a:extLst>
              </p14:cNvPr>
              <p14:cNvContentPartPr/>
              <p14:nvPr/>
            </p14:nvContentPartPr>
            <p14:xfrm>
              <a:off x="1858473" y="2119352"/>
              <a:ext cx="219960" cy="528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976903-B1E9-C546-A93C-63FE3C60B1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0502" y="2101352"/>
                <a:ext cx="255542" cy="56412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0543D6A6-447E-4C41-8926-C53153173891}"/>
              </a:ext>
            </a:extLst>
          </p:cNvPr>
          <p:cNvSpPr txBox="1"/>
          <p:nvPr/>
        </p:nvSpPr>
        <p:spPr>
          <a:xfrm>
            <a:off x="7125381" y="3262521"/>
            <a:ext cx="98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Unifier:   </a:t>
            </a:r>
            <a:endParaRPr lang="en-RO" i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C7A48-0669-B44E-BA03-1812DAFF57A3}"/>
              </a:ext>
            </a:extLst>
          </p:cNvPr>
          <p:cNvSpPr/>
          <p:nvPr/>
        </p:nvSpPr>
        <p:spPr>
          <a:xfrm>
            <a:off x="6990749" y="3159481"/>
            <a:ext cx="4907483" cy="81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37275A-425B-D74A-82F2-4D89BF15A2C0}"/>
              </a:ext>
            </a:extLst>
          </p:cNvPr>
          <p:cNvSpPr/>
          <p:nvPr/>
        </p:nvSpPr>
        <p:spPr>
          <a:xfrm>
            <a:off x="6990749" y="2772336"/>
            <a:ext cx="49074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append(X,_3828,[1,2]).</a:t>
            </a:r>
            <a:endParaRPr lang="en-RO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836833-4A03-4E4F-95A8-589B12E552D7}"/>
              </a:ext>
            </a:extLst>
          </p:cNvPr>
          <p:cNvSpPr/>
          <p:nvPr/>
        </p:nvSpPr>
        <p:spPr>
          <a:xfrm>
            <a:off x="7125380" y="3653717"/>
            <a:ext cx="4483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X = [], _3828 = L, [1,2] = L</a:t>
            </a:r>
            <a:endParaRPr lang="en-RO" b="1" dirty="0">
              <a:latin typeface="Courier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88E0F1-66AB-6F46-B512-9E79C7561ADE}"/>
              </a:ext>
            </a:extLst>
          </p:cNvPr>
          <p:cNvSpPr/>
          <p:nvPr/>
        </p:nvSpPr>
        <p:spPr>
          <a:xfrm>
            <a:off x="6990749" y="2408743"/>
            <a:ext cx="49074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append([],L,L).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39164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44" grpId="0" animBg="1"/>
      <p:bldP spid="45" grpId="0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64AFC2B-E55D-C641-A624-4E324A4383C8}"/>
              </a:ext>
            </a:extLst>
          </p:cNvPr>
          <p:cNvSpPr txBox="1">
            <a:spLocks/>
          </p:cNvSpPr>
          <p:nvPr/>
        </p:nvSpPr>
        <p:spPr>
          <a:xfrm>
            <a:off x="838200" y="1258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RO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470D4-BF31-404C-A1DC-919BD87774A3}"/>
              </a:ext>
            </a:extLst>
          </p:cNvPr>
          <p:cNvSpPr txBox="1"/>
          <p:nvPr/>
        </p:nvSpPr>
        <p:spPr>
          <a:xfrm>
            <a:off x="1072978" y="443765"/>
            <a:ext cx="9724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" pitchFamily="2" charset="0"/>
              </a:rPr>
              <a:t>a</a:t>
            </a:r>
            <a:r>
              <a:rPr lang="en-RO" dirty="0">
                <a:latin typeface="Courier" pitchFamily="2" charset="0"/>
              </a:rPr>
              <a:t>ppend([],L,L).</a:t>
            </a:r>
          </a:p>
          <a:p>
            <a:r>
              <a:rPr lang="en-RO" dirty="0">
                <a:latin typeface="Courier" pitchFamily="2" charset="0"/>
              </a:rPr>
              <a:t>append([H|T],L,[H|R]) :- append(T,L,R).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F6B85-287F-9E4D-9AAC-01787B678E27}"/>
              </a:ext>
            </a:extLst>
          </p:cNvPr>
          <p:cNvSpPr txBox="1"/>
          <p:nvPr/>
        </p:nvSpPr>
        <p:spPr>
          <a:xfrm>
            <a:off x="1072978" y="1275380"/>
            <a:ext cx="387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?- append(X, _, [1,2]).</a:t>
            </a:r>
            <a:endParaRPr lang="en-RO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2C85A7-9C4B-8541-9171-8D6F1BFE9548}"/>
              </a:ext>
            </a:extLst>
          </p:cNvPr>
          <p:cNvSpPr txBox="1"/>
          <p:nvPr/>
        </p:nvSpPr>
        <p:spPr>
          <a:xfrm>
            <a:off x="1383747" y="1737045"/>
            <a:ext cx="350707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append(X, _3828, [1,2]).</a:t>
            </a:r>
            <a:endParaRPr lang="en-RO" dirty="0">
              <a:latin typeface="Courier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4A7DE-517C-9043-B015-D3E2FEF068DE}"/>
              </a:ext>
            </a:extLst>
          </p:cNvPr>
          <p:cNvSpPr txBox="1"/>
          <p:nvPr/>
        </p:nvSpPr>
        <p:spPr>
          <a:xfrm>
            <a:off x="82224" y="2638429"/>
            <a:ext cx="363764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append([], _3828, [1,2]).</a:t>
            </a:r>
            <a:endParaRPr lang="en-RO" dirty="0">
              <a:latin typeface="Courier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257331-09C4-7D46-9DFC-39BD766C9218}"/>
              </a:ext>
            </a:extLst>
          </p:cNvPr>
          <p:cNvSpPr txBox="1"/>
          <p:nvPr/>
        </p:nvSpPr>
        <p:spPr>
          <a:xfrm>
            <a:off x="3854681" y="2647832"/>
            <a:ext cx="265593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append(T, L, [2]).</a:t>
            </a:r>
            <a:endParaRPr lang="en-RO" dirty="0">
              <a:latin typeface="Courier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D6432-F522-B64B-8C9D-0D374DAC795E}"/>
              </a:ext>
            </a:extLst>
          </p:cNvPr>
          <p:cNvSpPr txBox="1"/>
          <p:nvPr/>
        </p:nvSpPr>
        <p:spPr>
          <a:xfrm>
            <a:off x="559302" y="3518761"/>
            <a:ext cx="316056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append([], L, L).</a:t>
            </a:r>
            <a:endParaRPr lang="en-RO" dirty="0">
              <a:latin typeface="Courier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976903-B1E9-C546-A93C-63FE3C60B142}"/>
                  </a:ext>
                </a:extLst>
              </p14:cNvPr>
              <p14:cNvContentPartPr/>
              <p14:nvPr/>
            </p14:nvContentPartPr>
            <p14:xfrm>
              <a:off x="1858473" y="2119352"/>
              <a:ext cx="219960" cy="528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976903-B1E9-C546-A93C-63FE3C60B1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0502" y="2101352"/>
                <a:ext cx="255542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51A16D2-3434-8E42-B5FC-A0E0A64E6822}"/>
                  </a:ext>
                </a:extLst>
              </p14:cNvPr>
              <p14:cNvContentPartPr/>
              <p14:nvPr/>
            </p14:nvContentPartPr>
            <p14:xfrm flipH="1">
              <a:off x="4334330" y="2127135"/>
              <a:ext cx="168158" cy="528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51A16D2-3434-8E42-B5FC-A0E0A64E68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316364" y="2109135"/>
                <a:ext cx="20373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0BB21A3-354E-F14A-987D-24300958C816}"/>
                  </a:ext>
                </a:extLst>
              </p14:cNvPr>
              <p14:cNvContentPartPr/>
              <p14:nvPr/>
            </p14:nvContentPartPr>
            <p14:xfrm rot="2034175">
              <a:off x="3476622" y="2925331"/>
              <a:ext cx="275984" cy="663084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0BB21A3-354E-F14A-987D-24300958C8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34175">
                <a:off x="3458654" y="2907332"/>
                <a:ext cx="311560" cy="698722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0543D6A6-447E-4C41-8926-C53153173891}"/>
              </a:ext>
            </a:extLst>
          </p:cNvPr>
          <p:cNvSpPr txBox="1"/>
          <p:nvPr/>
        </p:nvSpPr>
        <p:spPr>
          <a:xfrm>
            <a:off x="7125381" y="3262521"/>
            <a:ext cx="98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Unifier:   </a:t>
            </a:r>
            <a:endParaRPr lang="en-RO" i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C7A48-0669-B44E-BA03-1812DAFF57A3}"/>
              </a:ext>
            </a:extLst>
          </p:cNvPr>
          <p:cNvSpPr/>
          <p:nvPr/>
        </p:nvSpPr>
        <p:spPr>
          <a:xfrm>
            <a:off x="6990749" y="3159481"/>
            <a:ext cx="4907483" cy="81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37275A-425B-D74A-82F2-4D89BF15A2C0}"/>
              </a:ext>
            </a:extLst>
          </p:cNvPr>
          <p:cNvSpPr/>
          <p:nvPr/>
        </p:nvSpPr>
        <p:spPr>
          <a:xfrm>
            <a:off x="6990749" y="2772336"/>
            <a:ext cx="49074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append(X,_3828,[1,2]).</a:t>
            </a:r>
            <a:endParaRPr lang="en-RO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836833-4A03-4E4F-95A8-589B12E552D7}"/>
              </a:ext>
            </a:extLst>
          </p:cNvPr>
          <p:cNvSpPr/>
          <p:nvPr/>
        </p:nvSpPr>
        <p:spPr>
          <a:xfrm>
            <a:off x="7125380" y="3653717"/>
            <a:ext cx="4483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X = [H|T], _3828 = L, </a:t>
            </a:r>
          </a:p>
          <a:p>
            <a:r>
              <a:rPr lang="en-US" dirty="0">
                <a:latin typeface="Courier" pitchFamily="2" charset="0"/>
              </a:rPr>
              <a:t>[H|R] = [1,2], H = 1, R = [2]</a:t>
            </a:r>
            <a:endParaRPr lang="en-RO" b="1" dirty="0">
              <a:latin typeface="Courier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88E0F1-66AB-6F46-B512-9E79C7561ADE}"/>
              </a:ext>
            </a:extLst>
          </p:cNvPr>
          <p:cNvSpPr/>
          <p:nvPr/>
        </p:nvSpPr>
        <p:spPr>
          <a:xfrm>
            <a:off x="6990749" y="2408743"/>
            <a:ext cx="49074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append(T,L,R).</a:t>
            </a:r>
            <a:endParaRPr lang="en-RO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30061-2280-F549-BE2B-B0F810325D70}"/>
              </a:ext>
            </a:extLst>
          </p:cNvPr>
          <p:cNvSpPr/>
          <p:nvPr/>
        </p:nvSpPr>
        <p:spPr>
          <a:xfrm>
            <a:off x="6990749" y="2408743"/>
            <a:ext cx="49074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append(T,L,[2]).</a:t>
            </a:r>
            <a:endParaRPr lang="en-RO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AC0EF2-85E9-3846-B6B0-ACEA52DFE20A}"/>
              </a:ext>
            </a:extLst>
          </p:cNvPr>
          <p:cNvSpPr/>
          <p:nvPr/>
        </p:nvSpPr>
        <p:spPr>
          <a:xfrm>
            <a:off x="7125380" y="4389942"/>
            <a:ext cx="2363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T = [], L = [2]</a:t>
            </a:r>
            <a:endParaRPr lang="en-RO" b="1" dirty="0">
              <a:latin typeface="Courier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D12DE4-1457-1E4A-AC86-22462C9B5C82}"/>
              </a:ext>
            </a:extLst>
          </p:cNvPr>
          <p:cNvSpPr/>
          <p:nvPr/>
        </p:nvSpPr>
        <p:spPr>
          <a:xfrm>
            <a:off x="6990749" y="2059006"/>
            <a:ext cx="49074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append([],L,L).</a:t>
            </a:r>
            <a:endParaRPr lang="en-RO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0FD6A8-CC8D-5647-B709-BF0BE781FF44}"/>
              </a:ext>
            </a:extLst>
          </p:cNvPr>
          <p:cNvSpPr txBox="1"/>
          <p:nvPr/>
        </p:nvSpPr>
        <p:spPr>
          <a:xfrm>
            <a:off x="9635653" y="4404241"/>
            <a:ext cx="17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so, X = [1]</a:t>
            </a:r>
            <a:endParaRPr lang="en-RO" b="1" dirty="0">
              <a:solidFill>
                <a:schemeClr val="accent1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3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45" grpId="0"/>
      <p:bldP spid="46" grpId="0" animBg="1"/>
      <p:bldP spid="22" grpId="0" animBg="1"/>
      <p:bldP spid="23" grpId="0"/>
      <p:bldP spid="25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64AFC2B-E55D-C641-A624-4E324A4383C8}"/>
              </a:ext>
            </a:extLst>
          </p:cNvPr>
          <p:cNvSpPr txBox="1">
            <a:spLocks/>
          </p:cNvSpPr>
          <p:nvPr/>
        </p:nvSpPr>
        <p:spPr>
          <a:xfrm>
            <a:off x="838200" y="1258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RO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470D4-BF31-404C-A1DC-919BD87774A3}"/>
              </a:ext>
            </a:extLst>
          </p:cNvPr>
          <p:cNvSpPr txBox="1"/>
          <p:nvPr/>
        </p:nvSpPr>
        <p:spPr>
          <a:xfrm>
            <a:off x="1072978" y="443765"/>
            <a:ext cx="9724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" pitchFamily="2" charset="0"/>
              </a:rPr>
              <a:t>a</a:t>
            </a:r>
            <a:r>
              <a:rPr lang="en-RO" dirty="0">
                <a:latin typeface="Courier" pitchFamily="2" charset="0"/>
              </a:rPr>
              <a:t>ppend([],L,L).</a:t>
            </a:r>
          </a:p>
          <a:p>
            <a:r>
              <a:rPr lang="en-RO" dirty="0">
                <a:latin typeface="Courier" pitchFamily="2" charset="0"/>
              </a:rPr>
              <a:t>append([H|T],L,[H|R]) :- append(T,L,R).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F6B85-287F-9E4D-9AAC-01787B678E27}"/>
              </a:ext>
            </a:extLst>
          </p:cNvPr>
          <p:cNvSpPr txBox="1"/>
          <p:nvPr/>
        </p:nvSpPr>
        <p:spPr>
          <a:xfrm>
            <a:off x="1072978" y="1275380"/>
            <a:ext cx="387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?- append(X, _, [1,2]).</a:t>
            </a:r>
            <a:endParaRPr lang="en-RO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2C85A7-9C4B-8541-9171-8D6F1BFE9548}"/>
              </a:ext>
            </a:extLst>
          </p:cNvPr>
          <p:cNvSpPr txBox="1"/>
          <p:nvPr/>
        </p:nvSpPr>
        <p:spPr>
          <a:xfrm>
            <a:off x="1383747" y="1737045"/>
            <a:ext cx="350707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append(X, _3828, [1,2]).</a:t>
            </a:r>
            <a:endParaRPr lang="en-RO" dirty="0">
              <a:latin typeface="Courier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4A7DE-517C-9043-B015-D3E2FEF068DE}"/>
              </a:ext>
            </a:extLst>
          </p:cNvPr>
          <p:cNvSpPr txBox="1"/>
          <p:nvPr/>
        </p:nvSpPr>
        <p:spPr>
          <a:xfrm>
            <a:off x="82224" y="2638429"/>
            <a:ext cx="363764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append([], _3828, [1,2]).</a:t>
            </a:r>
            <a:endParaRPr lang="en-RO" dirty="0">
              <a:latin typeface="Courier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257331-09C4-7D46-9DFC-39BD766C9218}"/>
              </a:ext>
            </a:extLst>
          </p:cNvPr>
          <p:cNvSpPr txBox="1"/>
          <p:nvPr/>
        </p:nvSpPr>
        <p:spPr>
          <a:xfrm>
            <a:off x="3854681" y="2647832"/>
            <a:ext cx="265593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append(T, L, [2]).</a:t>
            </a:r>
            <a:endParaRPr lang="en-RO" dirty="0">
              <a:latin typeface="Courier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04701-1536-A94E-8B19-C26232870832}"/>
              </a:ext>
            </a:extLst>
          </p:cNvPr>
          <p:cNvSpPr txBox="1"/>
          <p:nvPr/>
        </p:nvSpPr>
        <p:spPr>
          <a:xfrm>
            <a:off x="3854680" y="3521518"/>
            <a:ext cx="265593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append(T’, L, []).</a:t>
            </a:r>
            <a:endParaRPr lang="en-RO" dirty="0">
              <a:latin typeface="Courier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4870A4-26A5-3B4C-BA6C-32B33E16A54E}"/>
              </a:ext>
            </a:extLst>
          </p:cNvPr>
          <p:cNvSpPr txBox="1"/>
          <p:nvPr/>
        </p:nvSpPr>
        <p:spPr>
          <a:xfrm>
            <a:off x="559302" y="4445449"/>
            <a:ext cx="316056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append([], L, L).</a:t>
            </a:r>
            <a:endParaRPr lang="en-RO" dirty="0">
              <a:latin typeface="Courier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976903-B1E9-C546-A93C-63FE3C60B142}"/>
                  </a:ext>
                </a:extLst>
              </p14:cNvPr>
              <p14:cNvContentPartPr/>
              <p14:nvPr/>
            </p14:nvContentPartPr>
            <p14:xfrm>
              <a:off x="1858473" y="2119352"/>
              <a:ext cx="219960" cy="528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976903-B1E9-C546-A93C-63FE3C60B1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0502" y="2101352"/>
                <a:ext cx="255542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51A16D2-3434-8E42-B5FC-A0E0A64E6822}"/>
                  </a:ext>
                </a:extLst>
              </p14:cNvPr>
              <p14:cNvContentPartPr/>
              <p14:nvPr/>
            </p14:nvContentPartPr>
            <p14:xfrm flipH="1">
              <a:off x="4334330" y="2127135"/>
              <a:ext cx="168158" cy="528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51A16D2-3434-8E42-B5FC-A0E0A64E68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316364" y="2109135"/>
                <a:ext cx="20373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0BB21A3-354E-F14A-987D-24300958C816}"/>
                  </a:ext>
                </a:extLst>
              </p14:cNvPr>
              <p14:cNvContentPartPr/>
              <p14:nvPr/>
            </p14:nvContentPartPr>
            <p14:xfrm flipH="1">
              <a:off x="4853018" y="3033210"/>
              <a:ext cx="338475" cy="528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0BB21A3-354E-F14A-987D-24300958C8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4835393" y="3015210"/>
                <a:ext cx="374085" cy="56412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0543D6A6-447E-4C41-8926-C53153173891}"/>
              </a:ext>
            </a:extLst>
          </p:cNvPr>
          <p:cNvSpPr txBox="1"/>
          <p:nvPr/>
        </p:nvSpPr>
        <p:spPr>
          <a:xfrm>
            <a:off x="7125381" y="3262521"/>
            <a:ext cx="98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Unifier:   </a:t>
            </a:r>
            <a:endParaRPr lang="en-RO" i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C7A48-0669-B44E-BA03-1812DAFF57A3}"/>
              </a:ext>
            </a:extLst>
          </p:cNvPr>
          <p:cNvSpPr/>
          <p:nvPr/>
        </p:nvSpPr>
        <p:spPr>
          <a:xfrm>
            <a:off x="6990749" y="3159481"/>
            <a:ext cx="4907483" cy="81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37275A-425B-D74A-82F2-4D89BF15A2C0}"/>
              </a:ext>
            </a:extLst>
          </p:cNvPr>
          <p:cNvSpPr/>
          <p:nvPr/>
        </p:nvSpPr>
        <p:spPr>
          <a:xfrm>
            <a:off x="6990749" y="2772336"/>
            <a:ext cx="49074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append(X,_3828,[1,2]).</a:t>
            </a:r>
            <a:endParaRPr lang="en-RO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836833-4A03-4E4F-95A8-589B12E552D7}"/>
              </a:ext>
            </a:extLst>
          </p:cNvPr>
          <p:cNvSpPr/>
          <p:nvPr/>
        </p:nvSpPr>
        <p:spPr>
          <a:xfrm>
            <a:off x="7125380" y="3653717"/>
            <a:ext cx="4483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X = [H|T], _3828 = L, </a:t>
            </a:r>
          </a:p>
          <a:p>
            <a:r>
              <a:rPr lang="en-US" dirty="0">
                <a:latin typeface="Courier" pitchFamily="2" charset="0"/>
              </a:rPr>
              <a:t>[H|R] = [1,2], H = 1, R = [2]</a:t>
            </a:r>
            <a:endParaRPr lang="en-RO" b="1" dirty="0">
              <a:latin typeface="Courier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88E0F1-66AB-6F46-B512-9E79C7561ADE}"/>
              </a:ext>
            </a:extLst>
          </p:cNvPr>
          <p:cNvSpPr/>
          <p:nvPr/>
        </p:nvSpPr>
        <p:spPr>
          <a:xfrm>
            <a:off x="6990749" y="2408743"/>
            <a:ext cx="49074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append(T,L,R).</a:t>
            </a:r>
            <a:endParaRPr lang="en-RO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30061-2280-F549-BE2B-B0F810325D70}"/>
              </a:ext>
            </a:extLst>
          </p:cNvPr>
          <p:cNvSpPr/>
          <p:nvPr/>
        </p:nvSpPr>
        <p:spPr>
          <a:xfrm>
            <a:off x="6990749" y="2408743"/>
            <a:ext cx="49074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append(T,L,[2]).</a:t>
            </a:r>
            <a:endParaRPr lang="en-RO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AC0EF2-85E9-3846-B6B0-ACEA52DFE20A}"/>
              </a:ext>
            </a:extLst>
          </p:cNvPr>
          <p:cNvSpPr/>
          <p:nvPr/>
        </p:nvSpPr>
        <p:spPr>
          <a:xfrm>
            <a:off x="7125380" y="4389942"/>
            <a:ext cx="4019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T = [H’|T’], [H’|R’] = [2],</a:t>
            </a:r>
          </a:p>
          <a:p>
            <a:r>
              <a:rPr lang="en-US" dirty="0">
                <a:latin typeface="Courier" pitchFamily="2" charset="0"/>
              </a:rPr>
              <a:t>H’ = 2, R’ = []</a:t>
            </a:r>
            <a:endParaRPr lang="en-RO" dirty="0">
              <a:latin typeface="Courier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D12DE4-1457-1E4A-AC86-22462C9B5C82}"/>
              </a:ext>
            </a:extLst>
          </p:cNvPr>
          <p:cNvSpPr/>
          <p:nvPr/>
        </p:nvSpPr>
        <p:spPr>
          <a:xfrm>
            <a:off x="6990749" y="2059006"/>
            <a:ext cx="49074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append(T’,L,R’).</a:t>
            </a:r>
            <a:endParaRPr lang="en-RO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0FD6A8-CC8D-5647-B709-BF0BE781FF44}"/>
              </a:ext>
            </a:extLst>
          </p:cNvPr>
          <p:cNvSpPr txBox="1"/>
          <p:nvPr/>
        </p:nvSpPr>
        <p:spPr>
          <a:xfrm>
            <a:off x="9599085" y="5121050"/>
            <a:ext cx="239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so, X = [1,2]</a:t>
            </a:r>
            <a:endParaRPr lang="en-RO" b="1" dirty="0">
              <a:solidFill>
                <a:schemeClr val="accent1">
                  <a:lumMod val="50000"/>
                </a:schemeClr>
              </a:solidFill>
              <a:latin typeface="Courier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C5CDD9-FDFE-5B41-867A-14C7CF4B44B8}"/>
              </a:ext>
            </a:extLst>
          </p:cNvPr>
          <p:cNvSpPr/>
          <p:nvPr/>
        </p:nvSpPr>
        <p:spPr>
          <a:xfrm>
            <a:off x="6990749" y="2049937"/>
            <a:ext cx="49074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append(T’,L,[]).</a:t>
            </a:r>
            <a:endParaRPr lang="en-RO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32602B-CE3E-5F4C-8D69-CCC9DE041B45}"/>
              </a:ext>
            </a:extLst>
          </p:cNvPr>
          <p:cNvSpPr txBox="1"/>
          <p:nvPr/>
        </p:nvSpPr>
        <p:spPr>
          <a:xfrm>
            <a:off x="559302" y="3518761"/>
            <a:ext cx="316056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append([], L, L).</a:t>
            </a:r>
            <a:endParaRPr lang="en-RO" dirty="0">
              <a:latin typeface="Courier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2CC99B6-9576-4A42-B31B-3A21E7283A9E}"/>
                  </a:ext>
                </a:extLst>
              </p14:cNvPr>
              <p14:cNvContentPartPr/>
              <p14:nvPr/>
            </p14:nvContentPartPr>
            <p14:xfrm rot="2034175">
              <a:off x="3476622" y="2925331"/>
              <a:ext cx="275984" cy="663084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2CC99B6-9576-4A42-B31B-3A21E7283A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34175">
                <a:off x="3458654" y="2907332"/>
                <a:ext cx="311560" cy="698722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2A251194-C5C2-AD40-A1A3-E845D4DE8145}"/>
              </a:ext>
            </a:extLst>
          </p:cNvPr>
          <p:cNvSpPr/>
          <p:nvPr/>
        </p:nvSpPr>
        <p:spPr>
          <a:xfrm>
            <a:off x="7151884" y="5121050"/>
            <a:ext cx="4019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T’ = [], L = []</a:t>
            </a:r>
            <a:endParaRPr lang="en-RO" dirty="0">
              <a:latin typeface="Courier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D0132D-3085-3D41-AE29-90949372C817}"/>
              </a:ext>
            </a:extLst>
          </p:cNvPr>
          <p:cNvSpPr/>
          <p:nvPr/>
        </p:nvSpPr>
        <p:spPr>
          <a:xfrm>
            <a:off x="6990749" y="1698392"/>
            <a:ext cx="49074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append([],L,L).</a:t>
            </a:r>
            <a:endParaRPr lang="en-R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D915AD4-108B-C44D-AE05-9D11D6806CAE}"/>
                  </a:ext>
                </a:extLst>
              </p14:cNvPr>
              <p14:cNvContentPartPr/>
              <p14:nvPr/>
            </p14:nvContentPartPr>
            <p14:xfrm rot="2034175">
              <a:off x="3581879" y="3821969"/>
              <a:ext cx="275984" cy="663084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D915AD4-108B-C44D-AE05-9D11D6806C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34175">
                <a:off x="3563911" y="3803970"/>
                <a:ext cx="311560" cy="6987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650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23" grpId="0"/>
      <p:bldP spid="25" grpId="0" animBg="1"/>
      <p:bldP spid="26" grpId="0"/>
      <p:bldP spid="29" grpId="0" animBg="1"/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64AFC2B-E55D-C641-A624-4E324A4383C8}"/>
              </a:ext>
            </a:extLst>
          </p:cNvPr>
          <p:cNvSpPr txBox="1">
            <a:spLocks/>
          </p:cNvSpPr>
          <p:nvPr/>
        </p:nvSpPr>
        <p:spPr>
          <a:xfrm>
            <a:off x="838200" y="1258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RO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470D4-BF31-404C-A1DC-919BD87774A3}"/>
              </a:ext>
            </a:extLst>
          </p:cNvPr>
          <p:cNvSpPr txBox="1"/>
          <p:nvPr/>
        </p:nvSpPr>
        <p:spPr>
          <a:xfrm>
            <a:off x="1072978" y="443765"/>
            <a:ext cx="9724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" pitchFamily="2" charset="0"/>
              </a:rPr>
              <a:t>a</a:t>
            </a:r>
            <a:r>
              <a:rPr lang="en-RO" dirty="0">
                <a:latin typeface="Courier" pitchFamily="2" charset="0"/>
              </a:rPr>
              <a:t>ppend([],L,L).</a:t>
            </a:r>
          </a:p>
          <a:p>
            <a:r>
              <a:rPr lang="en-RO" dirty="0">
                <a:latin typeface="Courier" pitchFamily="2" charset="0"/>
              </a:rPr>
              <a:t>append([H|T],L,[H|R]) :- append(T,L,R).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F6B85-287F-9E4D-9AAC-01787B678E27}"/>
              </a:ext>
            </a:extLst>
          </p:cNvPr>
          <p:cNvSpPr txBox="1"/>
          <p:nvPr/>
        </p:nvSpPr>
        <p:spPr>
          <a:xfrm>
            <a:off x="1072978" y="1275380"/>
            <a:ext cx="387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?- append(X, _, [1,2]).</a:t>
            </a:r>
            <a:endParaRPr lang="en-RO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2C85A7-9C4B-8541-9171-8D6F1BFE9548}"/>
              </a:ext>
            </a:extLst>
          </p:cNvPr>
          <p:cNvSpPr txBox="1"/>
          <p:nvPr/>
        </p:nvSpPr>
        <p:spPr>
          <a:xfrm>
            <a:off x="1383747" y="1737045"/>
            <a:ext cx="350707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append(X, _3828, [1,2]).</a:t>
            </a:r>
            <a:endParaRPr lang="en-RO" dirty="0">
              <a:latin typeface="Courier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4A7DE-517C-9043-B015-D3E2FEF068DE}"/>
              </a:ext>
            </a:extLst>
          </p:cNvPr>
          <p:cNvSpPr txBox="1"/>
          <p:nvPr/>
        </p:nvSpPr>
        <p:spPr>
          <a:xfrm>
            <a:off x="82224" y="2638429"/>
            <a:ext cx="363764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append([], _3828, [1,2]).</a:t>
            </a:r>
            <a:endParaRPr lang="en-RO" dirty="0">
              <a:latin typeface="Courier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257331-09C4-7D46-9DFC-39BD766C9218}"/>
              </a:ext>
            </a:extLst>
          </p:cNvPr>
          <p:cNvSpPr txBox="1"/>
          <p:nvPr/>
        </p:nvSpPr>
        <p:spPr>
          <a:xfrm>
            <a:off x="3854681" y="2647832"/>
            <a:ext cx="265593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append(T, L, [2]).</a:t>
            </a:r>
            <a:endParaRPr lang="en-RO" dirty="0">
              <a:latin typeface="Courier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04701-1536-A94E-8B19-C26232870832}"/>
              </a:ext>
            </a:extLst>
          </p:cNvPr>
          <p:cNvSpPr txBox="1"/>
          <p:nvPr/>
        </p:nvSpPr>
        <p:spPr>
          <a:xfrm>
            <a:off x="3854680" y="3521518"/>
            <a:ext cx="265593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append(T’, L, []).</a:t>
            </a:r>
            <a:endParaRPr lang="en-RO" dirty="0">
              <a:latin typeface="Courier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4870A4-26A5-3B4C-BA6C-32B33E16A54E}"/>
              </a:ext>
            </a:extLst>
          </p:cNvPr>
          <p:cNvSpPr txBox="1"/>
          <p:nvPr/>
        </p:nvSpPr>
        <p:spPr>
          <a:xfrm>
            <a:off x="559302" y="4445449"/>
            <a:ext cx="316056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append([], L, L).</a:t>
            </a:r>
            <a:endParaRPr lang="en-RO" dirty="0">
              <a:latin typeface="Courier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976903-B1E9-C546-A93C-63FE3C60B142}"/>
                  </a:ext>
                </a:extLst>
              </p14:cNvPr>
              <p14:cNvContentPartPr/>
              <p14:nvPr/>
            </p14:nvContentPartPr>
            <p14:xfrm>
              <a:off x="1858473" y="2119352"/>
              <a:ext cx="219960" cy="528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976903-B1E9-C546-A93C-63FE3C60B1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0502" y="2101352"/>
                <a:ext cx="255542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51A16D2-3434-8E42-B5FC-A0E0A64E6822}"/>
                  </a:ext>
                </a:extLst>
              </p14:cNvPr>
              <p14:cNvContentPartPr/>
              <p14:nvPr/>
            </p14:nvContentPartPr>
            <p14:xfrm flipH="1">
              <a:off x="4334330" y="2127135"/>
              <a:ext cx="168158" cy="528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51A16D2-3434-8E42-B5FC-A0E0A64E68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4316364" y="2109135"/>
                <a:ext cx="20373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0BB21A3-354E-F14A-987D-24300958C816}"/>
                  </a:ext>
                </a:extLst>
              </p14:cNvPr>
              <p14:cNvContentPartPr/>
              <p14:nvPr/>
            </p14:nvContentPartPr>
            <p14:xfrm flipH="1">
              <a:off x="4853018" y="3033210"/>
              <a:ext cx="338475" cy="528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0BB21A3-354E-F14A-987D-24300958C8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4835393" y="3015210"/>
                <a:ext cx="374085" cy="56412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0543D6A6-447E-4C41-8926-C53153173891}"/>
              </a:ext>
            </a:extLst>
          </p:cNvPr>
          <p:cNvSpPr txBox="1"/>
          <p:nvPr/>
        </p:nvSpPr>
        <p:spPr>
          <a:xfrm>
            <a:off x="7125381" y="3262521"/>
            <a:ext cx="98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Unifier:   </a:t>
            </a:r>
            <a:endParaRPr lang="en-RO" i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C7A48-0669-B44E-BA03-1812DAFF57A3}"/>
              </a:ext>
            </a:extLst>
          </p:cNvPr>
          <p:cNvSpPr/>
          <p:nvPr/>
        </p:nvSpPr>
        <p:spPr>
          <a:xfrm>
            <a:off x="6990749" y="3159481"/>
            <a:ext cx="4907483" cy="81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37275A-425B-D74A-82F2-4D89BF15A2C0}"/>
              </a:ext>
            </a:extLst>
          </p:cNvPr>
          <p:cNvSpPr/>
          <p:nvPr/>
        </p:nvSpPr>
        <p:spPr>
          <a:xfrm>
            <a:off x="6990749" y="2772336"/>
            <a:ext cx="49074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append(X,_3828,[1,2]).</a:t>
            </a:r>
            <a:endParaRPr lang="en-RO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836833-4A03-4E4F-95A8-589B12E552D7}"/>
              </a:ext>
            </a:extLst>
          </p:cNvPr>
          <p:cNvSpPr/>
          <p:nvPr/>
        </p:nvSpPr>
        <p:spPr>
          <a:xfrm>
            <a:off x="7125380" y="3653717"/>
            <a:ext cx="4483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X = [H|T], _3828 = L, </a:t>
            </a:r>
          </a:p>
          <a:p>
            <a:r>
              <a:rPr lang="en-US" dirty="0">
                <a:latin typeface="Courier" pitchFamily="2" charset="0"/>
              </a:rPr>
              <a:t>[H|R] = [1,2], H = 1, R = [2]</a:t>
            </a:r>
            <a:endParaRPr lang="en-RO" b="1" dirty="0">
              <a:latin typeface="Courier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88E0F1-66AB-6F46-B512-9E79C7561ADE}"/>
              </a:ext>
            </a:extLst>
          </p:cNvPr>
          <p:cNvSpPr/>
          <p:nvPr/>
        </p:nvSpPr>
        <p:spPr>
          <a:xfrm>
            <a:off x="6990749" y="2408743"/>
            <a:ext cx="49074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append(T,L,R).</a:t>
            </a:r>
            <a:endParaRPr lang="en-RO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30061-2280-F549-BE2B-B0F810325D70}"/>
              </a:ext>
            </a:extLst>
          </p:cNvPr>
          <p:cNvSpPr/>
          <p:nvPr/>
        </p:nvSpPr>
        <p:spPr>
          <a:xfrm>
            <a:off x="6990749" y="2408743"/>
            <a:ext cx="49074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append(T,L,[2]).</a:t>
            </a:r>
            <a:endParaRPr lang="en-RO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AC0EF2-85E9-3846-B6B0-ACEA52DFE20A}"/>
              </a:ext>
            </a:extLst>
          </p:cNvPr>
          <p:cNvSpPr/>
          <p:nvPr/>
        </p:nvSpPr>
        <p:spPr>
          <a:xfrm>
            <a:off x="7125380" y="4389942"/>
            <a:ext cx="4019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T = [H’|T’], [H’|R’] = [2],</a:t>
            </a:r>
          </a:p>
          <a:p>
            <a:r>
              <a:rPr lang="en-US" dirty="0">
                <a:latin typeface="Courier" pitchFamily="2" charset="0"/>
              </a:rPr>
              <a:t>H’ = 2, R’ = []</a:t>
            </a:r>
            <a:endParaRPr lang="en-RO" dirty="0">
              <a:latin typeface="Courier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D12DE4-1457-1E4A-AC86-22462C9B5C82}"/>
              </a:ext>
            </a:extLst>
          </p:cNvPr>
          <p:cNvSpPr/>
          <p:nvPr/>
        </p:nvSpPr>
        <p:spPr>
          <a:xfrm>
            <a:off x="6990749" y="2059006"/>
            <a:ext cx="49074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append(T’,L,R’).</a:t>
            </a:r>
            <a:endParaRPr lang="en-RO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0FD6A8-CC8D-5647-B709-BF0BE781FF44}"/>
              </a:ext>
            </a:extLst>
          </p:cNvPr>
          <p:cNvSpPr txBox="1"/>
          <p:nvPr/>
        </p:nvSpPr>
        <p:spPr>
          <a:xfrm>
            <a:off x="9599085" y="5121050"/>
            <a:ext cx="239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so, X = [1,2]</a:t>
            </a:r>
            <a:endParaRPr lang="en-RO" b="1" dirty="0">
              <a:solidFill>
                <a:schemeClr val="accent1">
                  <a:lumMod val="50000"/>
                </a:schemeClr>
              </a:solidFill>
              <a:latin typeface="Courier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C5CDD9-FDFE-5B41-867A-14C7CF4B44B8}"/>
              </a:ext>
            </a:extLst>
          </p:cNvPr>
          <p:cNvSpPr/>
          <p:nvPr/>
        </p:nvSpPr>
        <p:spPr>
          <a:xfrm>
            <a:off x="6990749" y="2049937"/>
            <a:ext cx="49074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append(T’,L,[]).</a:t>
            </a:r>
            <a:endParaRPr lang="en-RO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32602B-CE3E-5F4C-8D69-CCC9DE041B45}"/>
              </a:ext>
            </a:extLst>
          </p:cNvPr>
          <p:cNvSpPr txBox="1"/>
          <p:nvPr/>
        </p:nvSpPr>
        <p:spPr>
          <a:xfrm>
            <a:off x="559302" y="3518761"/>
            <a:ext cx="316056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append([], L, L).</a:t>
            </a:r>
            <a:endParaRPr lang="en-RO" dirty="0">
              <a:latin typeface="Courier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2CC99B6-9576-4A42-B31B-3A21E7283A9E}"/>
                  </a:ext>
                </a:extLst>
              </p14:cNvPr>
              <p14:cNvContentPartPr/>
              <p14:nvPr/>
            </p14:nvContentPartPr>
            <p14:xfrm rot="2034175">
              <a:off x="3476622" y="2925331"/>
              <a:ext cx="275984" cy="663084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2CC99B6-9576-4A42-B31B-3A21E7283A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34175">
                <a:off x="3458654" y="2907332"/>
                <a:ext cx="311560" cy="698722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2A251194-C5C2-AD40-A1A3-E845D4DE8145}"/>
              </a:ext>
            </a:extLst>
          </p:cNvPr>
          <p:cNvSpPr/>
          <p:nvPr/>
        </p:nvSpPr>
        <p:spPr>
          <a:xfrm>
            <a:off x="7151884" y="5121050"/>
            <a:ext cx="4019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T’ = [], L = []</a:t>
            </a:r>
            <a:endParaRPr lang="en-RO" dirty="0">
              <a:latin typeface="Courier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D0132D-3085-3D41-AE29-90949372C817}"/>
              </a:ext>
            </a:extLst>
          </p:cNvPr>
          <p:cNvSpPr/>
          <p:nvPr/>
        </p:nvSpPr>
        <p:spPr>
          <a:xfrm>
            <a:off x="6990749" y="1698392"/>
            <a:ext cx="49074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append([],L,L).</a:t>
            </a:r>
            <a:endParaRPr lang="en-R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D915AD4-108B-C44D-AE05-9D11D6806CAE}"/>
                  </a:ext>
                </a:extLst>
              </p14:cNvPr>
              <p14:cNvContentPartPr/>
              <p14:nvPr/>
            </p14:nvContentPartPr>
            <p14:xfrm rot="2034175">
              <a:off x="3581879" y="3821969"/>
              <a:ext cx="275984" cy="663084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D915AD4-108B-C44D-AE05-9D11D6806C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34175">
                <a:off x="3563911" y="3803970"/>
                <a:ext cx="311560" cy="6987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321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6" grpId="0" animBg="1"/>
      <p:bldP spid="22" grpId="0" animBg="1"/>
      <p:bldP spid="23" grpId="0"/>
      <p:bldP spid="25" grpId="0" animBg="1"/>
      <p:bldP spid="26" grpId="0"/>
      <p:bldP spid="29" grpId="0" animBg="1"/>
      <p:bldP spid="33" grpId="0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794</Words>
  <Application>Microsoft Macintosh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Office Theme</vt:lpstr>
      <vt:lpstr>The append example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Matei POPOVICI (76979)</dc:creator>
  <cp:lastModifiedBy>Dan Matei POPOVICI (76979)</cp:lastModifiedBy>
  <cp:revision>81</cp:revision>
  <dcterms:created xsi:type="dcterms:W3CDTF">2020-04-02T11:34:32Z</dcterms:created>
  <dcterms:modified xsi:type="dcterms:W3CDTF">2020-05-12T11:00:21Z</dcterms:modified>
</cp:coreProperties>
</file>