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notesSlides/notesSlide2.xml" ContentType="application/vnd.openxmlformats-officedocument.presentationml.notesSlide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01"/>
    <p:restoredTop sz="82742"/>
  </p:normalViewPr>
  <p:slideViewPr>
    <p:cSldViewPr snapToGrid="0" snapToObjects="1">
      <p:cViewPr>
        <p:scale>
          <a:sx n="125" d="100"/>
          <a:sy n="125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0:27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1 24575,'0'23'0,"0"2"0,0 6 0,0 0 0,0-1 0,0 8 0,-5-6 0,4 5 0,-9 1 0,9-6 0,-4 12 0,1-11 0,2 4 0,-2-6 0,-1-1 0,4 8 0,-8-6 0,8 5 0,-4-6 0,0 6 0,4-4 0,-9 4 0,9-6 0,-8-1 0,8 1 0,-8 0 0,7 6 0,-7-4 0,4 4 0,-6-6 0,6 6 0,-4-5 0,3 6 0,0-8 0,-3 1 0,3 0 0,-4-1 0,4 1 0,-3 0 0,4-1 0,-6 8 0,5-6 0,-4 12 0,4-11 0,-1 4 0,-2 0 0,3-4 0,0 4 0,-4 0 0,9-4 0,-9 4 0,4 0 0,0-4 0,-8 18 0,7-17 0,-3 10 0,1-19 0,3 5 0,1-11 0,-4 10 0,8-14 0,-8 13 0,4-13 0,-1 4 0,-2-2 0,7-3 0,-7 4 0,3-5 0,0 4 0,-2-4 0,6 5 0,-7 0 0,7 0 0,-8 0 0,8 0 0,-3 0 0,0 0 0,3-4 0,-3 3 0,1-5 0,2 1 0,-3-1 0,4-4 0,0 0 0,0-1 0,-3 1 0,2 0 0,-3 0 0,4 0 0,0 0 0,0-1 0,0 1 0,0-3 0,0-2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2:42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 24575,'0'47'0,"0"-6"0,0-2 0,0-8 0,-4 8 0,3-9 0,-2 9 0,3-8 0,-3-1 0,2-2 0,-5-3 0,5 0 0,-6-1 0,7-4 0,-7 3 0,4-2 0,-2 3 0,0-4 0,4 4 0,-5-4 0,5 9 0,-5-9 0,5 4 0,-4-4 0,4 0 0,-2-4 0,0 2 0,2-8 0,-2 4 0,1-5 0,1 2 0,-4-2 0,4 2 0,-3-5 0,3 4 0,-1-4 0,0 2 0,1 0 0,-4-2 0,3 2 0,-1 0 0,-2-3 0,2 6 0,-2-5 0,-1 5 0,3-3 0,-2 1 0,2 2 0,-3-5 0,3 4 0,-1-4 0,0 5 0,-1-2 0,-1 2 0,0 1 0,-2 4 0,1-3 0,-1 1 0,2-3 0,0-3 0,0 4 0,0-1 0,0 4 0,0-2 0,0 2 0,0-3 0,0-1 0,0 4 0,0-2 0,-1 5 0,1-5 0,3 2 0,-3-4 0,3 1 0,0 0 0,-2-1 0,1 1 0,-2 3 0,0-3 0,0 3 0,0 0 0,-1 3 0,1-2 0,0 1 0,3-5 0,-2-4 0,2 3 0,0-5 0,-2 2 0,4-3 0,-3 3 0,3-3 0,-4 3 0,4 0 0,-3-2 0,3 2 0,-1-3 0,0 0 0,1 0 0,-1 0 0,2 0 0,0 0 0,0 0 0,-3-2 0,3 1 0,-2-1 0,2 0 0,0-1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5:05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24575,'0'44'0,"0"-7"0,0 5 0,0-4 0,0 5 0,0 1 0,0-7 0,-5 5 0,4-11 0,-4 11 0,5-11 0,0 5 0,0-7 0,0 0 0,0 1 0,0-6 0,0-2 0,0 1 0,0-5 0,0 5 0,0 0 0,0 1 0,0 5 0,0 0 0,0-5 0,0-1 0,0-1 0,0-3 0,0 3 0,0-9 0,0 3 0,0 3 0,0-5 0,0 7 0,0-8 0,0 5 0,0-1 0,0-4 0,0 3 0,0-8 0,0 4 0,0-4 0,0-1 0,0 4 0,0-3 0,0 3 0,0-3 0,0-1 0,0 1 0,0-1 0,0 1 0,0-1 0,0 1 0,0-1 0,0 1 0,0-1 0,0 5 0,0-4 0,0 4 0,0-4 0,0-1 0,0 1 0,0-1 0,0 1 0,0-1 0,0 1 0,0-1 0,0 1 0,0-1 0,3 1 0,-2-1 0,3 1 0,-4-1 0,3-3 0,-2 3 0,2-3 0,-3 4 0,0-1 0,3 1 0,-2-1 0,2 1 0,-3-1 0,4 1 0,-3-1 0,2 1 0,0-4 0,-2 3 0,2-3 0,-3-4 0,0-4 0,0-4 0,0-3 0,0 3 0,0 1 0,0-1 0,0 0 0,-3 4 0,2-3 0,-2 3 0,3-4 0,-4 1 0,0-1 0,0 1 0,-3 2 0,3-1 0,-4 1 0,1-2 0,3-1 0,-3 4 0,6-3 0,-6 3 0,3-4 0,0 1 0,-3 3 0,6-3 0,-6 3 0,7-4 0,-7 4 0,3-3 0,-1 3 0,-1-4 0,1 1 0,1-1 0,-3 4 0,7-3 0,-7 3 0,6-4 0,-2 1 0,-1 2 0,3-1 0,-2 1 0,3 4 0,0 6 0,0 3 0,0 3 0,3-7 0,-2 3 0,2-3 0,-3 3 0,4 1 0,0-1 0,0 1 0,-1-1 0,1 1 0,-3-1 0,5 1 0,-5-1 0,6-3 0,-6 3 0,5-3 0,-5 4 0,6-1 0,-6 1 0,5-1 0,-2 1 0,1-1 0,1 1 0,-2-1 0,4 1 0,-1-1 0,-2 5 0,1-3 0,-2 2 0,1-3 0,1-1 0,-2 1 0,1-1 0,-2 1 0,0-1 0,1 1 0,4-1 0,-4 1 0,3-4 0,-6 3 0,5-7 0,-5 7 0,6-6 0,-3 2 0,0-6 0,-1-1 0,-3-4 0,0 0 0,0 1 0,4-1 0,-3 1 0,2-1 0,-3 0 0,0 1 0,0-1 0,0 1 0,0-1 0,0 0 0,0 1 0,0-1 0,0 1 0,0-1 0,0 0 0,0 1 0,0-1 0,0 1 0,0-1 0,0 0 0,0 1 0,0-1 0,0 0 0,0 1 0,0-1 0,0 1 0,0-1 0,0 0 0,3 1 0,-2-1 0,2 1 0,1 2 0,-3-1 0,2 1 0,0 1 0,-2-3 0,2 3 0,1-3 0,-3-1 0,5 4 0,-5-3 0,2 3 0,-3 3 0,0 5 0,0 9 0,0 3 0,0-7 0,0-1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5:11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24575,'0'12'0,"9"6"0,6 2 0,6 8 0,9-2 0,-2 12 0,5-3 0,1 4 0,-7-7 0,3-6 0,-4 4 0,-1-10 0,6 11 0,-12-12 0,5 5 0,-7-7 0,6 1 0,-5 0 0,5 0 0,-1 0 0,2 1 0,0-1 0,4 1 0,-9-1 0,9 1 0,-10-1 0,5 0 0,-6-5 0,0 3 0,0-2 0,1-1 0,-1 0 0,0-1 0,0 1 0,0 1 0,1 2 0,-5-3 0,3 1 0,-2 2 0,3-3 0,-4 0 0,3 3 0,-3-7 0,0 8 0,-1-8 0,0 7 0,-3-3 0,8 0 0,-8 3 0,7-2 0,-7-1 0,8 3 0,-9-8 0,4 8 0,-4-7 0,0 3 0,4-4 0,0 7 0,1-5 0,3 6 0,-7-4 0,7 1 0,-7 0 0,7 3 0,-7-3 0,7 4 0,-2-4 0,-1-1 0,-1 1 0,0-4 0,-3 3 0,3 0 0,-4-4 0,0 4 0,4 0 0,-3 1 0,7 4 0,-7-4 0,7 3 0,-7-3 0,7 0 0,2 11 0,0-12 0,-1 12 0,-1-11 0,-7 0 0,7 3 0,-7-7 0,7 3 0,-7-4 0,3 0 0,-5-1 0,1 1 0,-1-1 0,1 1 0,-1-4 0,0 2 0,1-1 0,-1 2 0,1 1 0,-1-4 0,1 2 0,-1-5 0,-2 6 0,1-6 0,-2 5 0,4-5 0,-4 6 0,3-6 0,-6 5 0,5-5 0,-2 3 0,1-1 0,1-2 0,-5 5 0,6-5 0,-6 6 0,5-6 0,-5 5 0,6-5 0,-6 6 0,5-6 0,-5 5 0,6-5 0,-6 6 0,-1-6 0,-5 2 0,-2-3 0,-1-3 0,1 2 0,-1-3 0,0 4 0,1 0 0,-1 0 0,0 0 0,1-3 0,-1 2 0,1-2 0,-5 3 0,3 0 0,-3 0 0,5 0 0,-1 0 0,0 0 0,1 0 0,-1 0 0,0 0 0,1 0 0,-1 0 0,1 0 0,-1 0 0,0 0 0,1 0 0,-1 0 0,1 0 0,-1-4 0,0 4 0,1-4 0,-1 1 0,1 2 0,-1-6 0,0 6 0,4-5 0,-3 5 0,3-6 0,3 6 0,2-2 0,7 3 0,-1 0 0,1 0 0,-1 0 0,1 0 0,-1 3 0,1-2 0,-1 2 0,1-3 0,-1 0 0,1 4 0,-1-4 0,1 4 0,-1-4 0,1 3 0,-1-2 0,5 2 0,-4 1 0,4-4 0,0 4 0,-3-4 0,2 3 0,-3-2 0,4 2 0,-4 1 0,4-4 0,-4 4 0,-1-4 0,1 3 0,-1-2 0,1 2 0,-1 1 0,1-4 0,-4 7 0,2-6 0,-1 2 0,2-3 0,1 0 0,-4 4 0,2-4 0,-1 7 0,2-6 0,1 2 0,-1-3 0,1 0 0,-1 0 0,1 0 0,-1 0 0,-3-3 0,0-1 0,-4-4 0,0 0 0,0 1 0,0-1 0,0 1 0,0-1 0,0 0 0,0 1 0,0-1 0,0 1 0,-4-1 0,3 0 0,-2 1 0,0 2 0,2-1 0,-3 1 0,4-2 0,-3-1 0,2 1 0,-2-1 0,-1 4 0,3-3 0,-5 6 0,1-6 0,1 3 0,-3-3 0,7-1 0,-4 0 0,1 1 0,-1-1 0,-4 4 0,4-3 0,0 10 0,4-3 0,0 12 0,0 1 0,0-3 0,0-3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5:19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24575,'0'29'0,"9"3"0,4 12 0,8-1 0,0-5 0,1 4 0,5-3 0,-9-1 0,9 6 0,-16-13 0,8 4 0,-8-5 0,9 5 0,-9-4 0,9 11 0,-9-11 0,10 11 0,-10-4 0,10 5 0,-10-5 0,9-3 0,-9-5 0,3-1 0,-5-5 0,0-2 0,0 1 0,0-4 0,0 9 0,5-4 0,-3 5 0,3 0 0,1 7 0,-4-11 0,8 10 0,-9-17 0,3 5 0,-1-3 0,-3-2 0,0-1 0,-2-6 0,-6-3 0,5-1 0,-5 1 0,6-1 0,-3 1 0,0-1 0,3 1 0,-3-1 0,0 1 0,3 4 0,-6-4 0,6 4 0,-6-4 0,6-1 0,-6 1 0,5-4 0,-5 2 0,6-5 0,-6 6 0,2-3 0,0 4 0,-2-1 0,2 1 0,1-1 0,-3 1 0,5-4 0,-5 2 0,6-1 0,-6 2 0,2 1 0,0-4 0,-2 2 0,2-1 0,1 6 0,2 8 0,2-1 0,2 10 0,-1-9 0,0 3 0,-1-5 0,1 1 0,-4-5 0,2-2 0,-6-3 0,5-4 0,-2-1 0,-3-3 0,-5 0 0,-4-3 0,-3-1 0,3 0 0,0-3 0,1 6 0,-1-2 0,0-1 0,1 3 0,-1-5 0,1 5 0,-1-6 0,0 3 0,1 0 0,-1-3 0,1 3 0,-1-1 0,4-1 0,-3 5 0,3-6 0,-4 6 0,1-6 0,2 3 0,-1 0 0,5-3 0,-6 6 0,9 1 0,-1 1 0,3 6 0,3-3 0,-3 0 0,4 3 0,-4-3 0,3 0 0,-3 3 0,3-6 0,-3 5 0,3-5 0,-3 6 0,4-6 0,-4 5 0,3-5 0,-3 6 0,3-6 0,1 5 0,-1-5 0,1 6 0,-1-6 0,1 2 0,-1 0 0,1-2 0,-4 6 0,3-7 0,-3 4 0,0-1 0,3-2 0,-7 6 0,7-7 0,-3 4 0,4-4 0,-1 0 0,1 0 0,-1 0 0,1-4 0,-4 0 0,-1-3 0,1-1 0,-4 0 0,4 1 0,-4-1 0,0 1 0,3-1 0,-2 0 0,2 1 0,-3-1 0,0 1 0,0-1 0,0 0 0,0 1 0,0-1 0,0 1 0,0-1 0,0 0 0,0 1 0,0-1 0,0 0 0,0 1 0,0-1 0,0 7 0,0 5 0,0 1 0,0 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50:01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1350 0 24575,'-12'0'0,"-1"4"0,-4 1 0,3 7 0,-2-2 0,7 2 0,-7-4 0,6 4 0,-2-3 0,0 4 0,3-1 0,-3-3 0,3 7 0,1-8 0,0 4 0,1-4 0,-1-1 0,1 1 0,-1-4 0,4 3 0,-3-3 0,3 0 0,-4 3 0,0-3 0,1 3 0,-1 1 0,1-1 0,-1 1 0,0-1 0,1 1 0,-1-4 0,1 3 0,-1-3 0,0 0 0,1 3 0,-4 0 0,-2 2 0,1-2 0,-4 1 0,7-4 0,-7 5 0,3-1 0,-4 1 0,3 3 0,-2-2 0,2 2 0,1-4 0,-3 1 0,7-2 0,-7-2 0,7 1 0,-7-5 0,7 6 0,-7-2 0,8-1 0,-9 4 0,4-4 0,-7 8 0,1-2 0,3-2 0,0-1 0,3-2 0,0 3 0,1 0 0,0 0 0,3 0 0,-7 0 0,7 0 0,-7 1 0,8-2 0,-9 2 0,9-2 0,-9 2 0,8 3 0,-7-3 0,2 4 0,1-5 0,-3 0 0,7 0 0,-3 4 0,0-3 0,3 3 0,-7-3 0,3 10 0,-5-7 0,5 12 0,1-15 0,3 7 0,-3-7 0,3 3 0,-3-4 0,4-1 0,0 5 0,1-3 0,-2 2 0,2-3 0,3-1 0,-3 1 0,3-4 0,-4 3 0,0-3 0,1 3 0,-1-2 0,1 1 0,-1-2 0,0 4 0,1-1 0,-4 4 0,2-3 0,-2 0 0,4-1 0,-1-3 0,1 0 0,-1 3 0,0-3 0,1 3 0,-1 1 0,0-1 0,1-3 0,3 3 0,-3-3 0,3 4 0,-4-1 0,4 1 0,-3-4 0,6 3 0,-6-3 0,3 3 0,-3 1 0,2-1 0,2 1 0,0-4 0,2 3 0,-3-3 0,4 3 0,-3-3 0,2 3 0,-2-9 0,3 1 0,0-7 0,0 0 0,0 1 0,0-1 0,0 1 0,3-1 0,-2 0 0,2 1 0,1 3 0,-4-3 0,7 3 0,-6-4 0,6 0 0,-7 1 0,7-1 0,-6 1 0,6 2 0,-7-1 0,7 1 0,-6-2 0,6-1 0,-7 1 0,7-1 0,-6 0 0,6 4 0,-7-3 0,4 3 0,-1-4 0,-2 1 0,6 3 0,-7-3 0,4 3 0,-4-4 0,0 0 0,0 1 0,3 3 0,-2-3 0,2 3 0,-3-4 0,4 0 0,-4 1 0,4-1 0,-4 7 0,0 5 0,0 5 0,0 2 0,0-4 0,0 1 0,0-1 0,0 5 0,0-4 0,0 9 0,0-9 0,0 4 0,-4-5 0,4 1 0,-4-1 0,4 1 0,-3-1 0,2 1 0,-2-1 0,-1 1 0,3-1 0,-2 1 0,3-1 0,-3 1 0,2-1 0,-3 1 0,4-1 0,-3-2 0,2 1 0,-2-2 0,3 4 0,-4-4 0,3 3 0,-2-3 0,0 0 0,2 3 0,-3-3 0,1 0 0,2 3 0,-5-6 0,5 5 0,-6-2 0,6 4 0,-2-1 0,-1-2 0,3 1 0,-5-5 0,8 2 0,-1-6 0,6-1 0,1 0 0,-1-3 0,1 3 0,-1-4 0,1 0 0,4 0 0,-4 0 0,8 0 0,-7 0 0,3 3 0,-5-1 0,1 5 0,-1-6 0,1 6 0,-1-2 0,-3-1 0,3 4 0,-3-4 0,0 1 0,3 2 0,-3-2 0,0-1 0,3 3 0,-3-2 0,4 3 0,-1 0 0,1 0 0,-4 0 0,-1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50:01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24575,'0'30'0,"0"-1"0,0 7 0,0-5 0,0 11 0,0-11 0,0 4 0,0-5 0,0-6 0,4-2 0,-3-5 0,3 1 0,-4-1 0,0 0 0,4 0 0,-3 0 0,3 6 0,-1-5 0,-2 10 0,3-4 0,0 0 0,-3 4 0,3-9 0,0 3 0,-3-4 0,2-1 0,-3 0 0,0-4 0,0 3 0,0-3 0,4 4 0,-3 0 0,3 6 0,0 3 0,-3 4 0,6-4 0,-6-8 0,3-1 0,0-9 0,-4 8 0,4-7 0,-4 3 0,0-1 0,0-2 0,3 3 0,-2 0 0,2-4 0,-3 8 0,0-7 0,0 7 0,0-3 0,0 0 0,0 3 0,0-7 0,0 7 0,0-8 0,0 4 0,0 3 0,4-5 0,-4 5 0,4-8 0,-4 1 0,0-1 0,0 1 0,0-1 0,0 1 0,3-1 0,-2 1 0,2-1 0,-3 1 0,0-1 0,0 1 0,0-1 0,0 1 0,0-1 0,0 1 0,0-1 0,0 1 0,5 9 0,-4 2 0,7 11 0,-7-1 0,8 0 0,-8-5 0,7-1 0,-7-10 0,6-1 0,-6-5 0,2 1 0,-3-8 0,0-4 0,0-4 0,0-3 0,0 3 0,0 0 0,0 1 0,0-1 0,-3 1 0,2-1 0,-6 4 0,7-3 0,-4 3 0,1 0 0,2-3 0,-6 6 0,6-6 0,-2 3 0,0-4 0,2 1 0,-3-1 0,1 1 0,2-1 0,-2 0 0,-1 4 0,4-3 0,-4 3 0,4-3 0,-3 2 0,2-1 0,-6 5 0,6-6 0,-2 3 0,0 0 0,2-3 0,-6 6 0,6-6 0,-6 6 0,7-5 0,-7 5 0,6-6 0,-6 6 0,6-6 0,-5 6 0,1-5 0,-2 2 0,-1-1 0,4 5 0,0 4 0,4 4 0,4-1 0,-3 1 0,2-1 0,0 1 0,-2-1 0,6 1 0,-3-1 0,0 1 0,3-4 0,-3 3 0,0-3 0,3 3 0,-3 1 0,3-1 0,1 1 0,-4-1 0,3 1 0,-3-1 0,0 1 0,3-1 0,-6 1 0,5-1 0,-2 1 0,1-1 0,1-3 0,-5 3 0,6-3 0,-6 4 0,5-4 0,-5 3 0,2-3 0,1 0 0,-3 3 0,5-3 0,-2 0 0,1 3 0,1-7 0,-5 7 0,6-6 0,-3 2 0,3-3 0,1-3 0,-4-6 0,3-4 0,-2-4 0,0 0 0,3-6 0,-3 4 0,0-3 0,3 4 0,-7 1 0,2 0 0,1 4 0,-3-3 0,2 7 0,-3-3 0,3 4 0,-2 1 0,2-1 0,-3 1 0,0-1 0,0 0 0,4 1 0,-3-1 0,2 7 0,-3 5 0,-3 5 0,2 1 0,-3-2 0,4-1 0,0-2 0,0-2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50:01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24575,'19'24'0,"-4"-5"0,17 19 0,2-9 0,2 11 0,3-5 0,-6-3 0,0 1 0,-1 0 0,1 0 0,0-1 0,-2-5 0,-5-2 0,-4-7 0,2 6 0,-5-5 0,5 5 0,-1-6 0,-4 5 0,10-2 0,-10 1 0,5 2 0,-1-4 0,-4 2 0,4-3 0,-6-2 0,0-4 0,0 3 0,1-2 0,-1-1 0,5 5 0,-3-5 0,4 2 0,-6-3 0,0 0 0,3 1 0,-1 4 0,-3-4 0,-4-1 0,-1-4 0,-2-1 0,3 1 0,0 0 0,-4 0 0,4 0 0,0 4 0,1-3 0,-1 3 0,5-4 0,-9 0 0,8 0 0,-7 0 0,3 0 0,-1 0 0,-2-1 0,3 1 0,-5 0 0,5 0 0,-3-1 0,6 1 0,-2 0 0,-2-3 0,1 2 0,-4-3 0,-1 3 0,1-2 0,-1 1 0,1-2 0,-1 1 0,1 1 0,-1-2 0,1 1 0,-1 1 0,1-5 0,-1 6 0,1-6 0,-1 5 0,1-5 0,-1 6 0,1-6 0,-1 5 0,1-2 0,-1 4 0,1-1 0,-4 1 0,3-4 0,-7 3 0,7-3 0,-3 3 0,4-2 0,-4 1 0,2-2 0,-1 1 0,2 1 0,-3-2 0,3 1 0,-3 1 0,4-2 0,-4 4 0,2-1 0,-1 1 0,2-1 0,1 1 0,-1-1 0,1 1 0,-1-1 0,1-2 0,-4 1 0,2-2 0,-1 4 0,2-1 0,1 1 0,-1-1 0,1 1 0,-1-1 0,1 1 0,-4-1 0,2-2 0,-5 1 0,6-5 0,-6 6 0,5-3 0,-1 3 0,2 1 0,1-1 0,-1 1 0,1-1 0,-4 1 0,2-1 0,-1 1 0,2-4 0,-3 3 0,3-3 0,-3 3 0,0 1 0,3-4 0,-6 3 0,5-7 0,-5 7 0,6-6 0,-6 6 0,-1-7 0,-5 4 0,-2-8 0,-1 4 0,1-7 0,-1 6 0,0-6 0,1 3 0,-1 0 0,1-3 0,-1 6 0,0-2 0,1-1 0,-1 0 0,1 0 0,-1 1 0,0 3 0,1-4 0,-1 3 0,1-2 0,2 0 0,-1 2 0,1-6 0,-2 3 0,-1-1 0,0-1 0,1 5 0,3-6 0,-3 6 0,3-5 0,-4 5 0,0-6 0,1 6 0,3-6 0,-3 6 0,6-5 0,-6 5 0,6-6 0,-5 6 0,1-2 0,-2 3 0,-1 0 0,7 0 0,5 0 0,5 0 0,2 3 0,-4-2 0,1 2 0,-1-3 0,1 4 0,-1-3 0,1 2 0,-1 0 0,1-2 0,-1 6 0,1-6 0,-1 2 0,1 0 0,-1-2 0,1 6 0,-1-6 0,1 5 0,-1-5 0,1 6 0,-1-6 0,0 5 0,1-5 0,-1 2 0,-2 1 0,1-4 0,-5 7 0,2-3 0,1 0 0,-3 3 0,5-6 0,-2 6 0,4-3 0,-1 0 0,-2 3 0,1-7 0,-2 7 0,4-3 0,-1 0 0,-2 3 0,1-3 0,-2 0 0,4 3 0,-1-6 0,1 2 0,-4 1 0,3-4 0,-3 7 0,3-6 0,1 2 0,-1-3 0,1 0 0,-4-3 0,-1-1 0,-6-4 0,2 0 0,-2 1 0,-1 3 0,4-3 0,-4 3 0,4-4 0,-3 4 0,2-3 0,-2 3 0,3-4 0,-4 1 0,3-1 0,-2 0 0,0 1 0,2-1 0,-3 1 0,4-1 0,0 0 0,0 1 0,0-1 0,-3 4 0,-1-3 0,-4 6 0,1-5 0,-1 5 0,4-6 0,-3 6 0,3-2 0,-4 3 0,4-4 0,-3 3 0,6-5 0,-5 5 0,5-6 0,-3 3 0,1 0 0,2-3 0,-2 3 0,-1-1 0,3-1 0,-2 1 0,3-2 0,0-1 0,-3 4 0,2-3 0,-3 3 0,1 0 0,2-3 0,-2 10 0,3-3 0,0 8 0,0-4 0,0-1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50:29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24575,'0'44'0,"0"-7"0,0 5 0,0-4 0,0 5 0,0 1 0,0-7 0,-5 5 0,4-11 0,-4 11 0,5-11 0,0 5 0,0-7 0,0 0 0,0 1 0,0-6 0,0-2 0,0 1 0,0-5 0,0 5 0,0 0 0,0 1 0,0 5 0,0 0 0,0-5 0,0-1 0,0-1 0,0-3 0,0 3 0,0-9 0,0 3 0,0 3 0,0-5 0,0 7 0,0-8 0,0 5 0,0-1 0,0-4 0,0 3 0,0-8 0,0 4 0,0-4 0,0-1 0,0 4 0,0-3 0,0 3 0,0-3 0,0-1 0,0 1 0,0-1 0,0 1 0,0-1 0,0 1 0,0-1 0,0 1 0,0-1 0,0 5 0,0-4 0,0 4 0,0-4 0,0-1 0,0 1 0,0-1 0,0 1 0,0-1 0,0 1 0,0-1 0,0 1 0,0-1 0,3 1 0,-2-1 0,3 1 0,-4-1 0,3-3 0,-2 3 0,2-3 0,-3 4 0,0-1 0,3 1 0,-2-1 0,2 1 0,-3-1 0,4 1 0,-3-1 0,2 1 0,0-4 0,-2 3 0,2-3 0,-3-4 0,0-4 0,0-4 0,0-3 0,0 3 0,0 1 0,0-1 0,0 0 0,-3 4 0,2-3 0,-2 3 0,3-4 0,-4 1 0,0-1 0,0 1 0,-3 2 0,3-1 0,-4 1 0,1-2 0,3-1 0,-3 4 0,6-3 0,-6 3 0,3-4 0,0 1 0,-3 3 0,6-3 0,-6 3 0,7-4 0,-7 4 0,3-3 0,-1 3 0,-1-4 0,1 1 0,1-1 0,-3 4 0,7-3 0,-7 3 0,6-4 0,-2 1 0,-1 2 0,3-1 0,-2 1 0,3 4 0,0 6 0,0 3 0,0 3 0,3-7 0,-2 3 0,2-3 0,-3 3 0,4 1 0,0-1 0,0 1 0,-1-1 0,1 1 0,-3-1 0,5 1 0,-5-1 0,6-3 0,-6 3 0,5-3 0,-5 4 0,6-1 0,-6 1 0,5-1 0,-2 1 0,1-1 0,1 1 0,-2-1 0,4 1 0,-1-1 0,-2 5 0,1-3 0,-2 2 0,1-3 0,1-1 0,-2 1 0,1-1 0,-2 1 0,0-1 0,1 1 0,4-1 0,-4 1 0,3-4 0,-6 3 0,5-7 0,-5 7 0,6-6 0,-3 2 0,0-6 0,-1-1 0,-3-4 0,0 0 0,0 1 0,4-1 0,-3 1 0,2-1 0,-3 0 0,0 1 0,0-1 0,0 1 0,0-1 0,0 0 0,0 1 0,0-1 0,0 1 0,0-1 0,0 0 0,0 1 0,0-1 0,0 1 0,0-1 0,0 0 0,0 1 0,0-1 0,0 0 0,0 1 0,0-1 0,0 1 0,0-1 0,0 0 0,3 1 0,-2-1 0,2 1 0,1 2 0,-3-1 0,2 1 0,0 1 0,-2-3 0,2 3 0,1-3 0,-3-1 0,5 4 0,-5-3 0,2 3 0,-3 3 0,0 5 0,0 9 0,0 3 0,0-7 0,0-1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50:29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24575,'0'12'0,"9"6"0,6 2 0,6 8 0,9-2 0,-2 12 0,5-3 0,1 4 0,-7-7 0,3-6 0,-4 4 0,-1-10 0,6 11 0,-12-12 0,5 5 0,-7-7 0,6 1 0,-5 0 0,5 0 0,-1 0 0,2 1 0,0-1 0,4 1 0,-9-1 0,9 1 0,-10-1 0,5 0 0,-6-5 0,0 3 0,0-2 0,1-1 0,-1 0 0,0-1 0,0 1 0,0 1 0,1 2 0,-5-3 0,3 1 0,-2 2 0,3-3 0,-4 0 0,3 3 0,-3-7 0,0 8 0,-1-8 0,0 7 0,-3-3 0,8 0 0,-8 3 0,7-2 0,-7-1 0,8 3 0,-9-8 0,4 8 0,-4-7 0,0 3 0,4-4 0,0 7 0,1-5 0,3 6 0,-7-4 0,7 1 0,-7 0 0,7 3 0,-7-3 0,7 4 0,-2-4 0,-1-1 0,-1 1 0,0-4 0,-3 3 0,3 0 0,-4-4 0,0 4 0,4 0 0,-3 1 0,7 4 0,-7-4 0,7 3 0,-7-3 0,7 0 0,2 11 0,0-12 0,-1 12 0,-1-11 0,-7 0 0,7 3 0,-7-7 0,7 3 0,-7-4 0,3 0 0,-5-1 0,1 1 0,-1-1 0,1 1 0,-1-4 0,0 2 0,1-1 0,-1 2 0,1 1 0,-1-4 0,1 2 0,-1-5 0,-2 6 0,1-6 0,-2 5 0,4-5 0,-4 6 0,3-6 0,-6 5 0,5-5 0,-2 3 0,1-1 0,1-2 0,-5 5 0,6-5 0,-6 6 0,5-6 0,-5 5 0,6-5 0,-6 6 0,5-6 0,-5 5 0,6-5 0,-6 6 0,-1-6 0,-5 2 0,-2-3 0,-1-3 0,1 2 0,-1-3 0,0 4 0,1 0 0,-1 0 0,0 0 0,1-3 0,-1 2 0,1-2 0,-5 3 0,3 0 0,-3 0 0,5 0 0,-1 0 0,0 0 0,1 0 0,-1 0 0,0 0 0,1 0 0,-1 0 0,1 0 0,-1 0 0,0 0 0,1 0 0,-1 0 0,1 0 0,-1-4 0,0 4 0,1-4 0,-1 1 0,1 2 0,-1-6 0,0 6 0,4-5 0,-3 5 0,3-6 0,3 6 0,2-2 0,7 3 0,-1 0 0,1 0 0,-1 0 0,1 0 0,-1 3 0,1-2 0,-1 2 0,1-3 0,-1 0 0,1 4 0,-1-4 0,1 4 0,-1-4 0,1 3 0,-1-2 0,5 2 0,-4 1 0,4-4 0,0 4 0,-3-4 0,2 3 0,-3-2 0,4 2 0,-4 1 0,4-4 0,-4 4 0,-1-4 0,1 3 0,-1-2 0,1 2 0,-1 1 0,1-4 0,-4 7 0,2-6 0,-1 2 0,2-3 0,1 0 0,-4 4 0,2-4 0,-1 7 0,2-6 0,1 2 0,-1-3 0,1 0 0,-1 0 0,1 0 0,-1 0 0,-3-3 0,0-1 0,-4-4 0,0 0 0,0 1 0,0-1 0,0 1 0,0-1 0,0 0 0,0 1 0,0-1 0,0 1 0,-4-1 0,3 0 0,-2 1 0,0 2 0,2-1 0,-3 1 0,4-2 0,-3-1 0,2 1 0,-2-1 0,-1 4 0,3-3 0,-5 6 0,1-6 0,1 3 0,-3-3 0,7-1 0,-4 0 0,1 1 0,-1-1 0,-4 4 0,4-3 0,0 10 0,4-3 0,0 12 0,0 1 0,0-3 0,0-3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50:29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24575,'0'29'0,"9"3"0,4 12 0,8-1 0,0-5 0,1 4 0,5-3 0,-9-1 0,9 6 0,-16-13 0,8 4 0,-8-5 0,9 5 0,-9-4 0,9 11 0,-9-11 0,10 11 0,-10-4 0,10 5 0,-10-5 0,9-3 0,-9-5 0,3-1 0,-5-5 0,0-2 0,0 1 0,0-4 0,0 9 0,5-4 0,-3 5 0,3 0 0,1 7 0,-4-11 0,8 10 0,-9-17 0,3 5 0,-1-3 0,-3-2 0,0-1 0,-2-6 0,-6-3 0,5-1 0,-5 1 0,6-1 0,-3 1 0,0-1 0,3 1 0,-3-1 0,0 1 0,3 4 0,-6-4 0,6 4 0,-6-4 0,6-1 0,-6 1 0,5-4 0,-5 2 0,6-5 0,-6 6 0,2-3 0,0 4 0,-2-1 0,2 1 0,1-1 0,-3 1 0,5-4 0,-5 2 0,6-1 0,-6 2 0,2 1 0,0-4 0,-2 2 0,2-1 0,1 6 0,2 8 0,2-1 0,2 10 0,-1-9 0,0 3 0,-1-5 0,1 1 0,-4-5 0,2-2 0,-6-3 0,5-4 0,-2-1 0,-3-3 0,-5 0 0,-4-3 0,-3-1 0,3 0 0,0-3 0,1 6 0,-1-2 0,0-1 0,1 3 0,-1-5 0,1 5 0,-1-6 0,0 3 0,1 0 0,-1-3 0,1 3 0,-1-1 0,4-1 0,-3 5 0,3-6 0,-4 6 0,1-6 0,2 3 0,-1 0 0,5-3 0,-6 6 0,9 1 0,-1 1 0,3 6 0,3-3 0,-3 0 0,4 3 0,-4-3 0,3 0 0,-3 3 0,3-6 0,-3 5 0,3-5 0,-3 6 0,4-6 0,-4 5 0,3-5 0,-3 6 0,3-6 0,1 5 0,-1-5 0,1 6 0,-1-6 0,1 2 0,-1 0 0,1-2 0,-4 6 0,3-7 0,-3 4 0,0-1 0,3-2 0,-7 6 0,7-7 0,-3 4 0,4-4 0,-1 0 0,1 0 0,-1 0 0,1-4 0,-4 0 0,-1-3 0,1-1 0,-4 0 0,4 1 0,-4-1 0,0 1 0,3-1 0,-2 0 0,2 1 0,-3-1 0,0 1 0,0-1 0,0 0 0,0 1 0,0-1 0,0 1 0,0-1 0,0 0 0,0 1 0,0-1 0,0 0 0,0 1 0,0-1 0,0 7 0,0 5 0,0 1 0,0 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0:27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1 24575,'0'23'0,"0"2"0,0 6 0,0 0 0,0-1 0,0 8 0,-5-6 0,4 5 0,-9 1 0,9-6 0,-4 12 0,1-11 0,2 4 0,-2-6 0,-1-1 0,4 8 0,-8-6 0,8 5 0,-4-6 0,0 6 0,4-4 0,-9 4 0,9-6 0,-8-1 0,8 1 0,-8 0 0,7 6 0,-7-4 0,4 4 0,-6-6 0,6 6 0,-4-5 0,3 6 0,0-8 0,-3 1 0,3 0 0,-4-1 0,4 1 0,-3 0 0,4-1 0,-6 8 0,5-6 0,-4 12 0,4-11 0,-1 4 0,-2 0 0,3-4 0,0 4 0,-4 0 0,9-4 0,-9 4 0,4 0 0,0-4 0,-8 18 0,7-17 0,-3 10 0,1-19 0,3 5 0,1-11 0,-4 10 0,8-14 0,-8 13 0,4-13 0,-1 4 0,-2-2 0,7-3 0,-7 4 0,3-5 0,0 4 0,-2-4 0,6 5 0,-7 0 0,7 0 0,-8 0 0,8 0 0,-3 0 0,0 0 0,3-4 0,-3 3 0,1-5 0,2 1 0,-3-1 0,4-4 0,0 0 0,0-1 0,-3 1 0,2 0 0,-3 0 0,4 0 0,0 0 0,0-1 0,0 1 0,0-3 0,0-2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2:42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1470 443 24575,'-12'0'0,"-1"0"0,-7 0 0,0 0 0,0 0 0,0 0 0,0 0 0,0 0 0,0-3 0,0-1 0,-4-3 0,3 1 0,-4-1 0,5 0 0,-4 4 0,3-3 0,-4 2 0,5-3 0,-4 1 0,3-1 0,-3 0 0,4 0 0,-5 0 0,4-2 0,-3 1 0,4-1 0,4 2 0,-4 1 0,4-3 0,-4 1 0,0-1 0,4 0 0,-8 2 0,7-5 0,-7 1 0,4 1 0,0 0 0,0 4 0,-9-7 0,6 5 0,-5-4 0,11 6 0,-2-1 0,3 1 0,-1 0 0,2 0 0,0 2 0,2-1 0,-2 5 0,3-6 0,0 3 0,-3 0 0,2-2 0,-3 4 0,1-4 0,2 1 0,-2-2 0,-1 3 0,4-2 0,-7 1 0,6-2 0,-6 0 0,-6-4 0,6 3 0,-9-2 0,16 3 0,-8 3 0,8-3 0,-4 3 0,5-3 0,-1 0 0,0 3 0,0-2 0,3 4 0,-2-4 0,3 5 0,-4-6 0,3 3 0,-2 0 0,2-2 0,-2 5 0,2-5 0,2 4 0,2-1 0,-1 2 0,1 0 0,2 0 0,1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0:30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1 24575,'0'74'0,"0"-10"0,0-3 0,0-13 0,-6 13 0,5-14 0,-5 14 0,6-13 0,-4-1 0,3-3 0,-9-5 0,9 0 0,-9-2 0,9-6 0,-9 6 0,4-4 0,0 4 0,-3-6 0,8 6 0,-8-5 0,8 12 0,-9-11 0,9 4 0,-8-6 0,8-1 0,-4-5 0,1 5 0,3-15 0,-4 7 0,1-8 0,3 4 0,-6-5 0,6 4 0,-6-8 0,6 8 0,-3-8 0,1 3 0,2 0 0,-6-3 0,2 4 0,1-1 0,-3-3 0,2 8 0,-3-8 0,-1 8 0,4-4 0,-2 1 0,2 3 0,-3-8 0,3 8 0,-2-8 0,2 7 0,-4-2 0,0 4 0,0 0 0,-4 8 0,2-6 0,-1 1 0,3-4 0,0-3 0,0 4 0,0 0 0,-1 5 0,1-3 0,0 3 0,-1-5 0,1 0 0,0 6 0,-1-5 0,0 11 0,1-11 0,3 5 0,-2-6 0,3 0 0,0 0 0,-3 0 0,3 0 0,-5 5 0,1-3 0,0 3 0,-1 1 0,1 3 0,-1-1 0,1 0 0,4-8 0,-3-4 0,3 2 0,1-7 0,-4 4 0,7-5 0,-6 4 0,6-3 0,-7 3 0,7 1 0,-6-4 0,6 3 0,-2-4 0,-1 0 0,3 0 0,-2-1 0,3 1 0,0 0 0,0 0 0,-4-4 0,3 3 0,-2-2 0,3-1 0,0-1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0:33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2264 691 24575,'-18'0'0,"-3"0"0,-10 0 0,0 0 0,1 0 0,-1 0 0,0 0 0,0 0 0,0-4 0,1-2 0,-8-5 0,6 1 0,-6-1 0,7 1 0,-6 4 0,4-3 0,-4 3 0,6-4 0,-6-1 0,4 1 0,-4-1 0,6 1 0,-6-1 0,4-4 0,-4 3 0,6-3 0,6 5 0,-5 0 0,5-4 0,-6 2 0,0-2 0,6 0 0,-11 2 0,9-6 0,-10 1 0,6 1 0,0 1 0,1 5 0,-15-9 0,11 6 0,-11-6 0,20 9 0,-4 0 0,4 0 0,-1 0 0,3 1 0,-1 4 0,4-3 0,-3 7 0,5-8 0,-1 4 0,-4 0 0,3-3 0,-4 7 0,1-7 0,3 2 0,-4-3 0,1 4 0,3-3 0,-9 2 0,9-3 0,-9-1 0,-10-5 0,10 4 0,-14-3 0,24 5 0,-11 3 0,11-2 0,-5 3 0,6-4 0,0 0 0,0 3 0,0-2 0,4 7 0,-3-7 0,3 7 0,-4-7 0,5 4 0,-4-1 0,3-3 0,-3 7 0,4-7 0,1 8 0,4-4 0,0 4 0,0 0 0,4 0 0,0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0:36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2150 1008 24575,'-18'0'0,"4"0"0,-23-12 0,6 5 0,-24-28 0,1 18 0,4-17 0,-6 9 0,17 1 0,-24-13 0,20 23 0,-20-15 0,17 17 0,1-11 0,6 1 0,-6 4 0,13 3 0,-6 0 0,8 3 0,-8-3 0,6 0 0,-20-4 0,23 3 0,-21-6 0,16 5 0,-5-5 0,2 5 0,6-2 0,0 3 0,0 0 0,0 1 0,6 5 0,1 1 0,1 4 0,3-7 0,-4 6 0,1-8 0,3 5 0,-4-1 0,6-3 0,-5 2 0,3-2 0,-4 3 0,6 1 0,-9-4 0,11 4 0,-10-5 0,12 6 0,1 3 0,-4-3 0,8 3 0,-8-4 0,7 5 0,-7-4 0,8 3 0,-8-4 0,4 0 0,-5 0 0,0-4 0,-1 3 0,1-3 0,0 4 0,0 0 0,5 0 0,-4 0 0,7 1 0,-10-1 0,10 1 0,-6 3 0,12-2 0,-4 6 0,4-6 0,-4 6 0,4-6 0,-3 6 0,2-2 0,-3 3 0,-4-8 0,3 6 0,-8-7 0,3 5 0,-4-1 0,0-4 0,0 0 0,0 0 0,4 4 0,2-3 0,4 8 0,0-4 0,0 4 0,3 0 0,2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2:16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0 24575,'0'16'0,"0"0"0,0 3 0,0 1 0,0 0 0,0 3 0,-3-2 0,2 3 0,-5 0 0,5-3 0,-2 7 0,0-7 0,2 3 0,-2-5 0,0 1 0,2 4 0,-5-3 0,6 3 0,-3-5 0,-1 5 0,4-3 0,-7 3 0,7-5 0,-6 1 0,5 0 0,-5-1 0,5 5 0,-5-3 0,3 3 0,-4-4 0,3 4 0,-2-4 0,3 4 0,-1-4 0,-2-1 0,2 1 0,-2 0 0,2-1 0,-2 1 0,2 0 0,-3 4 0,3-4 0,-2 9 0,2-9 0,0 4 0,-2 0 0,2-3 0,0 3 0,-3 0 0,7-4 0,-7 4 0,3 0 0,0-3 0,-5 12 0,5-11 0,-3 6 0,1-12 0,3 3 0,-1-7 0,-1 7 0,4-10 0,-5 9 0,3-8 0,-1 2 0,-1-1 0,4-2 0,-4 2 0,2-2 0,0 2 0,-2-3 0,4 4 0,-4-1 0,4 1 0,-4-1 0,4 1 0,-2-1 0,1 1 0,1-3 0,-1 1 0,-1-2 0,3 1 0,-3-2 0,3-2 0,0 0 0,0 0 0,-2 0 0,2 0 0,-3 0 0,3 0 0,0 0 0,0 0 0,0 0 0,0-2 0,0-1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2:16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 24575,'0'47'0,"0"-6"0,0-2 0,0-8 0,-4 8 0,3-9 0,-2 9 0,3-8 0,-3-1 0,2-2 0,-5-3 0,5 0 0,-6-1 0,7-4 0,-7 3 0,4-2 0,-2 3 0,0-4 0,4 4 0,-5-4 0,5 9 0,-5-9 0,5 4 0,-4-4 0,4 0 0,-2-4 0,0 2 0,2-8 0,-2 4 0,1-5 0,1 2 0,-4-2 0,4 2 0,-3-5 0,3 4 0,-1-4 0,0 2 0,1 0 0,-4-2 0,3 2 0,-1 0 0,-2-3 0,2 6 0,-2-5 0,-1 5 0,3-3 0,-2 1 0,2 2 0,-3-5 0,3 4 0,-1-4 0,0 5 0,-1-2 0,-1 2 0,0 1 0,-2 4 0,1-3 0,-1 1 0,2-3 0,0-3 0,0 4 0,0-1 0,0 4 0,0-2 0,0 2 0,0-3 0,0-1 0,0 4 0,0-2 0,-1 5 0,1-5 0,3 2 0,-3-4 0,3 1 0,0 0 0,-2-1 0,1 1 0,-2 3 0,0-3 0,0 3 0,0 0 0,-1 3 0,1-2 0,0 1 0,3-5 0,-2-4 0,2 3 0,0-5 0,-2 2 0,4-3 0,-3 3 0,3-3 0,-4 3 0,4 0 0,-3-2 0,3 2 0,-1-3 0,0 0 0,1 0 0,-1 0 0,2 0 0,0 0 0,0 0 0,-3-2 0,3 1 0,-2-1 0,2 0 0,0-1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2:16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1470 443 24575,'-12'0'0,"-1"0"0,-7 0 0,0 0 0,0 0 0,0 0 0,0 0 0,0 0 0,0-3 0,0-1 0,-4-3 0,3 1 0,-4-1 0,5 0 0,-4 4 0,3-3 0,-4 2 0,5-3 0,-4 1 0,3-1 0,-3 0 0,4 0 0,-5 0 0,4-2 0,-3 1 0,4-1 0,4 2 0,-4 1 0,4-3 0,-4 1 0,0-1 0,4 0 0,-8 2 0,7-5 0,-7 1 0,4 1 0,0 0 0,0 4 0,-9-7 0,6 5 0,-5-4 0,11 6 0,-2-1 0,3 1 0,-1 0 0,2 0 0,0 2 0,2-1 0,-2 5 0,3-6 0,0 3 0,-3 0 0,2-2 0,-3 4 0,1-4 0,2 1 0,-2-2 0,-1 3 0,4-2 0,-7 1 0,6-2 0,-6 0 0,-6-4 0,6 3 0,-9-2 0,16 3 0,-8 3 0,8-3 0,-4 3 0,5-3 0,-1 0 0,0 3 0,0-2 0,3 4 0,-2-4 0,3 5 0,-4-6 0,3 3 0,-2 0 0,2-2 0,-2 5 0,2-5 0,2 4 0,2-1 0,-1 2 0,1 0 0,2 0 0,1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2:16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1396 645 24575,'-12'0'0,"4"0"0,-16-7 0,3 2 0,-15-17 0,1 11 0,3-11 0,-4 6 0,10 1 0,-15-9 0,13 15 0,-12-9 0,10 10 0,0-7 0,5 1 0,-4 3 0,8 1 0,-3 0 0,4 3 0,-5-3 0,4 1 0,-12-3 0,14 1 0,-14-3 0,12 3 0,-5-3 0,2 3 0,4-1 0,0 2 0,0 0 0,0 0 0,3 4 0,2 0 0,0 2 0,2-3 0,-3 3 0,1-5 0,2 3 0,-2 0 0,3-2 0,-3 1 0,2-2 0,-2 3 0,3 0 0,-6-2 0,8 2 0,-7-3 0,8 4 0,0 2 0,-2-3 0,5 3 0,-5-2 0,5 2 0,-5-2 0,5 2 0,-5-3 0,3 0 0,-4 1 0,0-4 0,0 3 0,0-3 0,1 3 0,-1 1 0,3-1 0,-2 0 0,5 1 0,-7-1 0,6 1 0,-3 2 0,7-1 0,-1 3 0,1-4 0,-3 5 0,4-5 0,-3 5 0,2-2 0,-2 2 0,-3-6 0,2 5 0,-5-4 0,2 2 0,-3 0 0,1-3 0,-1 0 0,0 1 0,3 1 0,1-1 0,3 5 0,0-2 0,0 2 0,2 0 0,0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2:42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0 24575,'0'16'0,"0"0"0,0 3 0,0 1 0,0 0 0,0 3 0,-3-2 0,2 3 0,-5 0 0,5-3 0,-2 7 0,0-7 0,2 3 0,-2-5 0,0 1 0,2 4 0,-5-3 0,6 3 0,-3-5 0,-1 5 0,4-3 0,-7 3 0,7-5 0,-6 1 0,5 0 0,-5-1 0,5 5 0,-5-3 0,3 3 0,-4-4 0,3 4 0,-2-4 0,3 4 0,-1-4 0,-2-1 0,2 1 0,-2 0 0,2-1 0,-2 1 0,2 0 0,-3 4 0,3-4 0,-2 9 0,2-9 0,0 4 0,-2 0 0,2-3 0,0 3 0,-3 0 0,7-4 0,-7 4 0,3 0 0,0-3 0,-5 12 0,5-11 0,-3 6 0,1-12 0,3 3 0,-1-7 0,-1 7 0,4-10 0,-5 9 0,3-8 0,-1 2 0,-1-1 0,4-2 0,-4 2 0,2-2 0,0 2 0,-2-3 0,4 4 0,-4-1 0,4 1 0,-4-1 0,4 1 0,-2-1 0,1 1 0,1-3 0,-1 1 0,-1-2 0,3 1 0,-3-2 0,3-2 0,0 0 0,0 0 0,-2 0 0,2 0 0,-3 0 0,3 0 0,0 0 0,0 0 0,0 0 0,0-2 0,0-1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2:42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 24575,'0'47'0,"0"-6"0,0-2 0,0-8 0,-4 8 0,3-9 0,-2 9 0,3-8 0,-3-1 0,2-2 0,-5-3 0,5 0 0,-6-1 0,7-4 0,-7 3 0,4-2 0,-2 3 0,0-4 0,4 4 0,-5-4 0,5 9 0,-5-9 0,5 4 0,-4-4 0,4 0 0,-2-4 0,0 2 0,2-8 0,-2 4 0,1-5 0,1 2 0,-4-2 0,4 2 0,-3-5 0,3 4 0,-1-4 0,0 2 0,1 0 0,-4-2 0,3 2 0,-1 0 0,-2-3 0,2 6 0,-2-5 0,-1 5 0,3-3 0,-2 1 0,2 2 0,-3-5 0,3 4 0,-1-4 0,0 5 0,-1-2 0,-1 2 0,0 1 0,-2 4 0,1-3 0,-1 1 0,2-3 0,0-3 0,0 4 0,0-1 0,0 4 0,0-2 0,0 2 0,0-3 0,0-1 0,0 4 0,0-2 0,-1 5 0,1-5 0,3 2 0,-3-4 0,3 1 0,0 0 0,-2-1 0,1 1 0,-2 3 0,0-3 0,0 3 0,0 0 0,-1 3 0,1-2 0,0 1 0,3-5 0,-2-4 0,2 3 0,0-5 0,-2 2 0,4-3 0,-3 3 0,3-3 0,-4 3 0,4 0 0,-3-2 0,3 2 0,-1-3 0,0 0 0,1 0 0,-1 0 0,2 0 0,0 0 0,0 0 0,-3-2 0,3 1 0,-2-1 0,2 0 0,0-1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2:42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1470 443 24575,'-12'0'0,"-1"0"0,-7 0 0,0 0 0,0 0 0,0 0 0,0 0 0,0 0 0,0-3 0,0-1 0,-4-3 0,3 1 0,-4-1 0,5 0 0,-4 4 0,3-3 0,-4 2 0,5-3 0,-4 1 0,3-1 0,-3 0 0,4 0 0,-5 0 0,4-2 0,-3 1 0,4-1 0,4 2 0,-4 1 0,4-3 0,-4 1 0,0-1 0,4 0 0,-8 2 0,7-5 0,-7 1 0,4 1 0,0 0 0,0 4 0,-9-7 0,6 5 0,-5-4 0,11 6 0,-2-1 0,3 1 0,-1 0 0,2 0 0,0 2 0,2-1 0,-2 5 0,3-6 0,0 3 0,-3 0 0,2-2 0,-3 4 0,1-4 0,2 1 0,-2-2 0,-1 3 0,4-2 0,-7 1 0,6-2 0,-6 0 0,-6-4 0,6 3 0,-9-2 0,16 3 0,-8 3 0,8-3 0,-4 3 0,5-3 0,-1 0 0,0 3 0,0-2 0,3 4 0,-2-4 0,3 5 0,-4-6 0,3 3 0,-2 0 0,2-2 0,-2 5 0,2-5 0,2 4 0,2-1 0,-1 2 0,1 0 0,2 0 0,1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2:42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1396 645 24575,'-12'0'0,"4"0"0,-16-7 0,3 2 0,-15-17 0,1 11 0,3-11 0,-4 6 0,10 1 0,-15-9 0,13 15 0,-12-9 0,10 10 0,0-7 0,5 1 0,-4 3 0,8 1 0,-3 0 0,4 3 0,-5-3 0,4 1 0,-12-3 0,14 1 0,-14-3 0,12 3 0,-5-3 0,2 3 0,4-1 0,0 2 0,0 0 0,0 0 0,3 4 0,2 0 0,0 2 0,2-3 0,-3 3 0,1-5 0,2 3 0,-2 0 0,3-2 0,-3 1 0,2-2 0,-2 3 0,3 0 0,-6-2 0,8 2 0,-7-3 0,8 4 0,0 2 0,-2-3 0,5 3 0,-5-2 0,5 2 0,-5-2 0,5 2 0,-5-3 0,3 0 0,-4 1 0,0-4 0,0 3 0,0-3 0,1 3 0,-1 1 0,3-1 0,-2 0 0,5 1 0,-7-1 0,6 1 0,-3 2 0,7-1 0,-1 3 0,1-4 0,-3 5 0,4-5 0,-3 5 0,2-2 0,-2 2 0,-3-6 0,2 5 0,-5-4 0,2 2 0,-3 0 0,1-3 0,-1 0 0,0 1 0,3 1 0,1-1 0,3 5 0,0-2 0,0 2 0,2 0 0,0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2:42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1396 645 24575,'-12'0'0,"4"0"0,-16-7 0,3 2 0,-15-17 0,1 11 0,3-11 0,-4 6 0,10 1 0,-15-9 0,13 15 0,-12-9 0,10 10 0,0-7 0,5 1 0,-4 3 0,8 1 0,-3 0 0,4 3 0,-5-3 0,4 1 0,-12-3 0,14 1 0,-14-3 0,12 3 0,-5-3 0,2 3 0,4-1 0,0 2 0,0 0 0,0 0 0,3 4 0,2 0 0,0 2 0,2-3 0,-3 3 0,1-5 0,2 3 0,-2 0 0,3-2 0,-3 1 0,2-2 0,-2 3 0,3 0 0,-6-2 0,8 2 0,-7-3 0,8 4 0,0 2 0,-2-3 0,5 3 0,-5-2 0,5 2 0,-5-2 0,5 2 0,-5-3 0,3 0 0,-4 1 0,0-4 0,0 3 0,0-3 0,1 3 0,-1 1 0,3-1 0,-2 0 0,5 1 0,-7-1 0,6 1 0,-3 2 0,7-1 0,-1 3 0,1-4 0,-3 5 0,4-5 0,-3 5 0,2-2 0,-2 2 0,-3-6 0,2 5 0,-5-4 0,2 2 0,-3 0 0,1-3 0,-1 0 0,0 1 0,3 1 0,1-1 0,3 5 0,0-2 0,0 2 0,2 0 0,0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2:48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0 24575,'0'16'0,"0"0"0,0 3 0,0 1 0,0 0 0,0 3 0,-3-2 0,2 3 0,-5 0 0,5-3 0,-2 7 0,0-7 0,2 3 0,-2-5 0,0 1 0,2 4 0,-5-3 0,6 3 0,-3-5 0,-1 5 0,4-3 0,-7 3 0,7-5 0,-6 1 0,5 0 0,-5-1 0,5 5 0,-5-3 0,3 3 0,-4-4 0,3 4 0,-2-4 0,3 4 0,-1-4 0,-2-1 0,2 1 0,-2 0 0,2-1 0,-2 1 0,2 0 0,-3 4 0,3-4 0,-2 9 0,2-9 0,0 4 0,-2 0 0,2-3 0,0 3 0,-3 0 0,7-4 0,-7 4 0,3 0 0,0-3 0,-5 12 0,5-11 0,-3 6 0,1-12 0,3 3 0,-1-7 0,-1 7 0,4-10 0,-5 9 0,3-8 0,-1 2 0,-1-1 0,4-2 0,-4 2 0,2-2 0,0 2 0,-2-3 0,4 4 0,-4-1 0,4 1 0,-4-1 0,4 1 0,-2-1 0,1 1 0,1-3 0,-1 1 0,-1-2 0,3 1 0,-3-2 0,3-2 0,0 0 0,0 0 0,-2 0 0,2 0 0,-3 0 0,3 0 0,0 0 0,0 0 0,0 0 0,0-2 0,0-1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2:48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 24575,'0'47'0,"0"-6"0,0-2 0,0-8 0,-4 8 0,3-9 0,-2 9 0,3-8 0,-3-1 0,2-2 0,-5-3 0,5 0 0,-6-1 0,7-4 0,-7 3 0,4-2 0,-2 3 0,0-4 0,4 4 0,-5-4 0,5 9 0,-5-9 0,5 4 0,-4-4 0,4 0 0,-2-4 0,0 2 0,2-8 0,-2 4 0,1-5 0,1 2 0,-4-2 0,4 2 0,-3-5 0,3 4 0,-1-4 0,0 2 0,1 0 0,-4-2 0,3 2 0,-1 0 0,-2-3 0,2 6 0,-2-5 0,-1 5 0,3-3 0,-2 1 0,2 2 0,-3-5 0,3 4 0,-1-4 0,0 5 0,-1-2 0,-1 2 0,0 1 0,-2 4 0,1-3 0,-1 1 0,2-3 0,0-3 0,0 4 0,0-1 0,0 4 0,0-2 0,0 2 0,0-3 0,0-1 0,0 4 0,0-2 0,-1 5 0,1-5 0,3 2 0,-3-4 0,3 1 0,0 0 0,-2-1 0,1 1 0,-2 3 0,0-3 0,0 3 0,0 0 0,-1 3 0,1-2 0,0 1 0,3-5 0,-2-4 0,2 3 0,0-5 0,-2 2 0,4-3 0,-3 3 0,3-3 0,-4 3 0,4 0 0,-3-2 0,3 2 0,-1-3 0,0 0 0,1 0 0,-1 0 0,2 0 0,0 0 0,0 0 0,-3-2 0,3 1 0,-2-1 0,2 0 0,0-1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2:48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1470 443 24575,'-12'0'0,"-1"0"0,-7 0 0,0 0 0,0 0 0,0 0 0,0 0 0,0 0 0,0-3 0,0-1 0,-4-3 0,3 1 0,-4-1 0,5 0 0,-4 4 0,3-3 0,-4 2 0,5-3 0,-4 1 0,3-1 0,-3 0 0,4 0 0,-5 0 0,4-2 0,-3 1 0,4-1 0,4 2 0,-4 1 0,4-3 0,-4 1 0,0-1 0,4 0 0,-8 2 0,7-5 0,-7 1 0,4 1 0,0 0 0,0 4 0,-9-7 0,6 5 0,-5-4 0,11 6 0,-2-1 0,3 1 0,-1 0 0,2 0 0,0 2 0,2-1 0,-2 5 0,3-6 0,0 3 0,-3 0 0,2-2 0,-3 4 0,1-4 0,2 1 0,-2-2 0,-1 3 0,4-2 0,-7 1 0,6-2 0,-6 0 0,-6-4 0,6 3 0,-9-2 0,16 3 0,-8 3 0,8-3 0,-4 3 0,5-3 0,-1 0 0,0 3 0,0-2 0,3 4 0,-2-4 0,3 5 0,-4-6 0,3 3 0,-2 0 0,2-2 0,-2 5 0,2-5 0,2 4 0,2-1 0,-1 2 0,1 0 0,2 0 0,1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2:48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1396 645 24575,'-12'0'0,"4"0"0,-16-7 0,3 2 0,-15-17 0,1 11 0,3-11 0,-4 6 0,10 1 0,-15-9 0,13 15 0,-12-9 0,10 10 0,0-7 0,5 1 0,-4 3 0,8 1 0,-3 0 0,4 3 0,-5-3 0,4 1 0,-12-3 0,14 1 0,-14-3 0,12 3 0,-5-3 0,2 3 0,4-1 0,0 2 0,0 0 0,0 0 0,3 4 0,2 0 0,0 2 0,2-3 0,-3 3 0,1-5 0,2 3 0,-2 0 0,3-2 0,-3 1 0,2-2 0,-2 3 0,3 0 0,-6-2 0,8 2 0,-7-3 0,8 4 0,0 2 0,-2-3 0,5 3 0,-5-2 0,5 2 0,-5-2 0,5 2 0,-5-3 0,3 0 0,-4 1 0,0-4 0,0 3 0,0-3 0,1 3 0,-1 1 0,3-1 0,-2 0 0,5 1 0,-7-1 0,6 1 0,-3 2 0,7-1 0,-1 3 0,1-4 0,-3 5 0,4-5 0,-3 5 0,2-2 0,-2 2 0,-3-6 0,2 5 0,-5-4 0,2 2 0,-3 0 0,1-3 0,-1 0 0,0 1 0,3 1 0,1-1 0,3 5 0,0-2 0,0 2 0,2 0 0,0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3:56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0 24575,'0'16'0,"0"0"0,0 3 0,0 1 0,0 0 0,0 3 0,-3-2 0,2 3 0,-5 0 0,5-3 0,-2 7 0,0-7 0,2 3 0,-2-5 0,0 1 0,2 4 0,-5-3 0,6 3 0,-3-5 0,-1 5 0,4-3 0,-7 3 0,7-5 0,-6 1 0,5 0 0,-5-1 0,5 5 0,-5-3 0,3 3 0,-4-4 0,3 4 0,-2-4 0,3 4 0,-1-4 0,-2-1 0,2 1 0,-2 0 0,2-1 0,-2 1 0,2 0 0,-3 4 0,3-4 0,-2 9 0,2-9 0,0 4 0,-2 0 0,2-3 0,0 3 0,-3 0 0,7-4 0,-7 4 0,3 0 0,0-3 0,-5 12 0,5-11 0,-3 6 0,1-12 0,3 3 0,-1-7 0,-1 7 0,4-10 0,-5 9 0,3-8 0,-1 2 0,-1-1 0,4-2 0,-4 2 0,2-2 0,0 2 0,-2-3 0,4 4 0,-4-1 0,4 1 0,-4-1 0,4 1 0,-2-1 0,1 1 0,1-3 0,-1 1 0,-1-2 0,3 1 0,-3-2 0,3-2 0,0 0 0,0 0 0,-2 0 0,2 0 0,-3 0 0,3 0 0,0 0 0,0 0 0,0 0 0,0-2 0,0-1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3:56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 24575,'0'47'0,"0"-6"0,0-2 0,0-8 0,-4 8 0,3-9 0,-2 9 0,3-8 0,-3-1 0,2-2 0,-5-3 0,5 0 0,-6-1 0,7-4 0,-7 3 0,4-2 0,-2 3 0,0-4 0,4 4 0,-5-4 0,5 9 0,-5-9 0,5 4 0,-4-4 0,4 0 0,-2-4 0,0 2 0,2-8 0,-2 4 0,1-5 0,1 2 0,-4-2 0,4 2 0,-3-5 0,3 4 0,-1-4 0,0 2 0,1 0 0,-4-2 0,3 2 0,-1 0 0,-2-3 0,2 6 0,-2-5 0,-1 5 0,3-3 0,-2 1 0,2 2 0,-3-5 0,3 4 0,-1-4 0,0 5 0,-1-2 0,-1 2 0,0 1 0,-2 4 0,1-3 0,-1 1 0,2-3 0,0-3 0,0 4 0,0-1 0,0 4 0,0-2 0,0 2 0,0-3 0,0-1 0,0 4 0,0-2 0,-1 5 0,1-5 0,3 2 0,-3-4 0,3 1 0,0 0 0,-2-1 0,1 1 0,-2 3 0,0-3 0,0 3 0,0 0 0,-1 3 0,1-2 0,0 1 0,3-5 0,-2-4 0,2 3 0,0-5 0,-2 2 0,4-3 0,-3 3 0,3-3 0,-4 3 0,4 0 0,-3-2 0,3 2 0,-1-3 0,0 0 0,1 0 0,-1 0 0,2 0 0,0 0 0,0 0 0,-3-2 0,3 1 0,-2-1 0,2 0 0,0-1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3:56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1470 443 24575,'-12'0'0,"-1"0"0,-7 0 0,0 0 0,0 0 0,0 0 0,0 0 0,0 0 0,0-3 0,0-1 0,-4-3 0,3 1 0,-4-1 0,5 0 0,-4 4 0,3-3 0,-4 2 0,5-3 0,-4 1 0,3-1 0,-3 0 0,4 0 0,-5 0 0,4-2 0,-3 1 0,4-1 0,4 2 0,-4 1 0,4-3 0,-4 1 0,0-1 0,4 0 0,-8 2 0,7-5 0,-7 1 0,4 1 0,0 0 0,0 4 0,-9-7 0,6 5 0,-5-4 0,11 6 0,-2-1 0,3 1 0,-1 0 0,2 0 0,0 2 0,2-1 0,-2 5 0,3-6 0,0 3 0,-3 0 0,2-2 0,-3 4 0,1-4 0,2 1 0,-2-2 0,-1 3 0,4-2 0,-7 1 0,6-2 0,-6 0 0,-6-4 0,6 3 0,-9-2 0,16 3 0,-8 3 0,8-3 0,-4 3 0,5-3 0,-1 0 0,0 3 0,0-2 0,3 4 0,-2-4 0,3 5 0,-4-6 0,3 3 0,-2 0 0,2-2 0,-2 5 0,2-5 0,2 4 0,2-1 0,-1 2 0,1 0 0,2 0 0,1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3:56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1396 645 24575,'-12'0'0,"4"0"0,-16-7 0,3 2 0,-15-17 0,1 11 0,3-11 0,-4 6 0,10 1 0,-15-9 0,13 15 0,-12-9 0,10 10 0,0-7 0,5 1 0,-4 3 0,8 1 0,-3 0 0,4 3 0,-5-3 0,4 1 0,-12-3 0,14 1 0,-14-3 0,12 3 0,-5-3 0,2 3 0,4-1 0,0 2 0,0 0 0,0 0 0,3 4 0,2 0 0,0 2 0,2-3 0,-3 3 0,1-5 0,2 3 0,-2 0 0,3-2 0,-3 1 0,2-2 0,-2 3 0,3 0 0,-6-2 0,8 2 0,-7-3 0,8 4 0,0 2 0,-2-3 0,5 3 0,-5-2 0,5 2 0,-5-2 0,5 2 0,-5-3 0,3 0 0,-4 1 0,0-4 0,0 3 0,0-3 0,1 3 0,-1 1 0,3-1 0,-2 0 0,5 1 0,-7-1 0,6 1 0,-3 2 0,7-1 0,-1 3 0,1-4 0,-3 5 0,4-5 0,-3 5 0,2-2 0,-2 2 0,-3-6 0,2 5 0,-5-4 0,2 2 0,-3 0 0,1-3 0,-1 0 0,0 1 0,3 1 0,1-1 0,3 5 0,0-2 0,0 2 0,2 0 0,0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4:07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0 24575,'0'16'0,"0"0"0,0 3 0,0 1 0,0 0 0,0 3 0,-3-2 0,2 3 0,-5 0 0,5-3 0,-2 7 0,0-7 0,2 3 0,-2-5 0,0 1 0,2 4 0,-5-3 0,6 3 0,-3-5 0,-1 5 0,4-3 0,-7 3 0,7-5 0,-6 1 0,5 0 0,-5-1 0,5 5 0,-5-3 0,3 3 0,-4-4 0,3 4 0,-2-4 0,3 4 0,-1-4 0,-2-1 0,2 1 0,-2 0 0,2-1 0,-2 1 0,2 0 0,-3 4 0,3-4 0,-2 9 0,2-9 0,0 4 0,-2 0 0,2-3 0,0 3 0,-3 0 0,7-4 0,-7 4 0,3 0 0,0-3 0,-5 12 0,5-11 0,-3 6 0,1-12 0,3 3 0,-1-7 0,-1 7 0,4-10 0,-5 9 0,3-8 0,-1 2 0,-1-1 0,4-2 0,-4 2 0,2-2 0,0 2 0,-2-3 0,4 4 0,-4-1 0,4 1 0,-4-1 0,4 1 0,-2-1 0,1 1 0,1-3 0,-1 1 0,-1-2 0,3 1 0,-3-2 0,3-2 0,0 0 0,0 0 0,-2 0 0,2 0 0,-3 0 0,3 0 0,0 0 0,0 0 0,0 0 0,0-2 0,0-1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2:48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0 24575,'0'16'0,"0"0"0,0 3 0,0 1 0,0 0 0,0 3 0,-3-2 0,2 3 0,-5 0 0,5-3 0,-2 7 0,0-7 0,2 3 0,-2-5 0,0 1 0,2 4 0,-5-3 0,6 3 0,-3-5 0,-1 5 0,4-3 0,-7 3 0,7-5 0,-6 1 0,5 0 0,-5-1 0,5 5 0,-5-3 0,3 3 0,-4-4 0,3 4 0,-2-4 0,3 4 0,-1-4 0,-2-1 0,2 1 0,-2 0 0,2-1 0,-2 1 0,2 0 0,-3 4 0,3-4 0,-2 9 0,2-9 0,0 4 0,-2 0 0,2-3 0,0 3 0,-3 0 0,7-4 0,-7 4 0,3 0 0,0-3 0,-5 12 0,5-11 0,-3 6 0,1-12 0,3 3 0,-1-7 0,-1 7 0,4-10 0,-5 9 0,3-8 0,-1 2 0,-1-1 0,4-2 0,-4 2 0,2-2 0,0 2 0,-2-3 0,4 4 0,-4-1 0,4 1 0,-4-1 0,4 1 0,-2-1 0,1 1 0,1-3 0,-1 1 0,-1-2 0,3 1 0,-3-2 0,3-2 0,0 0 0,0 0 0,-2 0 0,2 0 0,-3 0 0,3 0 0,0 0 0,0 0 0,0 0 0,0-2 0,0-1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4:07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 24575,'0'47'0,"0"-6"0,0-2 0,0-8 0,-4 8 0,3-9 0,-2 9 0,3-8 0,-3-1 0,2-2 0,-5-3 0,5 0 0,-6-1 0,7-4 0,-7 3 0,4-2 0,-2 3 0,0-4 0,4 4 0,-5-4 0,5 9 0,-5-9 0,5 4 0,-4-4 0,4 0 0,-2-4 0,0 2 0,2-8 0,-2 4 0,1-5 0,1 2 0,-4-2 0,4 2 0,-3-5 0,3 4 0,-1-4 0,0 2 0,1 0 0,-4-2 0,3 2 0,-1 0 0,-2-3 0,2 6 0,-2-5 0,-1 5 0,3-3 0,-2 1 0,2 2 0,-3-5 0,3 4 0,-1-4 0,0 5 0,-1-2 0,-1 2 0,0 1 0,-2 4 0,1-3 0,-1 1 0,2-3 0,0-3 0,0 4 0,0-1 0,0 4 0,0-2 0,0 2 0,0-3 0,0-1 0,0 4 0,0-2 0,-1 5 0,1-5 0,3 2 0,-3-4 0,3 1 0,0 0 0,-2-1 0,1 1 0,-2 3 0,0-3 0,0 3 0,0 0 0,-1 3 0,1-2 0,0 1 0,3-5 0,-2-4 0,2 3 0,0-5 0,-2 2 0,4-3 0,-3 3 0,3-3 0,-4 3 0,4 0 0,-3-2 0,3 2 0,-1-3 0,0 0 0,1 0 0,-1 0 0,2 0 0,0 0 0,0 0 0,-3-2 0,3 1 0,-2-1 0,2 0 0,0-1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4:07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1470 443 24575,'-12'0'0,"-1"0"0,-7 0 0,0 0 0,0 0 0,0 0 0,0 0 0,0 0 0,0-3 0,0-1 0,-4-3 0,3 1 0,-4-1 0,5 0 0,-4 4 0,3-3 0,-4 2 0,5-3 0,-4 1 0,3-1 0,-3 0 0,4 0 0,-5 0 0,4-2 0,-3 1 0,4-1 0,4 2 0,-4 1 0,4-3 0,-4 1 0,0-1 0,4 0 0,-8 2 0,7-5 0,-7 1 0,4 1 0,0 0 0,0 4 0,-9-7 0,6 5 0,-5-4 0,11 6 0,-2-1 0,3 1 0,-1 0 0,2 0 0,0 2 0,2-1 0,-2 5 0,3-6 0,0 3 0,-3 0 0,2-2 0,-3 4 0,1-4 0,2 1 0,-2-2 0,-1 3 0,4-2 0,-7 1 0,6-2 0,-6 0 0,-6-4 0,6 3 0,-9-2 0,16 3 0,-8 3 0,8-3 0,-4 3 0,5-3 0,-1 0 0,0 3 0,0-2 0,3 4 0,-2-4 0,3 5 0,-4-6 0,3 3 0,-2 0 0,2-2 0,-2 5 0,2-5 0,2 4 0,2-1 0,-1 2 0,1 0 0,2 0 0,1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4:07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1396 645 24575,'-12'0'0,"4"0"0,-16-7 0,3 2 0,-15-17 0,1 11 0,3-11 0,-4 6 0,10 1 0,-15-9 0,13 15 0,-12-9 0,10 10 0,0-7 0,5 1 0,-4 3 0,8 1 0,-3 0 0,4 3 0,-5-3 0,4 1 0,-12-3 0,14 1 0,-14-3 0,12 3 0,-5-3 0,2 3 0,4-1 0,0 2 0,0 0 0,0 0 0,3 4 0,2 0 0,0 2 0,2-3 0,-3 3 0,1-5 0,2 3 0,-2 0 0,3-2 0,-3 1 0,2-2 0,-2 3 0,3 0 0,-6-2 0,8 2 0,-7-3 0,8 4 0,0 2 0,-2-3 0,5 3 0,-5-2 0,5 2 0,-5-2 0,5 2 0,-5-3 0,3 0 0,-4 1 0,0-4 0,0 3 0,0-3 0,1 3 0,-1 1 0,3-1 0,-2 0 0,5 1 0,-7-1 0,6 1 0,-3 2 0,7-1 0,-1 3 0,1-4 0,-3 5 0,4-5 0,-3 5 0,2-2 0,-2 2 0,-3-6 0,2 5 0,-5-4 0,2 2 0,-3 0 0,1-3 0,-1 0 0,0 1 0,3 1 0,1-1 0,3 5 0,0-2 0,0 2 0,2 0 0,0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4:49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1350 0 24575,'-12'0'0,"-1"4"0,-4 1 0,3 7 0,-2-2 0,7 2 0,-7-4 0,6 4 0,-2-3 0,0 4 0,3-1 0,-3-3 0,3 7 0,1-8 0,0 4 0,1-4 0,-1-1 0,1 1 0,-1-4 0,4 3 0,-3-3 0,3 0 0,-4 3 0,0-3 0,1 3 0,-1 1 0,1-1 0,-1 1 0,0-1 0,1 1 0,-1-4 0,1 3 0,-1-3 0,0 0 0,1 3 0,-4 0 0,-2 2 0,1-2 0,-4 1 0,7-4 0,-7 5 0,3-1 0,-4 1 0,3 3 0,-2-2 0,2 2 0,1-4 0,-3 1 0,7-2 0,-7-2 0,7 1 0,-7-5 0,7 6 0,-7-2 0,8-1 0,-9 4 0,4-4 0,-7 8 0,1-2 0,3-2 0,0-1 0,3-2 0,0 3 0,1 0 0,0 0 0,3 0 0,-7 0 0,7 0 0,-7 1 0,8-2 0,-9 2 0,9-2 0,-9 2 0,8 3 0,-7-3 0,2 4 0,1-5 0,-3 0 0,7 0 0,-3 4 0,0-3 0,3 3 0,-7-3 0,3 10 0,-5-7 0,5 12 0,1-15 0,3 7 0,-3-7 0,3 3 0,-3-4 0,4-1 0,0 5 0,1-3 0,-2 2 0,2-3 0,3-1 0,-3 1 0,3-4 0,-4 3 0,0-3 0,1 3 0,-1-2 0,1 1 0,-1-2 0,0 4 0,1-1 0,-4 4 0,2-3 0,-2 0 0,4-1 0,-1-3 0,1 0 0,-1 3 0,0-3 0,1 3 0,-1 1 0,0-1 0,1-3 0,3 3 0,-3-3 0,3 4 0,-4-1 0,4 1 0,-3-4 0,6 3 0,-6-3 0,3 3 0,-3 1 0,2-1 0,2 1 0,0-4 0,2 3 0,-3-3 0,4 3 0,-3-3 0,2 3 0,-2-9 0,3 1 0,0-7 0,0 0 0,0 1 0,0-1 0,0 1 0,3-1 0,-2 0 0,2 1 0,1 3 0,-4-3 0,7 3 0,-6-4 0,6 0 0,-7 1 0,7-1 0,-6 1 0,6 2 0,-7-1 0,7 1 0,-6-2 0,6-1 0,-7 1 0,7-1 0,-6 0 0,6 4 0,-7-3 0,4 3 0,-1-4 0,-2 1 0,6 3 0,-7-3 0,4 3 0,-4-4 0,0 0 0,0 1 0,3 3 0,-2-3 0,2 3 0,-3-4 0,4 0 0,-4 1 0,4-1 0,-4 7 0,0 5 0,0 5 0,0 2 0,0-4 0,0 1 0,0-1 0,0 5 0,0-4 0,0 9 0,0-9 0,0 4 0,-4-5 0,4 1 0,-4-1 0,4 1 0,-3-1 0,2 1 0,-2-1 0,-1 1 0,3-1 0,-2 1 0,3-1 0,-3 1 0,2-1 0,-3 1 0,4-1 0,-3-2 0,2 1 0,-2-2 0,3 4 0,-4-4 0,3 3 0,-2-3 0,0 0 0,2 3 0,-3-3 0,1 0 0,2 3 0,-5-6 0,5 5 0,-6-2 0,6 4 0,-2-1 0,-1-2 0,3 1 0,-5-5 0,8 2 0,-1-6 0,6-1 0,1 0 0,-1-3 0,1 3 0,-1-4 0,1 0 0,4 0 0,-4 0 0,8 0 0,-7 0 0,3 3 0,-5-1 0,1 5 0,-1-6 0,1 6 0,-1-2 0,-3-1 0,3 4 0,-3-4 0,0 1 0,3 2 0,-3-2 0,0-1 0,3 3 0,-3-2 0,4 3 0,-1 0 0,1 0 0,-4 0 0,-1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4:53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24575,'0'30'0,"0"-1"0,0 7 0,0-5 0,0 11 0,0-11 0,0 4 0,0-5 0,0-6 0,4-2 0,-3-5 0,3 1 0,-4-1 0,0 0 0,4 0 0,-3 0 0,3 6 0,-1-5 0,-2 10 0,3-4 0,0 0 0,-3 4 0,3-9 0,0 3 0,-3-4 0,2-1 0,-3 0 0,0-4 0,0 3 0,0-3 0,4 4 0,-3 0 0,3 6 0,0 3 0,-3 4 0,6-4 0,-6-8 0,3-1 0,0-9 0,-4 8 0,4-7 0,-4 3 0,0-1 0,0-2 0,3 3 0,-2 0 0,2-4 0,-3 8 0,0-7 0,0 7 0,0-3 0,0 0 0,0 3 0,0-7 0,0 7 0,0-8 0,0 4 0,0 3 0,4-5 0,-4 5 0,4-8 0,-4 1 0,0-1 0,0 1 0,0-1 0,0 1 0,3-1 0,-2 1 0,2-1 0,-3 1 0,0-1 0,0 1 0,0-1 0,0 1 0,0-1 0,0 1 0,0-1 0,0 1 0,5 9 0,-4 2 0,7 11 0,-7-1 0,8 0 0,-8-5 0,7-1 0,-7-10 0,6-1 0,-6-5 0,2 1 0,-3-8 0,0-4 0,0-4 0,0-3 0,0 3 0,0 0 0,0 1 0,0-1 0,-3 1 0,2-1 0,-6 4 0,7-3 0,-4 3 0,1 0 0,2-3 0,-6 6 0,6-6 0,-2 3 0,0-4 0,2 1 0,-3-1 0,1 1 0,2-1 0,-2 0 0,-1 4 0,4-3 0,-4 3 0,4-3 0,-3 2 0,2-1 0,-6 5 0,6-6 0,-2 3 0,0 0 0,2-3 0,-6 6 0,6-6 0,-6 6 0,7-5 0,-7 5 0,6-6 0,-6 6 0,6-6 0,-5 6 0,1-5 0,-2 2 0,-1-1 0,4 5 0,0 4 0,4 4 0,4-1 0,-3 1 0,2-1 0,0 1 0,-2-1 0,6 1 0,-3-1 0,0 1 0,3-4 0,-3 3 0,0-3 0,3 3 0,-3 1 0,3-1 0,1 1 0,-4-1 0,3 1 0,-3-1 0,0 1 0,3-1 0,-6 1 0,5-1 0,-2 1 0,1-1 0,1-3 0,-5 3 0,6-3 0,-6 4 0,5-4 0,-5 3 0,2-3 0,1 0 0,-3 3 0,5-3 0,-2 0 0,1 3 0,1-7 0,-5 7 0,6-6 0,-3 2 0,3-3 0,1-3 0,-4-6 0,3-4 0,-2-4 0,0 0 0,3-6 0,-3 4 0,0-3 0,3 4 0,-7 1 0,2 0 0,1 4 0,-3-3 0,2 7 0,-3-3 0,3 4 0,-2 1 0,2-1 0,-3 1 0,0-1 0,0 0 0,4 1 0,-3-1 0,2 7 0,-3 5 0,-3 5 0,2 1 0,-3-2 0,4-1 0,0-2 0,0-2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4:59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24575,'19'24'0,"-4"-5"0,17 19 0,2-9 0,2 11 0,3-5 0,-6-3 0,0 1 0,-1 0 0,1 0 0,0-1 0,-2-5 0,-5-2 0,-4-7 0,2 6 0,-5-5 0,5 5 0,-1-6 0,-4 5 0,10-2 0,-10 1 0,5 2 0,-1-4 0,-4 2 0,4-3 0,-6-2 0,0-4 0,0 3 0,1-2 0,-1-1 0,5 5 0,-3-5 0,4 2 0,-6-3 0,0 0 0,3 1 0,-1 4 0,-3-4 0,-4-1 0,-1-4 0,-2-1 0,3 1 0,0 0 0,-4 0 0,4 0 0,0 4 0,1-3 0,-1 3 0,5-4 0,-9 0 0,8 0 0,-7 0 0,3 0 0,-1 0 0,-2-1 0,3 1 0,-5 0 0,5 0 0,-3-1 0,6 1 0,-2 0 0,-2-3 0,1 2 0,-4-3 0,-1 3 0,1-2 0,-1 1 0,1-2 0,-1 1 0,1 1 0,-1-2 0,1 1 0,-1 1 0,1-5 0,-1 6 0,1-6 0,-1 5 0,1-5 0,-1 6 0,1-6 0,-1 5 0,1-2 0,-1 4 0,1-1 0,-4 1 0,3-4 0,-7 3 0,7-3 0,-3 3 0,4-2 0,-4 1 0,2-2 0,-1 1 0,2 1 0,-3-2 0,3 1 0,-3 1 0,4-2 0,-4 4 0,2-1 0,-1 1 0,2-1 0,1 1 0,-1-1 0,1 1 0,-1-1 0,1-2 0,-4 1 0,2-2 0,-1 4 0,2-1 0,1 1 0,-1-1 0,1 1 0,-1-1 0,1 1 0,-4-1 0,2-2 0,-5 1 0,6-5 0,-6 6 0,5-3 0,-1 3 0,2 1 0,1-1 0,-1 1 0,1-1 0,-4 1 0,2-1 0,-1 1 0,2-4 0,-3 3 0,3-3 0,-3 3 0,0 1 0,3-4 0,-6 3 0,5-7 0,-5 7 0,6-6 0,-6 6 0,-1-7 0,-5 4 0,-2-8 0,-1 4 0,1-7 0,-1 6 0,0-6 0,1 3 0,-1 0 0,1-3 0,-1 6 0,0-2 0,1-1 0,-1 0 0,1 0 0,-1 1 0,0 3 0,1-4 0,-1 3 0,1-2 0,2 0 0,-1 2 0,1-6 0,-2 3 0,-1-1 0,0-1 0,1 5 0,3-6 0,-3 6 0,3-5 0,-4 5 0,0-6 0,1 6 0,3-6 0,-3 6 0,6-5 0,-6 5 0,6-6 0,-5 6 0,1-2 0,-2 3 0,-1 0 0,7 0 0,5 0 0,5 0 0,2 3 0,-4-2 0,1 2 0,-1-3 0,1 4 0,-1-3 0,1 2 0,-1 0 0,1-2 0,-1 6 0,1-6 0,-1 2 0,1 0 0,-1-2 0,1 6 0,-1-6 0,1 5 0,-1-5 0,1 6 0,-1-6 0,0 5 0,1-5 0,-1 2 0,-2 1 0,1-4 0,-5 7 0,2-3 0,1 0 0,-3 3 0,5-6 0,-2 6 0,4-3 0,-1 0 0,-2 3 0,1-7 0,-2 7 0,4-3 0,-1 0 0,-2 3 0,1-3 0,-2 0 0,4 3 0,-1-6 0,1 2 0,-4 1 0,3-4 0,-3 7 0,3-6 0,1 2 0,-1-3 0,1 0 0,-4-3 0,-1-1 0,-6-4 0,2 0 0,-2 1 0,-1 3 0,4-3 0,-4 3 0,4-4 0,-3 4 0,2-3 0,-2 3 0,3-4 0,-4 1 0,3-1 0,-2 0 0,0 1 0,2-1 0,-3 1 0,4-1 0,0 0 0,0 1 0,0-1 0,-3 4 0,-1-3 0,-4 6 0,1-5 0,-1 5 0,4-6 0,-3 6 0,3-2 0,-4 3 0,4-4 0,-3 3 0,6-5 0,-5 5 0,5-6 0,-3 3 0,1 0 0,2-3 0,-2 3 0,-1-1 0,3-1 0,-2 1 0,3-2 0,0-1 0,-3 4 0,2-3 0,-3 3 0,1 0 0,2-3 0,-2 10 0,3-3 0,0 8 0,0-4 0,0-1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5:05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24575,'0'44'0,"0"-7"0,0 5 0,0-4 0,0 5 0,0 1 0,0-7 0,-5 5 0,4-11 0,-4 11 0,5-11 0,0 5 0,0-7 0,0 0 0,0 1 0,0-6 0,0-2 0,0 1 0,0-5 0,0 5 0,0 0 0,0 1 0,0 5 0,0 0 0,0-5 0,0-1 0,0-1 0,0-3 0,0 3 0,0-9 0,0 3 0,0 3 0,0-5 0,0 7 0,0-8 0,0 5 0,0-1 0,0-4 0,0 3 0,0-8 0,0 4 0,0-4 0,0-1 0,0 4 0,0-3 0,0 3 0,0-3 0,0-1 0,0 1 0,0-1 0,0 1 0,0-1 0,0 1 0,0-1 0,0 1 0,0-1 0,0 5 0,0-4 0,0 4 0,0-4 0,0-1 0,0 1 0,0-1 0,0 1 0,0-1 0,0 1 0,0-1 0,0 1 0,0-1 0,3 1 0,-2-1 0,3 1 0,-4-1 0,3-3 0,-2 3 0,2-3 0,-3 4 0,0-1 0,3 1 0,-2-1 0,2 1 0,-3-1 0,4 1 0,-3-1 0,2 1 0,0-4 0,-2 3 0,2-3 0,-3-4 0,0-4 0,0-4 0,0-3 0,0 3 0,0 1 0,0-1 0,0 0 0,-3 4 0,2-3 0,-2 3 0,3-4 0,-4 1 0,0-1 0,0 1 0,-3 2 0,3-1 0,-4 1 0,1-2 0,3-1 0,-3 4 0,6-3 0,-6 3 0,3-4 0,0 1 0,-3 3 0,6-3 0,-6 3 0,7-4 0,-7 4 0,3-3 0,-1 3 0,-1-4 0,1 1 0,1-1 0,-3 4 0,7-3 0,-7 3 0,6-4 0,-2 1 0,-1 2 0,3-1 0,-2 1 0,3 4 0,0 6 0,0 3 0,0 3 0,3-7 0,-2 3 0,2-3 0,-3 3 0,4 1 0,0-1 0,0 1 0,-1-1 0,1 1 0,-3-1 0,5 1 0,-5-1 0,6-3 0,-6 3 0,5-3 0,-5 4 0,6-1 0,-6 1 0,5-1 0,-2 1 0,1-1 0,1 1 0,-2-1 0,4 1 0,-1-1 0,-2 5 0,1-3 0,-2 2 0,1-3 0,1-1 0,-2 1 0,1-1 0,-2 1 0,0-1 0,1 1 0,4-1 0,-4 1 0,3-4 0,-6 3 0,5-7 0,-5 7 0,6-6 0,-3 2 0,0-6 0,-1-1 0,-3-4 0,0 0 0,0 1 0,4-1 0,-3 1 0,2-1 0,-3 0 0,0 1 0,0-1 0,0 1 0,0-1 0,0 0 0,0 1 0,0-1 0,0 1 0,0-1 0,0 0 0,0 1 0,0-1 0,0 1 0,0-1 0,0 0 0,0 1 0,0-1 0,0 0 0,0 1 0,0-1 0,0 1 0,0-1 0,0 0 0,3 1 0,-2-1 0,2 1 0,1 2 0,-3-1 0,2 1 0,0 1 0,-2-3 0,2 3 0,1-3 0,-3-1 0,5 4 0,-5-3 0,2 3 0,-3 3 0,0 5 0,0 9 0,0 3 0,0-7 0,0-1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5:11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24575,'0'12'0,"9"6"0,6 2 0,6 8 0,9-2 0,-2 12 0,5-3 0,1 4 0,-7-7 0,3-6 0,-4 4 0,-1-10 0,6 11 0,-12-12 0,5 5 0,-7-7 0,6 1 0,-5 0 0,5 0 0,-1 0 0,2 1 0,0-1 0,4 1 0,-9-1 0,9 1 0,-10-1 0,5 0 0,-6-5 0,0 3 0,0-2 0,1-1 0,-1 0 0,0-1 0,0 1 0,0 1 0,1 2 0,-5-3 0,3 1 0,-2 2 0,3-3 0,-4 0 0,3 3 0,-3-7 0,0 8 0,-1-8 0,0 7 0,-3-3 0,8 0 0,-8 3 0,7-2 0,-7-1 0,8 3 0,-9-8 0,4 8 0,-4-7 0,0 3 0,4-4 0,0 7 0,1-5 0,3 6 0,-7-4 0,7 1 0,-7 0 0,7 3 0,-7-3 0,7 4 0,-2-4 0,-1-1 0,-1 1 0,0-4 0,-3 3 0,3 0 0,-4-4 0,0 4 0,4 0 0,-3 1 0,7 4 0,-7-4 0,7 3 0,-7-3 0,7 0 0,2 11 0,0-12 0,-1 12 0,-1-11 0,-7 0 0,7 3 0,-7-7 0,7 3 0,-7-4 0,3 0 0,-5-1 0,1 1 0,-1-1 0,1 1 0,-1-4 0,0 2 0,1-1 0,-1 2 0,1 1 0,-1-4 0,1 2 0,-1-5 0,-2 6 0,1-6 0,-2 5 0,4-5 0,-4 6 0,3-6 0,-6 5 0,5-5 0,-2 3 0,1-1 0,1-2 0,-5 5 0,6-5 0,-6 6 0,5-6 0,-5 5 0,6-5 0,-6 6 0,5-6 0,-5 5 0,6-5 0,-6 6 0,-1-6 0,-5 2 0,-2-3 0,-1-3 0,1 2 0,-1-3 0,0 4 0,1 0 0,-1 0 0,0 0 0,1-3 0,-1 2 0,1-2 0,-5 3 0,3 0 0,-3 0 0,5 0 0,-1 0 0,0 0 0,1 0 0,-1 0 0,0 0 0,1 0 0,-1 0 0,1 0 0,-1 0 0,0 0 0,1 0 0,-1 0 0,1 0 0,-1-4 0,0 4 0,1-4 0,-1 1 0,1 2 0,-1-6 0,0 6 0,4-5 0,-3 5 0,3-6 0,3 6 0,2-2 0,7 3 0,-1 0 0,1 0 0,-1 0 0,1 0 0,-1 3 0,1-2 0,-1 2 0,1-3 0,-1 0 0,1 4 0,-1-4 0,1 4 0,-1-4 0,1 3 0,-1-2 0,5 2 0,-4 1 0,4-4 0,0 4 0,-3-4 0,2 3 0,-3-2 0,4 2 0,-4 1 0,4-4 0,-4 4 0,-1-4 0,1 3 0,-1-2 0,1 2 0,-1 1 0,1-4 0,-4 7 0,2-6 0,-1 2 0,2-3 0,1 0 0,-4 4 0,2-4 0,-1 7 0,2-6 0,1 2 0,-1-3 0,1 0 0,-1 0 0,1 0 0,-1 0 0,-3-3 0,0-1 0,-4-4 0,0 0 0,0 1 0,0-1 0,0 1 0,0-1 0,0 0 0,0 1 0,0-1 0,0 1 0,-4-1 0,3 0 0,-2 1 0,0 2 0,2-1 0,-3 1 0,4-2 0,-3-1 0,2 1 0,-2-1 0,-1 4 0,3-3 0,-5 6 0,1-6 0,1 3 0,-3-3 0,7-1 0,-4 0 0,1 1 0,-1-1 0,-4 4 0,4-3 0,0 10 0,4-3 0,0 12 0,0 1 0,0-3 0,0-3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5:19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24575,'0'29'0,"9"3"0,4 12 0,8-1 0,0-5 0,1 4 0,5-3 0,-9-1 0,9 6 0,-16-13 0,8 4 0,-8-5 0,9 5 0,-9-4 0,9 11 0,-9-11 0,10 11 0,-10-4 0,10 5 0,-10-5 0,9-3 0,-9-5 0,3-1 0,-5-5 0,0-2 0,0 1 0,0-4 0,0 9 0,5-4 0,-3 5 0,3 0 0,1 7 0,-4-11 0,8 10 0,-9-17 0,3 5 0,-1-3 0,-3-2 0,0-1 0,-2-6 0,-6-3 0,5-1 0,-5 1 0,6-1 0,-3 1 0,0-1 0,3 1 0,-3-1 0,0 1 0,3 4 0,-6-4 0,6 4 0,-6-4 0,6-1 0,-6 1 0,5-4 0,-5 2 0,6-5 0,-6 6 0,2-3 0,0 4 0,-2-1 0,2 1 0,1-1 0,-3 1 0,5-4 0,-5 2 0,6-1 0,-6 2 0,2 1 0,0-4 0,-2 2 0,2-1 0,1 6 0,2 8 0,2-1 0,2 10 0,-1-9 0,0 3 0,-1-5 0,1 1 0,-4-5 0,2-2 0,-6-3 0,5-4 0,-2-1 0,-3-3 0,-5 0 0,-4-3 0,-3-1 0,3 0 0,0-3 0,1 6 0,-1-2 0,0-1 0,1 3 0,-1-5 0,1 5 0,-1-6 0,0 3 0,1 0 0,-1-3 0,1 3 0,-1-1 0,4-1 0,-3 5 0,3-6 0,-4 6 0,1-6 0,2 3 0,-1 0 0,5-3 0,-6 6 0,9 1 0,-1 1 0,3 6 0,3-3 0,-3 0 0,4 3 0,-4-3 0,3 0 0,-3 3 0,3-6 0,-3 5 0,3-5 0,-3 6 0,4-6 0,-4 5 0,3-5 0,-3 6 0,3-6 0,1 5 0,-1-5 0,1 6 0,-1-6 0,1 2 0,-1 0 0,1-2 0,-4 6 0,3-7 0,-3 4 0,0-1 0,3-2 0,-7 6 0,7-7 0,-3 4 0,4-4 0,-1 0 0,1 0 0,-1 0 0,1-4 0,-4 0 0,-1-3 0,1-1 0,-4 0 0,4 1 0,-4-1 0,0 1 0,3-1 0,-2 0 0,2 1 0,-3-1 0,0 1 0,0-1 0,0 0 0,0 1 0,0-1 0,0 1 0,0-1 0,0 0 0,0 1 0,0-1 0,0 0 0,0 1 0,0-1 0,0 7 0,0 5 0,0 1 0,0 2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50:01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1350 0 24575,'-12'0'0,"-1"4"0,-4 1 0,3 7 0,-2-2 0,7 2 0,-7-4 0,6 4 0,-2-3 0,0 4 0,3-1 0,-3-3 0,3 7 0,1-8 0,0 4 0,1-4 0,-1-1 0,1 1 0,-1-4 0,4 3 0,-3-3 0,3 0 0,-4 3 0,0-3 0,1 3 0,-1 1 0,1-1 0,-1 1 0,0-1 0,1 1 0,-1-4 0,1 3 0,-1-3 0,0 0 0,1 3 0,-4 0 0,-2 2 0,1-2 0,-4 1 0,7-4 0,-7 5 0,3-1 0,-4 1 0,3 3 0,-2-2 0,2 2 0,1-4 0,-3 1 0,7-2 0,-7-2 0,7 1 0,-7-5 0,7 6 0,-7-2 0,8-1 0,-9 4 0,4-4 0,-7 8 0,1-2 0,3-2 0,0-1 0,3-2 0,0 3 0,1 0 0,0 0 0,3 0 0,-7 0 0,7 0 0,-7 1 0,8-2 0,-9 2 0,9-2 0,-9 2 0,8 3 0,-7-3 0,2 4 0,1-5 0,-3 0 0,7 0 0,-3 4 0,0-3 0,3 3 0,-7-3 0,3 10 0,-5-7 0,5 12 0,1-15 0,3 7 0,-3-7 0,3 3 0,-3-4 0,4-1 0,0 5 0,1-3 0,-2 2 0,2-3 0,3-1 0,-3 1 0,3-4 0,-4 3 0,0-3 0,1 3 0,-1-2 0,1 1 0,-1-2 0,0 4 0,1-1 0,-4 4 0,2-3 0,-2 0 0,4-1 0,-1-3 0,1 0 0,-1 3 0,0-3 0,1 3 0,-1 1 0,0-1 0,1-3 0,3 3 0,-3-3 0,3 4 0,-4-1 0,4 1 0,-3-4 0,6 3 0,-6-3 0,3 3 0,-3 1 0,2-1 0,2 1 0,0-4 0,2 3 0,-3-3 0,4 3 0,-3-3 0,2 3 0,-2-9 0,3 1 0,0-7 0,0 0 0,0 1 0,0-1 0,0 1 0,3-1 0,-2 0 0,2 1 0,1 3 0,-4-3 0,7 3 0,-6-4 0,6 0 0,-7 1 0,7-1 0,-6 1 0,6 2 0,-7-1 0,7 1 0,-6-2 0,6-1 0,-7 1 0,7-1 0,-6 0 0,6 4 0,-7-3 0,4 3 0,-1-4 0,-2 1 0,6 3 0,-7-3 0,4 3 0,-4-4 0,0 0 0,0 1 0,3 3 0,-2-3 0,2 3 0,-3-4 0,4 0 0,-4 1 0,4-1 0,-4 7 0,0 5 0,0 5 0,0 2 0,0-4 0,0 1 0,0-1 0,0 5 0,0-4 0,0 9 0,0-9 0,0 4 0,-4-5 0,4 1 0,-4-1 0,4 1 0,-3-1 0,2 1 0,-2-1 0,-1 1 0,3-1 0,-2 1 0,3-1 0,-3 1 0,2-1 0,-3 1 0,4-1 0,-3-2 0,2 1 0,-2-2 0,3 4 0,-4-4 0,3 3 0,-2-3 0,0 0 0,2 3 0,-3-3 0,1 0 0,2 3 0,-5-6 0,5 5 0,-6-2 0,6 4 0,-2-1 0,-1-2 0,3 1 0,-5-5 0,8 2 0,-1-6 0,6-1 0,1 0 0,-1-3 0,1 3 0,-1-4 0,1 0 0,4 0 0,-4 0 0,8 0 0,-7 0 0,3 3 0,-5-1 0,1 5 0,-1-6 0,1 6 0,-1-2 0,-3-1 0,3 4 0,-3-4 0,0 1 0,3 2 0,-3-2 0,0-1 0,3 3 0,-3-2 0,4 3 0,-1 0 0,1 0 0,-4 0 0,-1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2:48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 24575,'0'47'0,"0"-6"0,0-2 0,0-8 0,-4 8 0,3-9 0,-2 9 0,3-8 0,-3-1 0,2-2 0,-5-3 0,5 0 0,-6-1 0,7-4 0,-7 3 0,4-2 0,-2 3 0,0-4 0,4 4 0,-5-4 0,5 9 0,-5-9 0,5 4 0,-4-4 0,4 0 0,-2-4 0,0 2 0,2-8 0,-2 4 0,1-5 0,1 2 0,-4-2 0,4 2 0,-3-5 0,3 4 0,-1-4 0,0 2 0,1 0 0,-4-2 0,3 2 0,-1 0 0,-2-3 0,2 6 0,-2-5 0,-1 5 0,3-3 0,-2 1 0,2 2 0,-3-5 0,3 4 0,-1-4 0,0 5 0,-1-2 0,-1 2 0,0 1 0,-2 4 0,1-3 0,-1 1 0,2-3 0,0-3 0,0 4 0,0-1 0,0 4 0,0-2 0,0 2 0,0-3 0,0-1 0,0 4 0,0-2 0,-1 5 0,1-5 0,3 2 0,-3-4 0,3 1 0,0 0 0,-2-1 0,1 1 0,-2 3 0,0-3 0,0 3 0,0 0 0,-1 3 0,1-2 0,0 1 0,3-5 0,-2-4 0,2 3 0,0-5 0,-2 2 0,4-3 0,-3 3 0,3-3 0,-4 3 0,4 0 0,-3-2 0,3 2 0,-1-3 0,0 0 0,1 0 0,-1 0 0,2 0 0,0 0 0,0 0 0,-3-2 0,3 1 0,-2-1 0,2 0 0,0-1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50:01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24575,'0'30'0,"0"-1"0,0 7 0,0-5 0,0 11 0,0-11 0,0 4 0,0-5 0,0-6 0,4-2 0,-3-5 0,3 1 0,-4-1 0,0 0 0,4 0 0,-3 0 0,3 6 0,-1-5 0,-2 10 0,3-4 0,0 0 0,-3 4 0,3-9 0,0 3 0,-3-4 0,2-1 0,-3 0 0,0-4 0,0 3 0,0-3 0,4 4 0,-3 0 0,3 6 0,0 3 0,-3 4 0,6-4 0,-6-8 0,3-1 0,0-9 0,-4 8 0,4-7 0,-4 3 0,0-1 0,0-2 0,3 3 0,-2 0 0,2-4 0,-3 8 0,0-7 0,0 7 0,0-3 0,0 0 0,0 3 0,0-7 0,0 7 0,0-8 0,0 4 0,0 3 0,4-5 0,-4 5 0,4-8 0,-4 1 0,0-1 0,0 1 0,0-1 0,0 1 0,3-1 0,-2 1 0,2-1 0,-3 1 0,0-1 0,0 1 0,0-1 0,0 1 0,0-1 0,0 1 0,0-1 0,0 1 0,5 9 0,-4 2 0,7 11 0,-7-1 0,8 0 0,-8-5 0,7-1 0,-7-10 0,6-1 0,-6-5 0,2 1 0,-3-8 0,0-4 0,0-4 0,0-3 0,0 3 0,0 0 0,0 1 0,0-1 0,-3 1 0,2-1 0,-6 4 0,7-3 0,-4 3 0,1 0 0,2-3 0,-6 6 0,6-6 0,-2 3 0,0-4 0,2 1 0,-3-1 0,1 1 0,2-1 0,-2 0 0,-1 4 0,4-3 0,-4 3 0,4-3 0,-3 2 0,2-1 0,-6 5 0,6-6 0,-2 3 0,0 0 0,2-3 0,-6 6 0,6-6 0,-6 6 0,7-5 0,-7 5 0,6-6 0,-6 6 0,6-6 0,-5 6 0,1-5 0,-2 2 0,-1-1 0,4 5 0,0 4 0,4 4 0,4-1 0,-3 1 0,2-1 0,0 1 0,-2-1 0,6 1 0,-3-1 0,0 1 0,3-4 0,-3 3 0,0-3 0,3 3 0,-3 1 0,3-1 0,1 1 0,-4-1 0,3 1 0,-3-1 0,0 1 0,3-1 0,-6 1 0,5-1 0,-2 1 0,1-1 0,1-3 0,-5 3 0,6-3 0,-6 4 0,5-4 0,-5 3 0,2-3 0,1 0 0,-3 3 0,5-3 0,-2 0 0,1 3 0,1-7 0,-5 7 0,6-6 0,-3 2 0,3-3 0,1-3 0,-4-6 0,3-4 0,-2-4 0,0 0 0,3-6 0,-3 4 0,0-3 0,3 4 0,-7 1 0,2 0 0,1 4 0,-3-3 0,2 7 0,-3-3 0,3 4 0,-2 1 0,2-1 0,-3 1 0,0-1 0,0 0 0,4 1 0,-3-1 0,2 7 0,-3 5 0,-3 5 0,2 1 0,-3-2 0,4-1 0,0-2 0,0-2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50:01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24575,'19'24'0,"-4"-5"0,17 19 0,2-9 0,2 11 0,3-5 0,-6-3 0,0 1 0,-1 0 0,1 0 0,0-1 0,-2-5 0,-5-2 0,-4-7 0,2 6 0,-5-5 0,5 5 0,-1-6 0,-4 5 0,10-2 0,-10 1 0,5 2 0,-1-4 0,-4 2 0,4-3 0,-6-2 0,0-4 0,0 3 0,1-2 0,-1-1 0,5 5 0,-3-5 0,4 2 0,-6-3 0,0 0 0,3 1 0,-1 4 0,-3-4 0,-4-1 0,-1-4 0,-2-1 0,3 1 0,0 0 0,-4 0 0,4 0 0,0 4 0,1-3 0,-1 3 0,5-4 0,-9 0 0,8 0 0,-7 0 0,3 0 0,-1 0 0,-2-1 0,3 1 0,-5 0 0,5 0 0,-3-1 0,6 1 0,-2 0 0,-2-3 0,1 2 0,-4-3 0,-1 3 0,1-2 0,-1 1 0,1-2 0,-1 1 0,1 1 0,-1-2 0,1 1 0,-1 1 0,1-5 0,-1 6 0,1-6 0,-1 5 0,1-5 0,-1 6 0,1-6 0,-1 5 0,1-2 0,-1 4 0,1-1 0,-4 1 0,3-4 0,-7 3 0,7-3 0,-3 3 0,4-2 0,-4 1 0,2-2 0,-1 1 0,2 1 0,-3-2 0,3 1 0,-3 1 0,4-2 0,-4 4 0,2-1 0,-1 1 0,2-1 0,1 1 0,-1-1 0,1 1 0,-1-1 0,1-2 0,-4 1 0,2-2 0,-1 4 0,2-1 0,1 1 0,-1-1 0,1 1 0,-1-1 0,1 1 0,-4-1 0,2-2 0,-5 1 0,6-5 0,-6 6 0,5-3 0,-1 3 0,2 1 0,1-1 0,-1 1 0,1-1 0,-4 1 0,2-1 0,-1 1 0,2-4 0,-3 3 0,3-3 0,-3 3 0,0 1 0,3-4 0,-6 3 0,5-7 0,-5 7 0,6-6 0,-6 6 0,-1-7 0,-5 4 0,-2-8 0,-1 4 0,1-7 0,-1 6 0,0-6 0,1 3 0,-1 0 0,1-3 0,-1 6 0,0-2 0,1-1 0,-1 0 0,1 0 0,-1 1 0,0 3 0,1-4 0,-1 3 0,1-2 0,2 0 0,-1 2 0,1-6 0,-2 3 0,-1-1 0,0-1 0,1 5 0,3-6 0,-3 6 0,3-5 0,-4 5 0,0-6 0,1 6 0,3-6 0,-3 6 0,6-5 0,-6 5 0,6-6 0,-5 6 0,1-2 0,-2 3 0,-1 0 0,7 0 0,5 0 0,5 0 0,2 3 0,-4-2 0,1 2 0,-1-3 0,1 4 0,-1-3 0,1 2 0,-1 0 0,1-2 0,-1 6 0,1-6 0,-1 2 0,1 0 0,-1-2 0,1 6 0,-1-6 0,1 5 0,-1-5 0,1 6 0,-1-6 0,0 5 0,1-5 0,-1 2 0,-2 1 0,1-4 0,-5 7 0,2-3 0,1 0 0,-3 3 0,5-6 0,-2 6 0,4-3 0,-1 0 0,-2 3 0,1-7 0,-2 7 0,4-3 0,-1 0 0,-2 3 0,1-3 0,-2 0 0,4 3 0,-1-6 0,1 2 0,-4 1 0,3-4 0,-3 7 0,3-6 0,1 2 0,-1-3 0,1 0 0,-4-3 0,-1-1 0,-6-4 0,2 0 0,-2 1 0,-1 3 0,4-3 0,-4 3 0,4-4 0,-3 4 0,2-3 0,-2 3 0,3-4 0,-4 1 0,3-1 0,-2 0 0,0 1 0,2-1 0,-3 1 0,4-1 0,0 0 0,0 1 0,0-1 0,-3 4 0,-1-3 0,-4 6 0,1-5 0,-1 5 0,4-6 0,-3 6 0,3-2 0,-4 3 0,4-4 0,-3 3 0,6-5 0,-5 5 0,5-6 0,-3 3 0,1 0 0,2-3 0,-2 3 0,-1-1 0,3-1 0,-2 1 0,3-2 0,0-1 0,-3 4 0,2-3 0,-3 3 0,1 0 0,2-3 0,-2 10 0,3-3 0,0 8 0,0-4 0,0-1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50:29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24575,'0'44'0,"0"-7"0,0 5 0,0-4 0,0 5 0,0 1 0,0-7 0,-5 5 0,4-11 0,-4 11 0,5-11 0,0 5 0,0-7 0,0 0 0,0 1 0,0-6 0,0-2 0,0 1 0,0-5 0,0 5 0,0 0 0,0 1 0,0 5 0,0 0 0,0-5 0,0-1 0,0-1 0,0-3 0,0 3 0,0-9 0,0 3 0,0 3 0,0-5 0,0 7 0,0-8 0,0 5 0,0-1 0,0-4 0,0 3 0,0-8 0,0 4 0,0-4 0,0-1 0,0 4 0,0-3 0,0 3 0,0-3 0,0-1 0,0 1 0,0-1 0,0 1 0,0-1 0,0 1 0,0-1 0,0 1 0,0-1 0,0 5 0,0-4 0,0 4 0,0-4 0,0-1 0,0 1 0,0-1 0,0 1 0,0-1 0,0 1 0,0-1 0,0 1 0,0-1 0,3 1 0,-2-1 0,3 1 0,-4-1 0,3-3 0,-2 3 0,2-3 0,-3 4 0,0-1 0,3 1 0,-2-1 0,2 1 0,-3-1 0,4 1 0,-3-1 0,2 1 0,0-4 0,-2 3 0,2-3 0,-3-4 0,0-4 0,0-4 0,0-3 0,0 3 0,0 1 0,0-1 0,0 0 0,-3 4 0,2-3 0,-2 3 0,3-4 0,-4 1 0,0-1 0,0 1 0,-3 2 0,3-1 0,-4 1 0,1-2 0,3-1 0,-3 4 0,6-3 0,-6 3 0,3-4 0,0 1 0,-3 3 0,6-3 0,-6 3 0,7-4 0,-7 4 0,3-3 0,-1 3 0,-1-4 0,1 1 0,1-1 0,-3 4 0,7-3 0,-7 3 0,6-4 0,-2 1 0,-1 2 0,3-1 0,-2 1 0,3 4 0,0 6 0,0 3 0,0 3 0,3-7 0,-2 3 0,2-3 0,-3 3 0,4 1 0,0-1 0,0 1 0,-1-1 0,1 1 0,-3-1 0,5 1 0,-5-1 0,6-3 0,-6 3 0,5-3 0,-5 4 0,6-1 0,-6 1 0,5-1 0,-2 1 0,1-1 0,1 1 0,-2-1 0,4 1 0,-1-1 0,-2 5 0,1-3 0,-2 2 0,1-3 0,1-1 0,-2 1 0,1-1 0,-2 1 0,0-1 0,1 1 0,4-1 0,-4 1 0,3-4 0,-6 3 0,5-7 0,-5 7 0,6-6 0,-3 2 0,0-6 0,-1-1 0,-3-4 0,0 0 0,0 1 0,4-1 0,-3 1 0,2-1 0,-3 0 0,0 1 0,0-1 0,0 1 0,0-1 0,0 0 0,0 1 0,0-1 0,0 1 0,0-1 0,0 0 0,0 1 0,0-1 0,0 1 0,0-1 0,0 0 0,0 1 0,0-1 0,0 0 0,0 1 0,0-1 0,0 1 0,0-1 0,0 0 0,3 1 0,-2-1 0,2 1 0,1 2 0,-3-1 0,2 1 0,0 1 0,-2-3 0,2 3 0,1-3 0,-3-1 0,5 4 0,-5-3 0,2 3 0,-3 3 0,0 5 0,0 9 0,0 3 0,0-7 0,0-1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50:29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24575,'0'12'0,"9"6"0,6 2 0,6 8 0,9-2 0,-2 12 0,5-3 0,1 4 0,-7-7 0,3-6 0,-4 4 0,-1-10 0,6 11 0,-12-12 0,5 5 0,-7-7 0,6 1 0,-5 0 0,5 0 0,-1 0 0,2 1 0,0-1 0,4 1 0,-9-1 0,9 1 0,-10-1 0,5 0 0,-6-5 0,0 3 0,0-2 0,1-1 0,-1 0 0,0-1 0,0 1 0,0 1 0,1 2 0,-5-3 0,3 1 0,-2 2 0,3-3 0,-4 0 0,3 3 0,-3-7 0,0 8 0,-1-8 0,0 7 0,-3-3 0,8 0 0,-8 3 0,7-2 0,-7-1 0,8 3 0,-9-8 0,4 8 0,-4-7 0,0 3 0,4-4 0,0 7 0,1-5 0,3 6 0,-7-4 0,7 1 0,-7 0 0,7 3 0,-7-3 0,7 4 0,-2-4 0,-1-1 0,-1 1 0,0-4 0,-3 3 0,3 0 0,-4-4 0,0 4 0,4 0 0,-3 1 0,7 4 0,-7-4 0,7 3 0,-7-3 0,7 0 0,2 11 0,0-12 0,-1 12 0,-1-11 0,-7 0 0,7 3 0,-7-7 0,7 3 0,-7-4 0,3 0 0,-5-1 0,1 1 0,-1-1 0,1 1 0,-1-4 0,0 2 0,1-1 0,-1 2 0,1 1 0,-1-4 0,1 2 0,-1-5 0,-2 6 0,1-6 0,-2 5 0,4-5 0,-4 6 0,3-6 0,-6 5 0,5-5 0,-2 3 0,1-1 0,1-2 0,-5 5 0,6-5 0,-6 6 0,5-6 0,-5 5 0,6-5 0,-6 6 0,5-6 0,-5 5 0,6-5 0,-6 6 0,-1-6 0,-5 2 0,-2-3 0,-1-3 0,1 2 0,-1-3 0,0 4 0,1 0 0,-1 0 0,0 0 0,1-3 0,-1 2 0,1-2 0,-5 3 0,3 0 0,-3 0 0,5 0 0,-1 0 0,0 0 0,1 0 0,-1 0 0,0 0 0,1 0 0,-1 0 0,1 0 0,-1 0 0,0 0 0,1 0 0,-1 0 0,1 0 0,-1-4 0,0 4 0,1-4 0,-1 1 0,1 2 0,-1-6 0,0 6 0,4-5 0,-3 5 0,3-6 0,3 6 0,2-2 0,7 3 0,-1 0 0,1 0 0,-1 0 0,1 0 0,-1 3 0,1-2 0,-1 2 0,1-3 0,-1 0 0,1 4 0,-1-4 0,1 4 0,-1-4 0,1 3 0,-1-2 0,5 2 0,-4 1 0,4-4 0,0 4 0,-3-4 0,2 3 0,-3-2 0,4 2 0,-4 1 0,4-4 0,-4 4 0,-1-4 0,1 3 0,-1-2 0,1 2 0,-1 1 0,1-4 0,-4 7 0,2-6 0,-1 2 0,2-3 0,1 0 0,-4 4 0,2-4 0,-1 7 0,2-6 0,1 2 0,-1-3 0,1 0 0,-1 0 0,1 0 0,-1 0 0,-3-3 0,0-1 0,-4-4 0,0 0 0,0 1 0,0-1 0,0 1 0,0-1 0,0 0 0,0 1 0,0-1 0,0 1 0,-4-1 0,3 0 0,-2 1 0,0 2 0,2-1 0,-3 1 0,4-2 0,-3-1 0,2 1 0,-2-1 0,-1 4 0,3-3 0,-5 6 0,1-6 0,1 3 0,-3-3 0,7-1 0,-4 0 0,1 1 0,-1-1 0,-4 4 0,4-3 0,0 10 0,4-3 0,0 12 0,0 1 0,0-3 0,0-3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50:29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24575,'0'29'0,"9"3"0,4 12 0,8-1 0,0-5 0,1 4 0,5-3 0,-9-1 0,9 6 0,-16-13 0,8 4 0,-8-5 0,9 5 0,-9-4 0,9 11 0,-9-11 0,10 11 0,-10-4 0,10 5 0,-10-5 0,9-3 0,-9-5 0,3-1 0,-5-5 0,0-2 0,0 1 0,0-4 0,0 9 0,5-4 0,-3 5 0,3 0 0,1 7 0,-4-11 0,8 10 0,-9-17 0,3 5 0,-1-3 0,-3-2 0,0-1 0,-2-6 0,-6-3 0,5-1 0,-5 1 0,6-1 0,-3 1 0,0-1 0,3 1 0,-3-1 0,0 1 0,3 4 0,-6-4 0,6 4 0,-6-4 0,6-1 0,-6 1 0,5-4 0,-5 2 0,6-5 0,-6 6 0,2-3 0,0 4 0,-2-1 0,2 1 0,1-1 0,-3 1 0,5-4 0,-5 2 0,6-1 0,-6 2 0,2 1 0,0-4 0,-2 2 0,2-1 0,1 6 0,2 8 0,2-1 0,2 10 0,-1-9 0,0 3 0,-1-5 0,1 1 0,-4-5 0,2-2 0,-6-3 0,5-4 0,-2-1 0,-3-3 0,-5 0 0,-4-3 0,-3-1 0,3 0 0,0-3 0,1 6 0,-1-2 0,0-1 0,1 3 0,-1-5 0,1 5 0,-1-6 0,0 3 0,1 0 0,-1-3 0,1 3 0,-1-1 0,4-1 0,-3 5 0,3-6 0,-4 6 0,1-6 0,2 3 0,-1 0 0,5-3 0,-6 6 0,9 1 0,-1 1 0,3 6 0,3-3 0,-3 0 0,4 3 0,-4-3 0,3 0 0,-3 3 0,3-6 0,-3 5 0,3-5 0,-3 6 0,4-6 0,-4 5 0,3-5 0,-3 6 0,3-6 0,1 5 0,-1-5 0,1 6 0,-1-6 0,1 2 0,-1 0 0,1-2 0,-4 6 0,3-7 0,-3 4 0,0-1 0,3-2 0,-7 6 0,7-7 0,-3 4 0,4-4 0,-1 0 0,1 0 0,-1 0 0,1-4 0,-4 0 0,-1-3 0,1-1 0,-4 0 0,4 1 0,-4-1 0,0 1 0,3-1 0,-2 0 0,2 1 0,-3-1 0,0 1 0,0-1 0,0 0 0,0 1 0,0-1 0,0 1 0,0-1 0,0 0 0,0 1 0,0-1 0,0 0 0,0 1 0,0-1 0,0 7 0,0 5 0,0 1 0,0 2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10:14:55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24575,'0'12'0,"9"6"0,6 2 0,6 8 0,9-2 0,-2 12 0,5-3 0,1 4 0,-7-7 0,3-6 0,-4 4 0,-1-10 0,6 11 0,-12-12 0,5 5 0,-7-7 0,6 1 0,-5 0 0,5 0 0,-1 0 0,2 1 0,0-1 0,4 1 0,-9-1 0,9 1 0,-10-1 0,5 0 0,-6-5 0,0 3 0,0-2 0,1-1 0,-1 0 0,0-1 0,0 1 0,0 1 0,1 2 0,-5-3 0,3 1 0,-2 2 0,3-3 0,-4 0 0,3 3 0,-3-7 0,0 8 0,-1-8 0,0 7 0,-3-3 0,8 0 0,-8 3 0,7-2 0,-7-1 0,8 3 0,-9-8 0,4 8 0,-4-7 0,0 3 0,4-4 0,0 7 0,1-5 0,3 6 0,-7-4 0,7 1 0,-7 0 0,7 3 0,-7-3 0,7 4 0,-2-4 0,-1-1 0,-1 1 0,0-4 0,-3 3 0,3 0 0,-4-4 0,0 4 0,4 0 0,-3 1 0,7 4 0,-7-4 0,7 3 0,-7-3 0,7 0 0,2 11 0,0-12 0,-1 12 0,-1-11 0,-7 0 0,7 3 0,-7-7 0,7 3 0,-7-4 0,3 0 0,-5-1 0,1 1 0,-1-1 0,1 1 0,-1-4 0,0 2 0,1-1 0,-1 2 0,1 1 0,-1-4 0,1 2 0,-1-5 0,-2 6 0,1-6 0,-2 5 0,4-5 0,-4 6 0,3-6 0,-6 5 0,5-5 0,-2 3 0,1-1 0,1-2 0,-5 5 0,6-5 0,-6 6 0,5-6 0,-5 5 0,6-5 0,-6 6 0,5-6 0,-5 5 0,6-5 0,-6 6 0,-1-6 0,-5 2 0,-2-3 0,-1-3 0,1 2 0,-1-3 0,0 4 0,1 0 0,-1 0 0,0 0 0,1-3 0,-1 2 0,1-2 0,-5 3 0,3 0 0,-3 0 0,5 0 0,-1 0 0,0 0 0,1 0 0,-1 0 0,0 0 0,1 0 0,-1 0 0,1 0 0,-1 0 0,0 0 0,1 0 0,-1 0 0,1 0 0,-1-4 0,0 4 0,1-4 0,-1 1 0,1 2 0,-1-6 0,0 6 0,4-5 0,-3 5 0,3-6 0,3 6 0,2-2 0,7 3 0,-1 0 0,1 0 0,-1 0 0,1 0 0,-1 3 0,1-2 0,-1 2 0,1-3 0,-1 0 0,1 4 0,-1-4 0,1 4 0,-1-4 0,1 3 0,-1-2 0,5 2 0,-4 1 0,4-4 0,0 4 0,-3-4 0,2 3 0,-3-2 0,4 2 0,-4 1 0,4-4 0,-4 4 0,-1-4 0,1 3 0,-1-2 0,1 2 0,-1 1 0,1-4 0,-4 7 0,2-6 0,-1 2 0,2-3 0,1 0 0,-4 4 0,2-4 0,-1 7 0,2-6 0,1 2 0,-1-3 0,1 0 0,-1 0 0,1 0 0,-1 0 0,-3-3 0,0-1 0,-4-4 0,0 0 0,0 1 0,0-1 0,0 1 0,0-1 0,0 0 0,0 1 0,0-1 0,0 1 0,-4-1 0,3 0 0,-2 1 0,0 2 0,2-1 0,-3 1 0,4-2 0,-3-1 0,2 1 0,-2-1 0,-1 4 0,3-3 0,-5 6 0,1-6 0,1 3 0,-3-3 0,7-1 0,-4 0 0,1 1 0,-1-1 0,-4 4 0,4-3 0,0 10 0,4-3 0,0 12 0,0 1 0,0-3 0,0-3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10:09:09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1 24575,'0'23'0,"0"2"0,0 6 0,0 0 0,0-1 0,0 8 0,-5-6 0,4 5 0,-9 1 0,9-6 0,-4 12 0,1-11 0,2 4 0,-2-6 0,-1-1 0,4 8 0,-8-6 0,8 5 0,-4-6 0,0 6 0,4-4 0,-9 4 0,9-6 0,-8-1 0,8 1 0,-8 0 0,7 6 0,-7-4 0,4 4 0,-6-6 0,6 6 0,-4-5 0,3 6 0,0-8 0,-3 1 0,3 0 0,-4-1 0,4 1 0,-3 0 0,4-1 0,-6 8 0,5-6 0,-4 12 0,4-11 0,-1 4 0,-2 0 0,3-4 0,0 4 0,-4 0 0,9-4 0,-9 4 0,4 0 0,0-4 0,-8 18 0,7-17 0,-3 10 0,1-19 0,3 5 0,1-11 0,-4 10 0,8-14 0,-8 13 0,4-13 0,-1 4 0,-2-2 0,7-3 0,-7 4 0,3-5 0,0 4 0,-2-4 0,6 5 0,-7 0 0,7 0 0,-8 0 0,8 0 0,-3 0 0,0 0 0,3-4 0,-3 3 0,1-5 0,2 1 0,-3-1 0,4-4 0,0 0 0,0-1 0,-3 1 0,2 0 0,-3 0 0,4 0 0,0 0 0,0-1 0,0 1 0,0-3 0,0-2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10:09:09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1 24575,'0'74'0,"0"-10"0,0-3 0,0-13 0,-6 13 0,5-14 0,-5 14 0,6-13 0,-4-1 0,3-3 0,-9-5 0,9 0 0,-9-2 0,9-6 0,-9 6 0,4-4 0,0 4 0,-3-6 0,8 6 0,-8-5 0,8 12 0,-9-11 0,9 4 0,-8-6 0,8-1 0,-4-5 0,1 5 0,3-15 0,-4 7 0,1-8 0,3 4 0,-6-5 0,6 4 0,-6-8 0,6 8 0,-3-8 0,1 3 0,2 0 0,-6-3 0,2 4 0,1-1 0,-3-3 0,2 8 0,-3-8 0,-1 8 0,4-4 0,-2 1 0,2 3 0,-3-8 0,3 8 0,-2-8 0,2 7 0,-4-2 0,0 4 0,0 0 0,-4 8 0,2-6 0,-1 1 0,3-4 0,0-3 0,0 4 0,0 0 0,-1 5 0,1-3 0,0 3 0,-1-5 0,1 0 0,0 6 0,-1-5 0,0 11 0,1-11 0,3 5 0,-2-6 0,3 0 0,0 0 0,-3 0 0,3 0 0,-5 5 0,1-3 0,0 3 0,-1 1 0,1 3 0,-1-1 0,1 0 0,4-8 0,-3-4 0,3 2 0,1-7 0,-4 4 0,7-5 0,-6 4 0,6-3 0,-7 3 0,7 1 0,-6-4 0,6 3 0,-2-4 0,-1 0 0,3 0 0,-2-1 0,3 1 0,0 0 0,0 0 0,-4-4 0,3 3 0,-2-2 0,3-1 0,0-1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10:09:09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2264 691 24575,'-18'0'0,"-3"0"0,-10 0 0,0 0 0,1 0 0,-1 0 0,0 0 0,0 0 0,0-4 0,1-2 0,-8-5 0,6 1 0,-6-1 0,7 1 0,-6 4 0,4-3 0,-4 3 0,6-4 0,-6-1 0,4 1 0,-4-1 0,6 1 0,-6-1 0,4-4 0,-4 3 0,6-3 0,6 5 0,-5 0 0,5-4 0,-6 2 0,0-2 0,6 0 0,-11 2 0,9-6 0,-10 1 0,6 1 0,0 1 0,1 5 0,-15-9 0,11 6 0,-11-6 0,20 9 0,-4 0 0,4 0 0,-1 0 0,3 1 0,-1 4 0,4-3 0,-3 7 0,5-8 0,-1 4 0,-4 0 0,3-3 0,-4 7 0,1-7 0,3 2 0,-4-3 0,1 4 0,3-3 0,-9 2 0,9-3 0,-9-1 0,-10-5 0,10 4 0,-14-3 0,24 5 0,-11 3 0,11-2 0,-5 3 0,6-4 0,0 0 0,0 3 0,0-2 0,4 7 0,-3-7 0,3 7 0,-4-7 0,5 4 0,-4-1 0,3-3 0,-3 7 0,4-7 0,1 8 0,4-4 0,0 4 0,0 0 0,4 0 0,0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10:09:09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2150 1008 24575,'-18'0'0,"4"0"0,-23-12 0,6 5 0,-24-28 0,1 18 0,4-17 0,-6 9 0,17 1 0,-24-13 0,20 23 0,-20-15 0,17 17 0,1-11 0,6 1 0,-6 4 0,13 3 0,-6 0 0,8 3 0,-8-3 0,6 0 0,-20-4 0,23 3 0,-21-6 0,16 5 0,-5-5 0,2 5 0,6-2 0,0 3 0,0 0 0,0 1 0,6 5 0,1 1 0,1 4 0,3-7 0,-4 6 0,1-8 0,3 5 0,-4-1 0,6-3 0,-5 2 0,3-2 0,-4 3 0,6 1 0,-9-4 0,11 4 0,-10-5 0,12 6 0,1 3 0,-4-3 0,8 3 0,-8-4 0,7 5 0,-7-4 0,8 3 0,-8-4 0,4 0 0,-5 0 0,0-4 0,-1 3 0,1-3 0,0 4 0,0 0 0,5 0 0,-4 0 0,7 1 0,-10-1 0,10 1 0,-6 3 0,12-2 0,-4 6 0,4-6 0,-4 6 0,4-6 0,-3 6 0,2-2 0,-3 3 0,-4-8 0,3 6 0,-8-7 0,3 5 0,-4-1 0,0-4 0,0 0 0,0 0 0,4 4 0,2-3 0,4 8 0,0-4 0,0 4 0,3 0 0,2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2:48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1470 443 24575,'-12'0'0,"-1"0"0,-7 0 0,0 0 0,0 0 0,0 0 0,0 0 0,0 0 0,0-3 0,0-1 0,-4-3 0,3 1 0,-4-1 0,5 0 0,-4 4 0,3-3 0,-4 2 0,5-3 0,-4 1 0,3-1 0,-3 0 0,4 0 0,-5 0 0,4-2 0,-3 1 0,4-1 0,4 2 0,-4 1 0,4-3 0,-4 1 0,0-1 0,4 0 0,-8 2 0,7-5 0,-7 1 0,4 1 0,0 0 0,0 4 0,-9-7 0,6 5 0,-5-4 0,11 6 0,-2-1 0,3 1 0,-1 0 0,2 0 0,0 2 0,2-1 0,-2 5 0,3-6 0,0 3 0,-3 0 0,2-2 0,-3 4 0,1-4 0,2 1 0,-2-2 0,-1 3 0,4-2 0,-7 1 0,6-2 0,-6 0 0,-6-4 0,6 3 0,-9-2 0,16 3 0,-8 3 0,8-3 0,-4 3 0,5-3 0,-1 0 0,0 3 0,0-2 0,3 4 0,-2-4 0,3 5 0,-4-6 0,3 3 0,-2 0 0,2-2 0,-2 5 0,2-5 0,2 4 0,2-1 0,-1 2 0,1 0 0,2 0 0,1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10:10:04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1 24575,'0'23'0,"0"2"0,0 6 0,0 0 0,0-1 0,0 8 0,-5-6 0,4 5 0,-9 1 0,9-6 0,-4 12 0,1-11 0,2 4 0,-2-6 0,-1-1 0,4 8 0,-8-6 0,8 5 0,-4-6 0,0 6 0,4-4 0,-9 4 0,9-6 0,-8-1 0,8 1 0,-8 0 0,7 6 0,-7-4 0,4 4 0,-6-6 0,6 6 0,-4-5 0,3 6 0,0-8 0,-3 1 0,3 0 0,-4-1 0,4 1 0,-3 0 0,4-1 0,-6 8 0,5-6 0,-4 12 0,4-11 0,-1 4 0,-2 0 0,3-4 0,0 4 0,-4 0 0,9-4 0,-9 4 0,4 0 0,0-4 0,-8 18 0,7-17 0,-3 10 0,1-19 0,3 5 0,1-11 0,-4 10 0,8-14 0,-8 13 0,4-13 0,-1 4 0,-2-2 0,7-3 0,-7 4 0,3-5 0,0 4 0,-2-4 0,6 5 0,-7 0 0,7 0 0,-8 0 0,8 0 0,-3 0 0,0 0 0,3-4 0,-3 3 0,1-5 0,2 1 0,-3-1 0,4-4 0,0 0 0,0-1 0,-3 1 0,2 0 0,-3 0 0,4 0 0,0 0 0,0-1 0,0 1 0,0-3 0,0-2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10:10:0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1 24575,'0'74'0,"0"-10"0,0-3 0,0-13 0,-6 13 0,5-14 0,-5 14 0,6-13 0,-4-1 0,3-3 0,-9-5 0,9 0 0,-9-2 0,9-6 0,-9 6 0,4-4 0,0 4 0,-3-6 0,8 6 0,-8-5 0,8 12 0,-9-11 0,9 4 0,-8-6 0,8-1 0,-4-5 0,1 5 0,3-15 0,-4 7 0,1-8 0,3 4 0,-6-5 0,6 4 0,-6-8 0,6 8 0,-3-8 0,1 3 0,2 0 0,-6-3 0,2 4 0,1-1 0,-3-3 0,2 8 0,-3-8 0,-1 8 0,4-4 0,-2 1 0,2 3 0,-3-8 0,3 8 0,-2-8 0,2 7 0,-4-2 0,0 4 0,0 0 0,-4 8 0,2-6 0,-1 1 0,3-4 0,0-3 0,0 4 0,0 0 0,-1 5 0,1-3 0,0 3 0,-1-5 0,1 0 0,0 6 0,-1-5 0,0 11 0,1-11 0,3 5 0,-2-6 0,3 0 0,0 0 0,-3 0 0,3 0 0,-5 5 0,1-3 0,0 3 0,-1 1 0,1 3 0,-1-1 0,1 0 0,4-8 0,-3-4 0,3 2 0,1-7 0,-4 4 0,7-5 0,-6 4 0,6-3 0,-7 3 0,7 1 0,-6-4 0,6 3 0,-2-4 0,-1 0 0,3 0 0,-2-1 0,3 1 0,0 0 0,0 0 0,-4-4 0,3 3 0,-2-2 0,3-1 0,0-1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10:10:04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2264 691 24575,'-18'0'0,"-3"0"0,-10 0 0,0 0 0,1 0 0,-1 0 0,0 0 0,0 0 0,0-4 0,1-2 0,-8-5 0,6 1 0,-6-1 0,7 1 0,-6 4 0,4-3 0,-4 3 0,6-4 0,-6-1 0,4 1 0,-4-1 0,6 1 0,-6-1 0,4-4 0,-4 3 0,6-3 0,6 5 0,-5 0 0,5-4 0,-6 2 0,0-2 0,6 0 0,-11 2 0,9-6 0,-10 1 0,6 1 0,0 1 0,1 5 0,-15-9 0,11 6 0,-11-6 0,20 9 0,-4 0 0,4 0 0,-1 0 0,3 1 0,-1 4 0,4-3 0,-3 7 0,5-8 0,-1 4 0,-4 0 0,3-3 0,-4 7 0,1-7 0,3 2 0,-4-3 0,1 4 0,3-3 0,-9 2 0,9-3 0,-9-1 0,-10-5 0,10 4 0,-14-3 0,24 5 0,-11 3 0,11-2 0,-5 3 0,6-4 0,0 0 0,0 3 0,0-2 0,4 7 0,-3-7 0,3 7 0,-4-7 0,5 4 0,-4-1 0,3-3 0,-3 7 0,4-7 0,1 8 0,4-4 0,0 4 0,0 0 0,4 0 0,0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10:10:04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2150 1008 24575,'-18'0'0,"4"0"0,-23-12 0,6 5 0,-24-28 0,1 18 0,4-17 0,-6 9 0,17 1 0,-24-13 0,20 23 0,-20-15 0,17 17 0,1-11 0,6 1 0,-6 4 0,13 3 0,-6 0 0,8 3 0,-8-3 0,6 0 0,-20-4 0,23 3 0,-21-6 0,16 5 0,-5-5 0,2 5 0,6-2 0,0 3 0,0 0 0,0 1 0,6 5 0,1 1 0,1 4 0,3-7 0,-4 6 0,1-8 0,3 5 0,-4-1 0,6-3 0,-5 2 0,3-2 0,-4 3 0,6 1 0,-9-4 0,11 4 0,-10-5 0,12 6 0,1 3 0,-4-3 0,8 3 0,-8-4 0,7 5 0,-7-4 0,8 3 0,-8-4 0,4 0 0,-5 0 0,0-4 0,-1 3 0,1-3 0,0 4 0,0 0 0,5 0 0,-4 0 0,7 1 0,-10-1 0,10 1 0,-6 3 0,12-2 0,-4 6 0,4-6 0,-4 6 0,4-6 0,-3 6 0,2-2 0,-3 3 0,-4-8 0,3 6 0,-8-7 0,3 5 0,-4-1 0,0-4 0,0 0 0,0 0 0,4 4 0,2-3 0,4 8 0,0-4 0,0 4 0,3 0 0,2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2:48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1396 645 24575,'-12'0'0,"4"0"0,-16-7 0,3 2 0,-15-17 0,1 11 0,3-11 0,-4 6 0,10 1 0,-15-9 0,13 15 0,-12-9 0,10 10 0,0-7 0,5 1 0,-4 3 0,8 1 0,-3 0 0,4 3 0,-5-3 0,4 1 0,-12-3 0,14 1 0,-14-3 0,12 3 0,-5-3 0,2 3 0,4-1 0,0 2 0,0 0 0,0 0 0,3 4 0,2 0 0,0 2 0,2-3 0,-3 3 0,1-5 0,2 3 0,-2 0 0,3-2 0,-3 1 0,2-2 0,-2 3 0,3 0 0,-6-2 0,8 2 0,-7-3 0,8 4 0,0 2 0,-2-3 0,5 3 0,-5-2 0,5 2 0,-5-2 0,5 2 0,-5-3 0,3 0 0,-4 1 0,0-4 0,0 3 0,0-3 0,1 3 0,-1 1 0,3-1 0,-2 0 0,5 1 0,-7-1 0,6 1 0,-3 2 0,7-1 0,-1 3 0,1-4 0,-3 5 0,4-5 0,-3 5 0,2-2 0,-2 2 0,-3-6 0,2 5 0,-5-4 0,2 2 0,-3 0 0,1-3 0,-1 0 0,0 1 0,3 1 0,1-1 0,3 5 0,0-2 0,0 2 0,2 0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3:56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0 24575,'0'16'0,"0"0"0,0 3 0,0 1 0,0 0 0,0 3 0,-3-2 0,2 3 0,-5 0 0,5-3 0,-2 7 0,0-7 0,2 3 0,-2-5 0,0 1 0,2 4 0,-5-3 0,6 3 0,-3-5 0,-1 5 0,4-3 0,-7 3 0,7-5 0,-6 1 0,5 0 0,-5-1 0,5 5 0,-5-3 0,3 3 0,-4-4 0,3 4 0,-2-4 0,3 4 0,-1-4 0,-2-1 0,2 1 0,-2 0 0,2-1 0,-2 1 0,2 0 0,-3 4 0,3-4 0,-2 9 0,2-9 0,0 4 0,-2 0 0,2-3 0,0 3 0,-3 0 0,7-4 0,-7 4 0,3 0 0,0-3 0,-5 12 0,5-11 0,-3 6 0,1-12 0,3 3 0,-1-7 0,-1 7 0,4-10 0,-5 9 0,3-8 0,-1 2 0,-1-1 0,4-2 0,-4 2 0,2-2 0,0 2 0,-2-3 0,4 4 0,-4-1 0,4 1 0,-4-1 0,4 1 0,-2-1 0,1 1 0,1-3 0,-1 1 0,-1-2 0,3 1 0,-3-2 0,3-2 0,0 0 0,0 0 0,-2 0 0,2 0 0,-3 0 0,3 0 0,0 0 0,0 0 0,0 0 0,0-2 0,0-1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3:56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 24575,'0'47'0,"0"-6"0,0-2 0,0-8 0,-4 8 0,3-9 0,-2 9 0,3-8 0,-3-1 0,2-2 0,-5-3 0,5 0 0,-6-1 0,7-4 0,-7 3 0,4-2 0,-2 3 0,0-4 0,4 4 0,-5-4 0,5 9 0,-5-9 0,5 4 0,-4-4 0,4 0 0,-2-4 0,0 2 0,2-8 0,-2 4 0,1-5 0,1 2 0,-4-2 0,4 2 0,-3-5 0,3 4 0,-1-4 0,0 2 0,1 0 0,-4-2 0,3 2 0,-1 0 0,-2-3 0,2 6 0,-2-5 0,-1 5 0,3-3 0,-2 1 0,2 2 0,-3-5 0,3 4 0,-1-4 0,0 5 0,-1-2 0,-1 2 0,0 1 0,-2 4 0,1-3 0,-1 1 0,2-3 0,0-3 0,0 4 0,0-1 0,0 4 0,0-2 0,0 2 0,0-3 0,0-1 0,0 4 0,0-2 0,-1 5 0,1-5 0,3 2 0,-3-4 0,3 1 0,0 0 0,-2-1 0,1 1 0,-2 3 0,0-3 0,0 3 0,0 0 0,-1 3 0,1-2 0,0 1 0,3-5 0,-2-4 0,2 3 0,0-5 0,-2 2 0,4-3 0,-3 3 0,3-3 0,-4 3 0,4 0 0,-3-2 0,3 2 0,-1-3 0,0 0 0,1 0 0,-1 0 0,2 0 0,0 0 0,0 0 0,-3-2 0,3 1 0,-2-1 0,2 0 0,0-1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3:56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1470 443 24575,'-12'0'0,"-1"0"0,-7 0 0,0 0 0,0 0 0,0 0 0,0 0 0,0 0 0,0-3 0,0-1 0,-4-3 0,3 1 0,-4-1 0,5 0 0,-4 4 0,3-3 0,-4 2 0,5-3 0,-4 1 0,3-1 0,-3 0 0,4 0 0,-5 0 0,4-2 0,-3 1 0,4-1 0,4 2 0,-4 1 0,4-3 0,-4 1 0,0-1 0,4 0 0,-8 2 0,7-5 0,-7 1 0,4 1 0,0 0 0,0 4 0,-9-7 0,6 5 0,-5-4 0,11 6 0,-2-1 0,3 1 0,-1 0 0,2 0 0,0 2 0,2-1 0,-2 5 0,3-6 0,0 3 0,-3 0 0,2-2 0,-3 4 0,1-4 0,2 1 0,-2-2 0,-1 3 0,4-2 0,-7 1 0,6-2 0,-6 0 0,-6-4 0,6 3 0,-9-2 0,16 3 0,-8 3 0,8-3 0,-4 3 0,5-3 0,-1 0 0,0 3 0,0-2 0,3 4 0,-2-4 0,3 5 0,-4-6 0,3 3 0,-2 0 0,2-2 0,-2 5 0,2-5 0,2 4 0,2-1 0,-1 2 0,1 0 0,2 0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0:30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1 24575,'0'74'0,"0"-10"0,0-3 0,0-13 0,-6 13 0,5-14 0,-5 14 0,6-13 0,-4-1 0,3-3 0,-9-5 0,9 0 0,-9-2 0,9-6 0,-9 6 0,4-4 0,0 4 0,-3-6 0,8 6 0,-8-5 0,8 12 0,-9-11 0,9 4 0,-8-6 0,8-1 0,-4-5 0,1 5 0,3-15 0,-4 7 0,1-8 0,3 4 0,-6-5 0,6 4 0,-6-8 0,6 8 0,-3-8 0,1 3 0,2 0 0,-6-3 0,2 4 0,1-1 0,-3-3 0,2 8 0,-3-8 0,-1 8 0,4-4 0,-2 1 0,2 3 0,-3-8 0,3 8 0,-2-8 0,2 7 0,-4-2 0,0 4 0,0 0 0,-4 8 0,2-6 0,-1 1 0,3-4 0,0-3 0,0 4 0,0 0 0,-1 5 0,1-3 0,0 3 0,-1-5 0,1 0 0,0 6 0,-1-5 0,0 11 0,1-11 0,3 5 0,-2-6 0,3 0 0,0 0 0,-3 0 0,3 0 0,-5 5 0,1-3 0,0 3 0,-1 1 0,1 3 0,-1-1 0,1 0 0,4-8 0,-3-4 0,3 2 0,1-7 0,-4 4 0,7-5 0,-6 4 0,6-3 0,-7 3 0,7 1 0,-6-4 0,6 3 0,-2-4 0,-1 0 0,3 0 0,-2-1 0,3 1 0,0 0 0,0 0 0,-4-4 0,3 3 0,-2-2 0,3-1 0,0-1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3:56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1396 645 24575,'-12'0'0,"4"0"0,-16-7 0,3 2 0,-15-17 0,1 11 0,3-11 0,-4 6 0,10 1 0,-15-9 0,13 15 0,-12-9 0,10 10 0,0-7 0,5 1 0,-4 3 0,8 1 0,-3 0 0,4 3 0,-5-3 0,4 1 0,-12-3 0,14 1 0,-14-3 0,12 3 0,-5-3 0,2 3 0,4-1 0,0 2 0,0 0 0,0 0 0,3 4 0,2 0 0,0 2 0,2-3 0,-3 3 0,1-5 0,2 3 0,-2 0 0,3-2 0,-3 1 0,2-2 0,-2 3 0,3 0 0,-6-2 0,8 2 0,-7-3 0,8 4 0,0 2 0,-2-3 0,5 3 0,-5-2 0,5 2 0,-5-2 0,5 2 0,-5-3 0,3 0 0,-4 1 0,0-4 0,0 3 0,0-3 0,1 3 0,-1 1 0,3-1 0,-2 0 0,5 1 0,-7-1 0,6 1 0,-3 2 0,7-1 0,-1 3 0,1-4 0,-3 5 0,4-5 0,-3 5 0,2-2 0,-2 2 0,-3-6 0,2 5 0,-5-4 0,2 2 0,-3 0 0,1-3 0,-1 0 0,0 1 0,3 1 0,1-1 0,3 5 0,0-2 0,0 2 0,2 0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4:07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0 24575,'0'16'0,"0"0"0,0 3 0,0 1 0,0 0 0,0 3 0,-3-2 0,2 3 0,-5 0 0,5-3 0,-2 7 0,0-7 0,2 3 0,-2-5 0,0 1 0,2 4 0,-5-3 0,6 3 0,-3-5 0,-1 5 0,4-3 0,-7 3 0,7-5 0,-6 1 0,5 0 0,-5-1 0,5 5 0,-5-3 0,3 3 0,-4-4 0,3 4 0,-2-4 0,3 4 0,-1-4 0,-2-1 0,2 1 0,-2 0 0,2-1 0,-2 1 0,2 0 0,-3 4 0,3-4 0,-2 9 0,2-9 0,0 4 0,-2 0 0,2-3 0,0 3 0,-3 0 0,7-4 0,-7 4 0,3 0 0,0-3 0,-5 12 0,5-11 0,-3 6 0,1-12 0,3 3 0,-1-7 0,-1 7 0,4-10 0,-5 9 0,3-8 0,-1 2 0,-1-1 0,4-2 0,-4 2 0,2-2 0,0 2 0,-2-3 0,4 4 0,-4-1 0,4 1 0,-4-1 0,4 1 0,-2-1 0,1 1 0,1-3 0,-1 1 0,-1-2 0,3 1 0,-3-2 0,3-2 0,0 0 0,0 0 0,-2 0 0,2 0 0,-3 0 0,3 0 0,0 0 0,0 0 0,0 0 0,0-2 0,0-1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4:07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 24575,'0'47'0,"0"-6"0,0-2 0,0-8 0,-4 8 0,3-9 0,-2 9 0,3-8 0,-3-1 0,2-2 0,-5-3 0,5 0 0,-6-1 0,7-4 0,-7 3 0,4-2 0,-2 3 0,0-4 0,4 4 0,-5-4 0,5 9 0,-5-9 0,5 4 0,-4-4 0,4 0 0,-2-4 0,0 2 0,2-8 0,-2 4 0,1-5 0,1 2 0,-4-2 0,4 2 0,-3-5 0,3 4 0,-1-4 0,0 2 0,1 0 0,-4-2 0,3 2 0,-1 0 0,-2-3 0,2 6 0,-2-5 0,-1 5 0,3-3 0,-2 1 0,2 2 0,-3-5 0,3 4 0,-1-4 0,0 5 0,-1-2 0,-1 2 0,0 1 0,-2 4 0,1-3 0,-1 1 0,2-3 0,0-3 0,0 4 0,0-1 0,0 4 0,0-2 0,0 2 0,0-3 0,0-1 0,0 4 0,0-2 0,-1 5 0,1-5 0,3 2 0,-3-4 0,3 1 0,0 0 0,-2-1 0,1 1 0,-2 3 0,0-3 0,0 3 0,0 0 0,-1 3 0,1-2 0,0 1 0,3-5 0,-2-4 0,2 3 0,0-5 0,-2 2 0,4-3 0,-3 3 0,3-3 0,-4 3 0,4 0 0,-3-2 0,3 2 0,-1-3 0,0 0 0,1 0 0,-1 0 0,2 0 0,0 0 0,0 0 0,-3-2 0,3 1 0,-2-1 0,2 0 0,0-1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4:07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1470 443 24575,'-12'0'0,"-1"0"0,-7 0 0,0 0 0,0 0 0,0 0 0,0 0 0,0 0 0,0-3 0,0-1 0,-4-3 0,3 1 0,-4-1 0,5 0 0,-4 4 0,3-3 0,-4 2 0,5-3 0,-4 1 0,3-1 0,-3 0 0,4 0 0,-5 0 0,4-2 0,-3 1 0,4-1 0,4 2 0,-4 1 0,4-3 0,-4 1 0,0-1 0,4 0 0,-8 2 0,7-5 0,-7 1 0,4 1 0,0 0 0,0 4 0,-9-7 0,6 5 0,-5-4 0,11 6 0,-2-1 0,3 1 0,-1 0 0,2 0 0,0 2 0,2-1 0,-2 5 0,3-6 0,0 3 0,-3 0 0,2-2 0,-3 4 0,1-4 0,2 1 0,-2-2 0,-1 3 0,4-2 0,-7 1 0,6-2 0,-6 0 0,-6-4 0,6 3 0,-9-2 0,16 3 0,-8 3 0,8-3 0,-4 3 0,5-3 0,-1 0 0,0 3 0,0-2 0,3 4 0,-2-4 0,3 5 0,-4-6 0,3 3 0,-2 0 0,2-2 0,-2 5 0,2-5 0,2 4 0,2-1 0,-1 2 0,1 0 0,2 0 0,1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4:07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1396 645 24575,'-12'0'0,"4"0"0,-16-7 0,3 2 0,-15-17 0,1 11 0,3-11 0,-4 6 0,10 1 0,-15-9 0,13 15 0,-12-9 0,10 10 0,0-7 0,5 1 0,-4 3 0,8 1 0,-3 0 0,4 3 0,-5-3 0,4 1 0,-12-3 0,14 1 0,-14-3 0,12 3 0,-5-3 0,2 3 0,4-1 0,0 2 0,0 0 0,0 0 0,3 4 0,2 0 0,0 2 0,2-3 0,-3 3 0,1-5 0,2 3 0,-2 0 0,3-2 0,-3 1 0,2-2 0,-2 3 0,3 0 0,-6-2 0,8 2 0,-7-3 0,8 4 0,0 2 0,-2-3 0,5 3 0,-5-2 0,5 2 0,-5-2 0,5 2 0,-5-3 0,3 0 0,-4 1 0,0-4 0,0 3 0,0-3 0,1 3 0,-1 1 0,3-1 0,-2 0 0,5 1 0,-7-1 0,6 1 0,-3 2 0,7-1 0,-1 3 0,1-4 0,-3 5 0,4-5 0,-3 5 0,2-2 0,-2 2 0,-3-6 0,2 5 0,-5-4 0,2 2 0,-3 0 0,1-3 0,-1 0 0,0 1 0,3 1 0,1-1 0,3 5 0,0-2 0,0 2 0,2 0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4:49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1350 0 24575,'-12'0'0,"-1"4"0,-4 1 0,3 7 0,-2-2 0,7 2 0,-7-4 0,6 4 0,-2-3 0,0 4 0,3-1 0,-3-3 0,3 7 0,1-8 0,0 4 0,1-4 0,-1-1 0,1 1 0,-1-4 0,4 3 0,-3-3 0,3 0 0,-4 3 0,0-3 0,1 3 0,-1 1 0,1-1 0,-1 1 0,0-1 0,1 1 0,-1-4 0,1 3 0,-1-3 0,0 0 0,1 3 0,-4 0 0,-2 2 0,1-2 0,-4 1 0,7-4 0,-7 5 0,3-1 0,-4 1 0,3 3 0,-2-2 0,2 2 0,1-4 0,-3 1 0,7-2 0,-7-2 0,7 1 0,-7-5 0,7 6 0,-7-2 0,8-1 0,-9 4 0,4-4 0,-7 8 0,1-2 0,3-2 0,0-1 0,3-2 0,0 3 0,1 0 0,0 0 0,3 0 0,-7 0 0,7 0 0,-7 1 0,8-2 0,-9 2 0,9-2 0,-9 2 0,8 3 0,-7-3 0,2 4 0,1-5 0,-3 0 0,7 0 0,-3 4 0,0-3 0,3 3 0,-7-3 0,3 10 0,-5-7 0,5 12 0,1-15 0,3 7 0,-3-7 0,3 3 0,-3-4 0,4-1 0,0 5 0,1-3 0,-2 2 0,2-3 0,3-1 0,-3 1 0,3-4 0,-4 3 0,0-3 0,1 3 0,-1-2 0,1 1 0,-1-2 0,0 4 0,1-1 0,-4 4 0,2-3 0,-2 0 0,4-1 0,-1-3 0,1 0 0,-1 3 0,0-3 0,1 3 0,-1 1 0,0-1 0,1-3 0,3 3 0,-3-3 0,3 4 0,-4-1 0,4 1 0,-3-4 0,6 3 0,-6-3 0,3 3 0,-3 1 0,2-1 0,2 1 0,0-4 0,2 3 0,-3-3 0,4 3 0,-3-3 0,2 3 0,-2-9 0,3 1 0,0-7 0,0 0 0,0 1 0,0-1 0,0 1 0,3-1 0,-2 0 0,2 1 0,1 3 0,-4-3 0,7 3 0,-6-4 0,6 0 0,-7 1 0,7-1 0,-6 1 0,6 2 0,-7-1 0,7 1 0,-6-2 0,6-1 0,-7 1 0,7-1 0,-6 0 0,6 4 0,-7-3 0,4 3 0,-1-4 0,-2 1 0,6 3 0,-7-3 0,4 3 0,-4-4 0,0 0 0,0 1 0,3 3 0,-2-3 0,2 3 0,-3-4 0,4 0 0,-4 1 0,4-1 0,-4 7 0,0 5 0,0 5 0,0 2 0,0-4 0,0 1 0,0-1 0,0 5 0,0-4 0,0 9 0,0-9 0,0 4 0,-4-5 0,4 1 0,-4-1 0,4 1 0,-3-1 0,2 1 0,-2-1 0,-1 1 0,3-1 0,-2 1 0,3-1 0,-3 1 0,2-1 0,-3 1 0,4-1 0,-3-2 0,2 1 0,-2-2 0,3 4 0,-4-4 0,3 3 0,-2-3 0,0 0 0,2 3 0,-3-3 0,1 0 0,2 3 0,-5-6 0,5 5 0,-6-2 0,6 4 0,-2-1 0,-1-2 0,3 1 0,-5-5 0,8 2 0,-1-6 0,6-1 0,1 0 0,-1-3 0,1 3 0,-1-4 0,1 0 0,4 0 0,-4 0 0,8 0 0,-7 0 0,3 3 0,-5-1 0,1 5 0,-1-6 0,1 6 0,-1-2 0,-3-1 0,3 4 0,-3-4 0,0 1 0,3 2 0,-3-2 0,0-1 0,3 3 0,-3-2 0,4 3 0,-1 0 0,1 0 0,-4 0 0,-1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4:53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24575,'0'30'0,"0"-1"0,0 7 0,0-5 0,0 11 0,0-11 0,0 4 0,0-5 0,0-6 0,4-2 0,-3-5 0,3 1 0,-4-1 0,0 0 0,4 0 0,-3 0 0,3 6 0,-1-5 0,-2 10 0,3-4 0,0 0 0,-3 4 0,3-9 0,0 3 0,-3-4 0,2-1 0,-3 0 0,0-4 0,0 3 0,0-3 0,4 4 0,-3 0 0,3 6 0,0 3 0,-3 4 0,6-4 0,-6-8 0,3-1 0,0-9 0,-4 8 0,4-7 0,-4 3 0,0-1 0,0-2 0,3 3 0,-2 0 0,2-4 0,-3 8 0,0-7 0,0 7 0,0-3 0,0 0 0,0 3 0,0-7 0,0 7 0,0-8 0,0 4 0,0 3 0,4-5 0,-4 5 0,4-8 0,-4 1 0,0-1 0,0 1 0,0-1 0,0 1 0,3-1 0,-2 1 0,2-1 0,-3 1 0,0-1 0,0 1 0,0-1 0,0 1 0,0-1 0,0 1 0,0-1 0,0 1 0,5 9 0,-4 2 0,7 11 0,-7-1 0,8 0 0,-8-5 0,7-1 0,-7-10 0,6-1 0,-6-5 0,2 1 0,-3-8 0,0-4 0,0-4 0,0-3 0,0 3 0,0 0 0,0 1 0,0-1 0,-3 1 0,2-1 0,-6 4 0,7-3 0,-4 3 0,1 0 0,2-3 0,-6 6 0,6-6 0,-2 3 0,0-4 0,2 1 0,-3-1 0,1 1 0,2-1 0,-2 0 0,-1 4 0,4-3 0,-4 3 0,4-3 0,-3 2 0,2-1 0,-6 5 0,6-6 0,-2 3 0,0 0 0,2-3 0,-6 6 0,6-6 0,-6 6 0,7-5 0,-7 5 0,6-6 0,-6 6 0,6-6 0,-5 6 0,1-5 0,-2 2 0,-1-1 0,4 5 0,0 4 0,4 4 0,4-1 0,-3 1 0,2-1 0,0 1 0,-2-1 0,6 1 0,-3-1 0,0 1 0,3-4 0,-3 3 0,0-3 0,3 3 0,-3 1 0,3-1 0,1 1 0,-4-1 0,3 1 0,-3-1 0,0 1 0,3-1 0,-6 1 0,5-1 0,-2 1 0,1-1 0,1-3 0,-5 3 0,6-3 0,-6 4 0,5-4 0,-5 3 0,2-3 0,1 0 0,-3 3 0,5-3 0,-2 0 0,1 3 0,1-7 0,-5 7 0,6-6 0,-3 2 0,3-3 0,1-3 0,-4-6 0,3-4 0,-2-4 0,0 0 0,3-6 0,-3 4 0,0-3 0,3 4 0,-7 1 0,2 0 0,1 4 0,-3-3 0,2 7 0,-3-3 0,3 4 0,-2 1 0,2-1 0,-3 1 0,0-1 0,0 0 0,4 1 0,-3-1 0,2 7 0,-3 5 0,-3 5 0,2 1 0,-3-2 0,4-1 0,0-2 0,0-2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4:59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24575,'19'24'0,"-4"-5"0,17 19 0,2-9 0,2 11 0,3-5 0,-6-3 0,0 1 0,-1 0 0,1 0 0,0-1 0,-2-5 0,-5-2 0,-4-7 0,2 6 0,-5-5 0,5 5 0,-1-6 0,-4 5 0,10-2 0,-10 1 0,5 2 0,-1-4 0,-4 2 0,4-3 0,-6-2 0,0-4 0,0 3 0,1-2 0,-1-1 0,5 5 0,-3-5 0,4 2 0,-6-3 0,0 0 0,3 1 0,-1 4 0,-3-4 0,-4-1 0,-1-4 0,-2-1 0,3 1 0,0 0 0,-4 0 0,4 0 0,0 4 0,1-3 0,-1 3 0,5-4 0,-9 0 0,8 0 0,-7 0 0,3 0 0,-1 0 0,-2-1 0,3 1 0,-5 0 0,5 0 0,-3-1 0,6 1 0,-2 0 0,-2-3 0,1 2 0,-4-3 0,-1 3 0,1-2 0,-1 1 0,1-2 0,-1 1 0,1 1 0,-1-2 0,1 1 0,-1 1 0,1-5 0,-1 6 0,1-6 0,-1 5 0,1-5 0,-1 6 0,1-6 0,-1 5 0,1-2 0,-1 4 0,1-1 0,-4 1 0,3-4 0,-7 3 0,7-3 0,-3 3 0,4-2 0,-4 1 0,2-2 0,-1 1 0,2 1 0,-3-2 0,3 1 0,-3 1 0,4-2 0,-4 4 0,2-1 0,-1 1 0,2-1 0,1 1 0,-1-1 0,1 1 0,-1-1 0,1-2 0,-4 1 0,2-2 0,-1 4 0,2-1 0,1 1 0,-1-1 0,1 1 0,-1-1 0,1 1 0,-4-1 0,2-2 0,-5 1 0,6-5 0,-6 6 0,5-3 0,-1 3 0,2 1 0,1-1 0,-1 1 0,1-1 0,-4 1 0,2-1 0,-1 1 0,2-4 0,-3 3 0,3-3 0,-3 3 0,0 1 0,3-4 0,-6 3 0,5-7 0,-5 7 0,6-6 0,-6 6 0,-1-7 0,-5 4 0,-2-8 0,-1 4 0,1-7 0,-1 6 0,0-6 0,1 3 0,-1 0 0,1-3 0,-1 6 0,0-2 0,1-1 0,-1 0 0,1 0 0,-1 1 0,0 3 0,1-4 0,-1 3 0,1-2 0,2 0 0,-1 2 0,1-6 0,-2 3 0,-1-1 0,0-1 0,1 5 0,3-6 0,-3 6 0,3-5 0,-4 5 0,0-6 0,1 6 0,3-6 0,-3 6 0,6-5 0,-6 5 0,6-6 0,-5 6 0,1-2 0,-2 3 0,-1 0 0,7 0 0,5 0 0,5 0 0,2 3 0,-4-2 0,1 2 0,-1-3 0,1 4 0,-1-3 0,1 2 0,-1 0 0,1-2 0,-1 6 0,1-6 0,-1 2 0,1 0 0,-1-2 0,1 6 0,-1-6 0,1 5 0,-1-5 0,1 6 0,-1-6 0,0 5 0,1-5 0,-1 2 0,-2 1 0,1-4 0,-5 7 0,2-3 0,1 0 0,-3 3 0,5-6 0,-2 6 0,4-3 0,-1 0 0,-2 3 0,1-7 0,-2 7 0,4-3 0,-1 0 0,-2 3 0,1-3 0,-2 0 0,4 3 0,-1-6 0,1 2 0,-4 1 0,3-4 0,-3 7 0,3-6 0,1 2 0,-1-3 0,1 0 0,-4-3 0,-1-1 0,-6-4 0,2 0 0,-2 1 0,-1 3 0,4-3 0,-4 3 0,4-4 0,-3 4 0,2-3 0,-2 3 0,3-4 0,-4 1 0,3-1 0,-2 0 0,0 1 0,2-1 0,-3 1 0,4-1 0,0 0 0,0 1 0,0-1 0,-3 4 0,-1-3 0,-4 6 0,1-5 0,-1 5 0,4-6 0,-3 6 0,3-2 0,-4 3 0,4-4 0,-3 3 0,6-5 0,-5 5 0,5-6 0,-3 3 0,1 0 0,2-3 0,-2 3 0,-1-1 0,3-1 0,-2 1 0,3-2 0,0-1 0,-3 4 0,2-3 0,-3 3 0,1 0 0,2-3 0,-2 10 0,3-3 0,0 8 0,0-4 0,0-1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5:05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24575,'0'44'0,"0"-7"0,0 5 0,0-4 0,0 5 0,0 1 0,0-7 0,-5 5 0,4-11 0,-4 11 0,5-11 0,0 5 0,0-7 0,0 0 0,0 1 0,0-6 0,0-2 0,0 1 0,0-5 0,0 5 0,0 0 0,0 1 0,0 5 0,0 0 0,0-5 0,0-1 0,0-1 0,0-3 0,0 3 0,0-9 0,0 3 0,0 3 0,0-5 0,0 7 0,0-8 0,0 5 0,0-1 0,0-4 0,0 3 0,0-8 0,0 4 0,0-4 0,0-1 0,0 4 0,0-3 0,0 3 0,0-3 0,0-1 0,0 1 0,0-1 0,0 1 0,0-1 0,0 1 0,0-1 0,0 1 0,0-1 0,0 5 0,0-4 0,0 4 0,0-4 0,0-1 0,0 1 0,0-1 0,0 1 0,0-1 0,0 1 0,0-1 0,0 1 0,0-1 0,3 1 0,-2-1 0,3 1 0,-4-1 0,3-3 0,-2 3 0,2-3 0,-3 4 0,0-1 0,3 1 0,-2-1 0,2 1 0,-3-1 0,4 1 0,-3-1 0,2 1 0,0-4 0,-2 3 0,2-3 0,-3-4 0,0-4 0,0-4 0,0-3 0,0 3 0,0 1 0,0-1 0,0 0 0,-3 4 0,2-3 0,-2 3 0,3-4 0,-4 1 0,0-1 0,0 1 0,-3 2 0,3-1 0,-4 1 0,1-2 0,3-1 0,-3 4 0,6-3 0,-6 3 0,3-4 0,0 1 0,-3 3 0,6-3 0,-6 3 0,7-4 0,-7 4 0,3-3 0,-1 3 0,-1-4 0,1 1 0,1-1 0,-3 4 0,7-3 0,-7 3 0,6-4 0,-2 1 0,-1 2 0,3-1 0,-2 1 0,3 4 0,0 6 0,0 3 0,0 3 0,3-7 0,-2 3 0,2-3 0,-3 3 0,4 1 0,0-1 0,0 1 0,-1-1 0,1 1 0,-3-1 0,5 1 0,-5-1 0,6-3 0,-6 3 0,5-3 0,-5 4 0,6-1 0,-6 1 0,5-1 0,-2 1 0,1-1 0,1 1 0,-2-1 0,4 1 0,-1-1 0,-2 5 0,1-3 0,-2 2 0,1-3 0,1-1 0,-2 1 0,1-1 0,-2 1 0,0-1 0,1 1 0,4-1 0,-4 1 0,3-4 0,-6 3 0,5-7 0,-5 7 0,6-6 0,-3 2 0,0-6 0,-1-1 0,-3-4 0,0 0 0,0 1 0,4-1 0,-3 1 0,2-1 0,-3 0 0,0 1 0,0-1 0,0 1 0,0-1 0,0 0 0,0 1 0,0-1 0,0 1 0,0-1 0,0 0 0,0 1 0,0-1 0,0 1 0,0-1 0,0 0 0,0 1 0,0-1 0,0 0 0,0 1 0,0-1 0,0 1 0,0-1 0,0 0 0,3 1 0,-2-1 0,2 1 0,1 2 0,-3-1 0,2 1 0,0 1 0,-2-3 0,2 3 0,1-3 0,-3-1 0,5 4 0,-5-3 0,2 3 0,-3 3 0,0 5 0,0 9 0,0 3 0,0-7 0,0-1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5:11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24575,'0'12'0,"9"6"0,6 2 0,6 8 0,9-2 0,-2 12 0,5-3 0,1 4 0,-7-7 0,3-6 0,-4 4 0,-1-10 0,6 11 0,-12-12 0,5 5 0,-7-7 0,6 1 0,-5 0 0,5 0 0,-1 0 0,2 1 0,0-1 0,4 1 0,-9-1 0,9 1 0,-10-1 0,5 0 0,-6-5 0,0 3 0,0-2 0,1-1 0,-1 0 0,0-1 0,0 1 0,0 1 0,1 2 0,-5-3 0,3 1 0,-2 2 0,3-3 0,-4 0 0,3 3 0,-3-7 0,0 8 0,-1-8 0,0 7 0,-3-3 0,8 0 0,-8 3 0,7-2 0,-7-1 0,8 3 0,-9-8 0,4 8 0,-4-7 0,0 3 0,4-4 0,0 7 0,1-5 0,3 6 0,-7-4 0,7 1 0,-7 0 0,7 3 0,-7-3 0,7 4 0,-2-4 0,-1-1 0,-1 1 0,0-4 0,-3 3 0,3 0 0,-4-4 0,0 4 0,4 0 0,-3 1 0,7 4 0,-7-4 0,7 3 0,-7-3 0,7 0 0,2 11 0,0-12 0,-1 12 0,-1-11 0,-7 0 0,7 3 0,-7-7 0,7 3 0,-7-4 0,3 0 0,-5-1 0,1 1 0,-1-1 0,1 1 0,-1-4 0,0 2 0,1-1 0,-1 2 0,1 1 0,-1-4 0,1 2 0,-1-5 0,-2 6 0,1-6 0,-2 5 0,4-5 0,-4 6 0,3-6 0,-6 5 0,5-5 0,-2 3 0,1-1 0,1-2 0,-5 5 0,6-5 0,-6 6 0,5-6 0,-5 5 0,6-5 0,-6 6 0,5-6 0,-5 5 0,6-5 0,-6 6 0,-1-6 0,-5 2 0,-2-3 0,-1-3 0,1 2 0,-1-3 0,0 4 0,1 0 0,-1 0 0,0 0 0,1-3 0,-1 2 0,1-2 0,-5 3 0,3 0 0,-3 0 0,5 0 0,-1 0 0,0 0 0,1 0 0,-1 0 0,0 0 0,1 0 0,-1 0 0,1 0 0,-1 0 0,0 0 0,1 0 0,-1 0 0,1 0 0,-1-4 0,0 4 0,1-4 0,-1 1 0,1 2 0,-1-6 0,0 6 0,4-5 0,-3 5 0,3-6 0,3 6 0,2-2 0,7 3 0,-1 0 0,1 0 0,-1 0 0,1 0 0,-1 3 0,1-2 0,-1 2 0,1-3 0,-1 0 0,1 4 0,-1-4 0,1 4 0,-1-4 0,1 3 0,-1-2 0,5 2 0,-4 1 0,4-4 0,0 4 0,-3-4 0,2 3 0,-3-2 0,4 2 0,-4 1 0,4-4 0,-4 4 0,-1-4 0,1 3 0,-1-2 0,1 2 0,-1 1 0,1-4 0,-4 7 0,2-6 0,-1 2 0,2-3 0,1 0 0,-4 4 0,2-4 0,-1 7 0,2-6 0,1 2 0,-1-3 0,1 0 0,-1 0 0,1 0 0,-1 0 0,-3-3 0,0-1 0,-4-4 0,0 0 0,0 1 0,0-1 0,0 1 0,0-1 0,0 0 0,0 1 0,0-1 0,0 1 0,-4-1 0,3 0 0,-2 1 0,0 2 0,2-1 0,-3 1 0,4-2 0,-3-1 0,2 1 0,-2-1 0,-1 4 0,3-3 0,-5 6 0,1-6 0,1 3 0,-3-3 0,7-1 0,-4 0 0,1 1 0,-1-1 0,-4 4 0,4-3 0,0 10 0,4-3 0,0 12 0,0 1 0,0-3 0,0-3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0:33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2264 691 24575,'-18'0'0,"-3"0"0,-10 0 0,0 0 0,1 0 0,-1 0 0,0 0 0,0 0 0,0-4 0,1-2 0,-8-5 0,6 1 0,-6-1 0,7 1 0,-6 4 0,4-3 0,-4 3 0,6-4 0,-6-1 0,4 1 0,-4-1 0,6 1 0,-6-1 0,4-4 0,-4 3 0,6-3 0,6 5 0,-5 0 0,5-4 0,-6 2 0,0-2 0,6 0 0,-11 2 0,9-6 0,-10 1 0,6 1 0,0 1 0,1 5 0,-15-9 0,11 6 0,-11-6 0,20 9 0,-4 0 0,4 0 0,-1 0 0,3 1 0,-1 4 0,4-3 0,-3 7 0,5-8 0,-1 4 0,-4 0 0,3-3 0,-4 7 0,1-7 0,3 2 0,-4-3 0,1 4 0,3-3 0,-9 2 0,9-3 0,-9-1 0,-10-5 0,10 4 0,-14-3 0,24 5 0,-11 3 0,11-2 0,-5 3 0,6-4 0,0 0 0,0 3 0,0-2 0,4 7 0,-3-7 0,3 7 0,-4-7 0,5 4 0,-4-1 0,3-3 0,-3 7 0,4-7 0,1 8 0,4-4 0,0 4 0,0 0 0,4 0 0,0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5:19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24575,'0'29'0,"9"3"0,4 12 0,8-1 0,0-5 0,1 4 0,5-3 0,-9-1 0,9 6 0,-16-13 0,8 4 0,-8-5 0,9 5 0,-9-4 0,9 11 0,-9-11 0,10 11 0,-10-4 0,10 5 0,-10-5 0,9-3 0,-9-5 0,3-1 0,-5-5 0,0-2 0,0 1 0,0-4 0,0 9 0,5-4 0,-3 5 0,3 0 0,1 7 0,-4-11 0,8 10 0,-9-17 0,3 5 0,-1-3 0,-3-2 0,0-1 0,-2-6 0,-6-3 0,5-1 0,-5 1 0,6-1 0,-3 1 0,0-1 0,3 1 0,-3-1 0,0 1 0,3 4 0,-6-4 0,6 4 0,-6-4 0,6-1 0,-6 1 0,5-4 0,-5 2 0,6-5 0,-6 6 0,2-3 0,0 4 0,-2-1 0,2 1 0,1-1 0,-3 1 0,5-4 0,-5 2 0,6-1 0,-6 2 0,2 1 0,0-4 0,-2 2 0,2-1 0,1 6 0,2 8 0,2-1 0,2 10 0,-1-9 0,0 3 0,-1-5 0,1 1 0,-4-5 0,2-2 0,-6-3 0,5-4 0,-2-1 0,-3-3 0,-5 0 0,-4-3 0,-3-1 0,3 0 0,0-3 0,1 6 0,-1-2 0,0-1 0,1 3 0,-1-5 0,1 5 0,-1-6 0,0 3 0,1 0 0,-1-3 0,1 3 0,-1-1 0,4-1 0,-3 5 0,3-6 0,-4 6 0,1-6 0,2 3 0,-1 0 0,5-3 0,-6 6 0,9 1 0,-1 1 0,3 6 0,3-3 0,-3 0 0,4 3 0,-4-3 0,3 0 0,-3 3 0,3-6 0,-3 5 0,3-5 0,-3 6 0,4-6 0,-4 5 0,3-5 0,-3 6 0,3-6 0,1 5 0,-1-5 0,1 6 0,-1-6 0,1 2 0,-1 0 0,1-2 0,-4 6 0,3-7 0,-3 4 0,0-1 0,3-2 0,-7 6 0,7-7 0,-3 4 0,4-4 0,-1 0 0,1 0 0,-1 0 0,1-4 0,-4 0 0,-1-3 0,1-1 0,-4 0 0,4 1 0,-4-1 0,0 1 0,3-1 0,-2 0 0,2 1 0,-3-1 0,0 1 0,0-1 0,0 0 0,0 1 0,0-1 0,0 1 0,0-1 0,0 0 0,0 1 0,0-1 0,0 0 0,0 1 0,0-1 0,0 7 0,0 5 0,0 1 0,0 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50:01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1350 0 24575,'-12'0'0,"-1"4"0,-4 1 0,3 7 0,-2-2 0,7 2 0,-7-4 0,6 4 0,-2-3 0,0 4 0,3-1 0,-3-3 0,3 7 0,1-8 0,0 4 0,1-4 0,-1-1 0,1 1 0,-1-4 0,4 3 0,-3-3 0,3 0 0,-4 3 0,0-3 0,1 3 0,-1 1 0,1-1 0,-1 1 0,0-1 0,1 1 0,-1-4 0,1 3 0,-1-3 0,0 0 0,1 3 0,-4 0 0,-2 2 0,1-2 0,-4 1 0,7-4 0,-7 5 0,3-1 0,-4 1 0,3 3 0,-2-2 0,2 2 0,1-4 0,-3 1 0,7-2 0,-7-2 0,7 1 0,-7-5 0,7 6 0,-7-2 0,8-1 0,-9 4 0,4-4 0,-7 8 0,1-2 0,3-2 0,0-1 0,3-2 0,0 3 0,1 0 0,0 0 0,3 0 0,-7 0 0,7 0 0,-7 1 0,8-2 0,-9 2 0,9-2 0,-9 2 0,8 3 0,-7-3 0,2 4 0,1-5 0,-3 0 0,7 0 0,-3 4 0,0-3 0,3 3 0,-7-3 0,3 10 0,-5-7 0,5 12 0,1-15 0,3 7 0,-3-7 0,3 3 0,-3-4 0,4-1 0,0 5 0,1-3 0,-2 2 0,2-3 0,3-1 0,-3 1 0,3-4 0,-4 3 0,0-3 0,1 3 0,-1-2 0,1 1 0,-1-2 0,0 4 0,1-1 0,-4 4 0,2-3 0,-2 0 0,4-1 0,-1-3 0,1 0 0,-1 3 0,0-3 0,1 3 0,-1 1 0,0-1 0,1-3 0,3 3 0,-3-3 0,3 4 0,-4-1 0,4 1 0,-3-4 0,6 3 0,-6-3 0,3 3 0,-3 1 0,2-1 0,2 1 0,0-4 0,2 3 0,-3-3 0,4 3 0,-3-3 0,2 3 0,-2-9 0,3 1 0,0-7 0,0 0 0,0 1 0,0-1 0,0 1 0,3-1 0,-2 0 0,2 1 0,1 3 0,-4-3 0,7 3 0,-6-4 0,6 0 0,-7 1 0,7-1 0,-6 1 0,6 2 0,-7-1 0,7 1 0,-6-2 0,6-1 0,-7 1 0,7-1 0,-6 0 0,6 4 0,-7-3 0,4 3 0,-1-4 0,-2 1 0,6 3 0,-7-3 0,4 3 0,-4-4 0,0 0 0,0 1 0,3 3 0,-2-3 0,2 3 0,-3-4 0,4 0 0,-4 1 0,4-1 0,-4 7 0,0 5 0,0 5 0,0 2 0,0-4 0,0 1 0,0-1 0,0 5 0,0-4 0,0 9 0,0-9 0,0 4 0,-4-5 0,4 1 0,-4-1 0,4 1 0,-3-1 0,2 1 0,-2-1 0,-1 1 0,3-1 0,-2 1 0,3-1 0,-3 1 0,2-1 0,-3 1 0,4-1 0,-3-2 0,2 1 0,-2-2 0,3 4 0,-4-4 0,3 3 0,-2-3 0,0 0 0,2 3 0,-3-3 0,1 0 0,2 3 0,-5-6 0,5 5 0,-6-2 0,6 4 0,-2-1 0,-1-2 0,3 1 0,-5-5 0,8 2 0,-1-6 0,6-1 0,1 0 0,-1-3 0,1 3 0,-1-4 0,1 0 0,4 0 0,-4 0 0,8 0 0,-7 0 0,3 3 0,-5-1 0,1 5 0,-1-6 0,1 6 0,-1-2 0,-3-1 0,3 4 0,-3-4 0,0 1 0,3 2 0,-3-2 0,0-1 0,3 3 0,-3-2 0,4 3 0,-1 0 0,1 0 0,-4 0 0,-1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50:01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24575,'0'30'0,"0"-1"0,0 7 0,0-5 0,0 11 0,0-11 0,0 4 0,0-5 0,0-6 0,4-2 0,-3-5 0,3 1 0,-4-1 0,0 0 0,4 0 0,-3 0 0,3 6 0,-1-5 0,-2 10 0,3-4 0,0 0 0,-3 4 0,3-9 0,0 3 0,-3-4 0,2-1 0,-3 0 0,0-4 0,0 3 0,0-3 0,4 4 0,-3 0 0,3 6 0,0 3 0,-3 4 0,6-4 0,-6-8 0,3-1 0,0-9 0,-4 8 0,4-7 0,-4 3 0,0-1 0,0-2 0,3 3 0,-2 0 0,2-4 0,-3 8 0,0-7 0,0 7 0,0-3 0,0 0 0,0 3 0,0-7 0,0 7 0,0-8 0,0 4 0,0 3 0,4-5 0,-4 5 0,4-8 0,-4 1 0,0-1 0,0 1 0,0-1 0,0 1 0,3-1 0,-2 1 0,2-1 0,-3 1 0,0-1 0,0 1 0,0-1 0,0 1 0,0-1 0,0 1 0,0-1 0,0 1 0,5 9 0,-4 2 0,7 11 0,-7-1 0,8 0 0,-8-5 0,7-1 0,-7-10 0,6-1 0,-6-5 0,2 1 0,-3-8 0,0-4 0,0-4 0,0-3 0,0 3 0,0 0 0,0 1 0,0-1 0,-3 1 0,2-1 0,-6 4 0,7-3 0,-4 3 0,1 0 0,2-3 0,-6 6 0,6-6 0,-2 3 0,0-4 0,2 1 0,-3-1 0,1 1 0,2-1 0,-2 0 0,-1 4 0,4-3 0,-4 3 0,4-3 0,-3 2 0,2-1 0,-6 5 0,6-6 0,-2 3 0,0 0 0,2-3 0,-6 6 0,6-6 0,-6 6 0,7-5 0,-7 5 0,6-6 0,-6 6 0,6-6 0,-5 6 0,1-5 0,-2 2 0,-1-1 0,4 5 0,0 4 0,4 4 0,4-1 0,-3 1 0,2-1 0,0 1 0,-2-1 0,6 1 0,-3-1 0,0 1 0,3-4 0,-3 3 0,0-3 0,3 3 0,-3 1 0,3-1 0,1 1 0,-4-1 0,3 1 0,-3-1 0,0 1 0,3-1 0,-6 1 0,5-1 0,-2 1 0,1-1 0,1-3 0,-5 3 0,6-3 0,-6 4 0,5-4 0,-5 3 0,2-3 0,1 0 0,-3 3 0,5-3 0,-2 0 0,1 3 0,1-7 0,-5 7 0,6-6 0,-3 2 0,3-3 0,1-3 0,-4-6 0,3-4 0,-2-4 0,0 0 0,3-6 0,-3 4 0,0-3 0,3 4 0,-7 1 0,2 0 0,1 4 0,-3-3 0,2 7 0,-3-3 0,3 4 0,-2 1 0,2-1 0,-3 1 0,0-1 0,0 0 0,4 1 0,-3-1 0,2 7 0,-3 5 0,-3 5 0,2 1 0,-3-2 0,4-1 0,0-2 0,0-2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50:01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24575,'19'24'0,"-4"-5"0,17 19 0,2-9 0,2 11 0,3-5 0,-6-3 0,0 1 0,-1 0 0,1 0 0,0-1 0,-2-5 0,-5-2 0,-4-7 0,2 6 0,-5-5 0,5 5 0,-1-6 0,-4 5 0,10-2 0,-10 1 0,5 2 0,-1-4 0,-4 2 0,4-3 0,-6-2 0,0-4 0,0 3 0,1-2 0,-1-1 0,5 5 0,-3-5 0,4 2 0,-6-3 0,0 0 0,3 1 0,-1 4 0,-3-4 0,-4-1 0,-1-4 0,-2-1 0,3 1 0,0 0 0,-4 0 0,4 0 0,0 4 0,1-3 0,-1 3 0,5-4 0,-9 0 0,8 0 0,-7 0 0,3 0 0,-1 0 0,-2-1 0,3 1 0,-5 0 0,5 0 0,-3-1 0,6 1 0,-2 0 0,-2-3 0,1 2 0,-4-3 0,-1 3 0,1-2 0,-1 1 0,1-2 0,-1 1 0,1 1 0,-1-2 0,1 1 0,-1 1 0,1-5 0,-1 6 0,1-6 0,-1 5 0,1-5 0,-1 6 0,1-6 0,-1 5 0,1-2 0,-1 4 0,1-1 0,-4 1 0,3-4 0,-7 3 0,7-3 0,-3 3 0,4-2 0,-4 1 0,2-2 0,-1 1 0,2 1 0,-3-2 0,3 1 0,-3 1 0,4-2 0,-4 4 0,2-1 0,-1 1 0,2-1 0,1 1 0,-1-1 0,1 1 0,-1-1 0,1-2 0,-4 1 0,2-2 0,-1 4 0,2-1 0,1 1 0,-1-1 0,1 1 0,-1-1 0,1 1 0,-4-1 0,2-2 0,-5 1 0,6-5 0,-6 6 0,5-3 0,-1 3 0,2 1 0,1-1 0,-1 1 0,1-1 0,-4 1 0,2-1 0,-1 1 0,2-4 0,-3 3 0,3-3 0,-3 3 0,0 1 0,3-4 0,-6 3 0,5-7 0,-5 7 0,6-6 0,-6 6 0,-1-7 0,-5 4 0,-2-8 0,-1 4 0,1-7 0,-1 6 0,0-6 0,1 3 0,-1 0 0,1-3 0,-1 6 0,0-2 0,1-1 0,-1 0 0,1 0 0,-1 1 0,0 3 0,1-4 0,-1 3 0,1-2 0,2 0 0,-1 2 0,1-6 0,-2 3 0,-1-1 0,0-1 0,1 5 0,3-6 0,-3 6 0,3-5 0,-4 5 0,0-6 0,1 6 0,3-6 0,-3 6 0,6-5 0,-6 5 0,6-6 0,-5 6 0,1-2 0,-2 3 0,-1 0 0,7 0 0,5 0 0,5 0 0,2 3 0,-4-2 0,1 2 0,-1-3 0,1 4 0,-1-3 0,1 2 0,-1 0 0,1-2 0,-1 6 0,1-6 0,-1 2 0,1 0 0,-1-2 0,1 6 0,-1-6 0,1 5 0,-1-5 0,1 6 0,-1-6 0,0 5 0,1-5 0,-1 2 0,-2 1 0,1-4 0,-5 7 0,2-3 0,1 0 0,-3 3 0,5-6 0,-2 6 0,4-3 0,-1 0 0,-2 3 0,1-7 0,-2 7 0,4-3 0,-1 0 0,-2 3 0,1-3 0,-2 0 0,4 3 0,-1-6 0,1 2 0,-4 1 0,3-4 0,-3 7 0,3-6 0,1 2 0,-1-3 0,1 0 0,-4-3 0,-1-1 0,-6-4 0,2 0 0,-2 1 0,-1 3 0,4-3 0,-4 3 0,4-4 0,-3 4 0,2-3 0,-2 3 0,3-4 0,-4 1 0,3-1 0,-2 0 0,0 1 0,2-1 0,-3 1 0,4-1 0,0 0 0,0 1 0,0-1 0,-3 4 0,-1-3 0,-4 6 0,1-5 0,-1 5 0,4-6 0,-3 6 0,3-2 0,-4 3 0,4-4 0,-3 3 0,6-5 0,-5 5 0,5-6 0,-3 3 0,1 0 0,2-3 0,-2 3 0,-1-1 0,3-1 0,-2 1 0,3-2 0,0-1 0,-3 4 0,2-3 0,-3 3 0,1 0 0,2-3 0,-2 10 0,3-3 0,0 8 0,0-4 0,0-1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50:29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24575,'0'44'0,"0"-7"0,0 5 0,0-4 0,0 5 0,0 1 0,0-7 0,-5 5 0,4-11 0,-4 11 0,5-11 0,0 5 0,0-7 0,0 0 0,0 1 0,0-6 0,0-2 0,0 1 0,0-5 0,0 5 0,0 0 0,0 1 0,0 5 0,0 0 0,0-5 0,0-1 0,0-1 0,0-3 0,0 3 0,0-9 0,0 3 0,0 3 0,0-5 0,0 7 0,0-8 0,0 5 0,0-1 0,0-4 0,0 3 0,0-8 0,0 4 0,0-4 0,0-1 0,0 4 0,0-3 0,0 3 0,0-3 0,0-1 0,0 1 0,0-1 0,0 1 0,0-1 0,0 1 0,0-1 0,0 1 0,0-1 0,0 5 0,0-4 0,0 4 0,0-4 0,0-1 0,0 1 0,0-1 0,0 1 0,0-1 0,0 1 0,0-1 0,0 1 0,0-1 0,3 1 0,-2-1 0,3 1 0,-4-1 0,3-3 0,-2 3 0,2-3 0,-3 4 0,0-1 0,3 1 0,-2-1 0,2 1 0,-3-1 0,4 1 0,-3-1 0,2 1 0,0-4 0,-2 3 0,2-3 0,-3-4 0,0-4 0,0-4 0,0-3 0,0 3 0,0 1 0,0-1 0,0 0 0,-3 4 0,2-3 0,-2 3 0,3-4 0,-4 1 0,0-1 0,0 1 0,-3 2 0,3-1 0,-4 1 0,1-2 0,3-1 0,-3 4 0,6-3 0,-6 3 0,3-4 0,0 1 0,-3 3 0,6-3 0,-6 3 0,7-4 0,-7 4 0,3-3 0,-1 3 0,-1-4 0,1 1 0,1-1 0,-3 4 0,7-3 0,-7 3 0,6-4 0,-2 1 0,-1 2 0,3-1 0,-2 1 0,3 4 0,0 6 0,0 3 0,0 3 0,3-7 0,-2 3 0,2-3 0,-3 3 0,4 1 0,0-1 0,0 1 0,-1-1 0,1 1 0,-3-1 0,5 1 0,-5-1 0,6-3 0,-6 3 0,5-3 0,-5 4 0,6-1 0,-6 1 0,5-1 0,-2 1 0,1-1 0,1 1 0,-2-1 0,4 1 0,-1-1 0,-2 5 0,1-3 0,-2 2 0,1-3 0,1-1 0,-2 1 0,1-1 0,-2 1 0,0-1 0,1 1 0,4-1 0,-4 1 0,3-4 0,-6 3 0,5-7 0,-5 7 0,6-6 0,-3 2 0,0-6 0,-1-1 0,-3-4 0,0 0 0,0 1 0,4-1 0,-3 1 0,2-1 0,-3 0 0,0 1 0,0-1 0,0 1 0,0-1 0,0 0 0,0 1 0,0-1 0,0 1 0,0-1 0,0 0 0,0 1 0,0-1 0,0 1 0,0-1 0,0 0 0,0 1 0,0-1 0,0 0 0,0 1 0,0-1 0,0 1 0,0-1 0,0 0 0,3 1 0,-2-1 0,2 1 0,1 2 0,-3-1 0,2 1 0,0 1 0,-2-3 0,2 3 0,1-3 0,-3-1 0,5 4 0,-5-3 0,2 3 0,-3 3 0,0 5 0,0 9 0,0 3 0,0-7 0,0-1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50:29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24575,'0'12'0,"9"6"0,6 2 0,6 8 0,9-2 0,-2 12 0,5-3 0,1 4 0,-7-7 0,3-6 0,-4 4 0,-1-10 0,6 11 0,-12-12 0,5 5 0,-7-7 0,6 1 0,-5 0 0,5 0 0,-1 0 0,2 1 0,0-1 0,4 1 0,-9-1 0,9 1 0,-10-1 0,5 0 0,-6-5 0,0 3 0,0-2 0,1-1 0,-1 0 0,0-1 0,0 1 0,0 1 0,1 2 0,-5-3 0,3 1 0,-2 2 0,3-3 0,-4 0 0,3 3 0,-3-7 0,0 8 0,-1-8 0,0 7 0,-3-3 0,8 0 0,-8 3 0,7-2 0,-7-1 0,8 3 0,-9-8 0,4 8 0,-4-7 0,0 3 0,4-4 0,0 7 0,1-5 0,3 6 0,-7-4 0,7 1 0,-7 0 0,7 3 0,-7-3 0,7 4 0,-2-4 0,-1-1 0,-1 1 0,0-4 0,-3 3 0,3 0 0,-4-4 0,0 4 0,4 0 0,-3 1 0,7 4 0,-7-4 0,7 3 0,-7-3 0,7 0 0,2 11 0,0-12 0,-1 12 0,-1-11 0,-7 0 0,7 3 0,-7-7 0,7 3 0,-7-4 0,3 0 0,-5-1 0,1 1 0,-1-1 0,1 1 0,-1-4 0,0 2 0,1-1 0,-1 2 0,1 1 0,-1-4 0,1 2 0,-1-5 0,-2 6 0,1-6 0,-2 5 0,4-5 0,-4 6 0,3-6 0,-6 5 0,5-5 0,-2 3 0,1-1 0,1-2 0,-5 5 0,6-5 0,-6 6 0,5-6 0,-5 5 0,6-5 0,-6 6 0,5-6 0,-5 5 0,6-5 0,-6 6 0,-1-6 0,-5 2 0,-2-3 0,-1-3 0,1 2 0,-1-3 0,0 4 0,1 0 0,-1 0 0,0 0 0,1-3 0,-1 2 0,1-2 0,-5 3 0,3 0 0,-3 0 0,5 0 0,-1 0 0,0 0 0,1 0 0,-1 0 0,0 0 0,1 0 0,-1 0 0,1 0 0,-1 0 0,0 0 0,1 0 0,-1 0 0,1 0 0,-1-4 0,0 4 0,1-4 0,-1 1 0,1 2 0,-1-6 0,0 6 0,4-5 0,-3 5 0,3-6 0,3 6 0,2-2 0,7 3 0,-1 0 0,1 0 0,-1 0 0,1 0 0,-1 3 0,1-2 0,-1 2 0,1-3 0,-1 0 0,1 4 0,-1-4 0,1 4 0,-1-4 0,1 3 0,-1-2 0,5 2 0,-4 1 0,4-4 0,0 4 0,-3-4 0,2 3 0,-3-2 0,4 2 0,-4 1 0,4-4 0,-4 4 0,-1-4 0,1 3 0,-1-2 0,1 2 0,-1 1 0,1-4 0,-4 7 0,2-6 0,-1 2 0,2-3 0,1 0 0,-4 4 0,2-4 0,-1 7 0,2-6 0,1 2 0,-1-3 0,1 0 0,-1 0 0,1 0 0,-1 0 0,-3-3 0,0-1 0,-4-4 0,0 0 0,0 1 0,0-1 0,0 1 0,0-1 0,0 0 0,0 1 0,0-1 0,0 1 0,-4-1 0,3 0 0,-2 1 0,0 2 0,2-1 0,-3 1 0,4-2 0,-3-1 0,2 1 0,-2-1 0,-1 4 0,3-3 0,-5 6 0,1-6 0,1 3 0,-3-3 0,7-1 0,-4 0 0,1 1 0,-1-1 0,-4 4 0,4-3 0,0 10 0,4-3 0,0 12 0,0 1 0,0-3 0,0-3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50:29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24575,'0'29'0,"9"3"0,4 12 0,8-1 0,0-5 0,1 4 0,5-3 0,-9-1 0,9 6 0,-16-13 0,8 4 0,-8-5 0,9 5 0,-9-4 0,9 11 0,-9-11 0,10 11 0,-10-4 0,10 5 0,-10-5 0,9-3 0,-9-5 0,3-1 0,-5-5 0,0-2 0,0 1 0,0-4 0,0 9 0,5-4 0,-3 5 0,3 0 0,1 7 0,-4-11 0,8 10 0,-9-17 0,3 5 0,-1-3 0,-3-2 0,0-1 0,-2-6 0,-6-3 0,5-1 0,-5 1 0,6-1 0,-3 1 0,0-1 0,3 1 0,-3-1 0,0 1 0,3 4 0,-6-4 0,6 4 0,-6-4 0,6-1 0,-6 1 0,5-4 0,-5 2 0,6-5 0,-6 6 0,2-3 0,0 4 0,-2-1 0,2 1 0,1-1 0,-3 1 0,5-4 0,-5 2 0,6-1 0,-6 2 0,2 1 0,0-4 0,-2 2 0,2-1 0,1 6 0,2 8 0,2-1 0,2 10 0,-1-9 0,0 3 0,-1-5 0,1 1 0,-4-5 0,2-2 0,-6-3 0,5-4 0,-2-1 0,-3-3 0,-5 0 0,-4-3 0,-3-1 0,3 0 0,0-3 0,1 6 0,-1-2 0,0-1 0,1 3 0,-1-5 0,1 5 0,-1-6 0,0 3 0,1 0 0,-1-3 0,1 3 0,-1-1 0,4-1 0,-3 5 0,3-6 0,-4 6 0,1-6 0,2 3 0,-1 0 0,5-3 0,-6 6 0,9 1 0,-1 1 0,3 6 0,3-3 0,-3 0 0,4 3 0,-4-3 0,3 0 0,-3 3 0,3-6 0,-3 5 0,3-5 0,-3 6 0,4-6 0,-4 5 0,3-5 0,-3 6 0,3-6 0,1 5 0,-1-5 0,1 6 0,-1-6 0,1 2 0,-1 0 0,1-2 0,-4 6 0,3-7 0,-3 4 0,0-1 0,3-2 0,-7 6 0,7-7 0,-3 4 0,4-4 0,-1 0 0,1 0 0,-1 0 0,1-4 0,-4 0 0,-1-3 0,1-1 0,-4 0 0,4 1 0,-4-1 0,0 1 0,3-1 0,-2 0 0,2 1 0,-3-1 0,0 1 0,0-1 0,0 0 0,0 1 0,0-1 0,0 1 0,0-1 0,0 0 0,0 1 0,0-1 0,0 0 0,0 1 0,0-1 0,0 7 0,0 5 0,0 1 0,0 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0:27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1 24575,'0'23'0,"0"2"0,0 6 0,0 0 0,0-1 0,0 8 0,-5-6 0,4 5 0,-9 1 0,9-6 0,-4 12 0,1-11 0,2 4 0,-2-6 0,-1-1 0,4 8 0,-8-6 0,8 5 0,-4-6 0,0 6 0,4-4 0,-9 4 0,9-6 0,-8-1 0,8 1 0,-8 0 0,7 6 0,-7-4 0,4 4 0,-6-6 0,6 6 0,-4-5 0,3 6 0,0-8 0,-3 1 0,3 0 0,-4-1 0,4 1 0,-3 0 0,4-1 0,-6 8 0,5-6 0,-4 12 0,4-11 0,-1 4 0,-2 0 0,3-4 0,0 4 0,-4 0 0,9-4 0,-9 4 0,4 0 0,0-4 0,-8 18 0,7-17 0,-3 10 0,1-19 0,3 5 0,1-11 0,-4 10 0,8-14 0,-8 13 0,4-13 0,-1 4 0,-2-2 0,7-3 0,-7 4 0,3-5 0,0 4 0,-2-4 0,6 5 0,-7 0 0,7 0 0,-8 0 0,8 0 0,-3 0 0,0 0 0,3-4 0,-3 3 0,1-5 0,2 1 0,-3-1 0,4-4 0,0 0 0,0-1 0,-3 1 0,2 0 0,-3 0 0,4 0 0,0 0 0,0-1 0,0 1 0,0-3 0,0-2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0:30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1 24575,'0'74'0,"0"-10"0,0-3 0,0-13 0,-6 13 0,5-14 0,-5 14 0,6-13 0,-4-1 0,3-3 0,-9-5 0,9 0 0,-9-2 0,9-6 0,-9 6 0,4-4 0,0 4 0,-3-6 0,8 6 0,-8-5 0,8 12 0,-9-11 0,9 4 0,-8-6 0,8-1 0,-4-5 0,1 5 0,3-15 0,-4 7 0,1-8 0,3 4 0,-6-5 0,6 4 0,-6-8 0,6 8 0,-3-8 0,1 3 0,2 0 0,-6-3 0,2 4 0,1-1 0,-3-3 0,2 8 0,-3-8 0,-1 8 0,4-4 0,-2 1 0,2 3 0,-3-8 0,3 8 0,-2-8 0,2 7 0,-4-2 0,0 4 0,0 0 0,-4 8 0,2-6 0,-1 1 0,3-4 0,0-3 0,0 4 0,0 0 0,-1 5 0,1-3 0,0 3 0,-1-5 0,1 0 0,0 6 0,-1-5 0,0 11 0,1-11 0,3 5 0,-2-6 0,3 0 0,0 0 0,-3 0 0,3 0 0,-5 5 0,1-3 0,0 3 0,-1 1 0,1 3 0,-1-1 0,1 0 0,4-8 0,-3-4 0,3 2 0,1-7 0,-4 4 0,7-5 0,-6 4 0,6-3 0,-7 3 0,7 1 0,-6-4 0,6 3 0,-2-4 0,-1 0 0,3 0 0,-2-1 0,3 1 0,0 0 0,0 0 0,-4-4 0,3 3 0,-2-2 0,3-1 0,0-1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0:33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2264 691 24575,'-18'0'0,"-3"0"0,-10 0 0,0 0 0,1 0 0,-1 0 0,0 0 0,0 0 0,0-4 0,1-2 0,-8-5 0,6 1 0,-6-1 0,7 1 0,-6 4 0,4-3 0,-4 3 0,6-4 0,-6-1 0,4 1 0,-4-1 0,6 1 0,-6-1 0,4-4 0,-4 3 0,6-3 0,6 5 0,-5 0 0,5-4 0,-6 2 0,0-2 0,6 0 0,-11 2 0,9-6 0,-10 1 0,6 1 0,0 1 0,1 5 0,-15-9 0,11 6 0,-11-6 0,20 9 0,-4 0 0,4 0 0,-1 0 0,3 1 0,-1 4 0,4-3 0,-3 7 0,5-8 0,-1 4 0,-4 0 0,3-3 0,-4 7 0,1-7 0,3 2 0,-4-3 0,1 4 0,3-3 0,-9 2 0,9-3 0,-9-1 0,-10-5 0,10 4 0,-14-3 0,24 5 0,-11 3 0,11-2 0,-5 3 0,6-4 0,0 0 0,0 3 0,0-2 0,4 7 0,-3-7 0,3 7 0,-4-7 0,5 4 0,-4-1 0,3-3 0,-3 7 0,4-7 0,1 8 0,4-4 0,0 4 0,0 0 0,4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0:36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2150 1008 24575,'-18'0'0,"4"0"0,-23-12 0,6 5 0,-24-28 0,1 18 0,4-17 0,-6 9 0,17 1 0,-24-13 0,20 23 0,-20-15 0,17 17 0,1-11 0,6 1 0,-6 4 0,13 3 0,-6 0 0,8 3 0,-8-3 0,6 0 0,-20-4 0,23 3 0,-21-6 0,16 5 0,-5-5 0,2 5 0,6-2 0,0 3 0,0 0 0,0 1 0,6 5 0,1 1 0,1 4 0,3-7 0,-4 6 0,1-8 0,3 5 0,-4-1 0,6-3 0,-5 2 0,3-2 0,-4 3 0,6 1 0,-9-4 0,11 4 0,-10-5 0,12 6 0,1 3 0,-4-3 0,8 3 0,-8-4 0,7 5 0,-7-4 0,8 3 0,-8-4 0,4 0 0,-5 0 0,0-4 0,-1 3 0,1-3 0,0 4 0,0 0 0,5 0 0,-4 0 0,7 1 0,-10-1 0,10 1 0,-6 3 0,12-2 0,-4 6 0,4-6 0,-4 6 0,4-6 0,-3 6 0,2-2 0,-3 3 0,-4-8 0,3 6 0,-8-7 0,3 5 0,-4-1 0,0-4 0,0 0 0,0 0 0,4 4 0,2-3 0,4 8 0,0-4 0,0 4 0,3 0 0,2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0:36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2150 1008 24575,'-18'0'0,"4"0"0,-23-12 0,6 5 0,-24-28 0,1 18 0,4-17 0,-6 9 0,17 1 0,-24-13 0,20 23 0,-20-15 0,17 17 0,1-11 0,6 1 0,-6 4 0,13 3 0,-6 0 0,8 3 0,-8-3 0,6 0 0,-20-4 0,23 3 0,-21-6 0,16 5 0,-5-5 0,2 5 0,6-2 0,0 3 0,0 0 0,0 1 0,6 5 0,1 1 0,1 4 0,3-7 0,-4 6 0,1-8 0,3 5 0,-4-1 0,6-3 0,-5 2 0,3-2 0,-4 3 0,6 1 0,-9-4 0,11 4 0,-10-5 0,12 6 0,1 3 0,-4-3 0,8 3 0,-8-4 0,7 5 0,-7-4 0,8 3 0,-8-4 0,4 0 0,-5 0 0,0-4 0,-1 3 0,1-3 0,0 4 0,0 0 0,5 0 0,-4 0 0,7 1 0,-10-1 0,10 1 0,-6 3 0,12-2 0,-4 6 0,4-6 0,-4 6 0,4-6 0,-3 6 0,2-2 0,-3 3 0,-4-8 0,3 6 0,-8-7 0,3 5 0,-4-1 0,0-4 0,0 0 0,0 0 0,4 4 0,2-3 0,4 8 0,0-4 0,0 4 0,3 0 0,2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2:16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0 24575,'0'16'0,"0"0"0,0 3 0,0 1 0,0 0 0,0 3 0,-3-2 0,2 3 0,-5 0 0,5-3 0,-2 7 0,0-7 0,2 3 0,-2-5 0,0 1 0,2 4 0,-5-3 0,6 3 0,-3-5 0,-1 5 0,4-3 0,-7 3 0,7-5 0,-6 1 0,5 0 0,-5-1 0,5 5 0,-5-3 0,3 3 0,-4-4 0,3 4 0,-2-4 0,3 4 0,-1-4 0,-2-1 0,2 1 0,-2 0 0,2-1 0,-2 1 0,2 0 0,-3 4 0,3-4 0,-2 9 0,2-9 0,0 4 0,-2 0 0,2-3 0,0 3 0,-3 0 0,7-4 0,-7 4 0,3 0 0,0-3 0,-5 12 0,5-11 0,-3 6 0,1-12 0,3 3 0,-1-7 0,-1 7 0,4-10 0,-5 9 0,3-8 0,-1 2 0,-1-1 0,4-2 0,-4 2 0,2-2 0,0 2 0,-2-3 0,4 4 0,-4-1 0,4 1 0,-4-1 0,4 1 0,-2-1 0,1 1 0,1-3 0,-1 1 0,-1-2 0,3 1 0,-3-2 0,3-2 0,0 0 0,0 0 0,-2 0 0,2 0 0,-3 0 0,3 0 0,0 0 0,0 0 0,0 0 0,0-2 0,0-1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2:16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 24575,'0'47'0,"0"-6"0,0-2 0,0-8 0,-4 8 0,3-9 0,-2 9 0,3-8 0,-3-1 0,2-2 0,-5-3 0,5 0 0,-6-1 0,7-4 0,-7 3 0,4-2 0,-2 3 0,0-4 0,4 4 0,-5-4 0,5 9 0,-5-9 0,5 4 0,-4-4 0,4 0 0,-2-4 0,0 2 0,2-8 0,-2 4 0,1-5 0,1 2 0,-4-2 0,4 2 0,-3-5 0,3 4 0,-1-4 0,0 2 0,1 0 0,-4-2 0,3 2 0,-1 0 0,-2-3 0,2 6 0,-2-5 0,-1 5 0,3-3 0,-2 1 0,2 2 0,-3-5 0,3 4 0,-1-4 0,0 5 0,-1-2 0,-1 2 0,0 1 0,-2 4 0,1-3 0,-1 1 0,2-3 0,0-3 0,0 4 0,0-1 0,0 4 0,0-2 0,0 2 0,0-3 0,0-1 0,0 4 0,0-2 0,-1 5 0,1-5 0,3 2 0,-3-4 0,3 1 0,0 0 0,-2-1 0,1 1 0,-2 3 0,0-3 0,0 3 0,0 0 0,-1 3 0,1-2 0,0 1 0,3-5 0,-2-4 0,2 3 0,0-5 0,-2 2 0,4-3 0,-3 3 0,3-3 0,-4 3 0,4 0 0,-3-2 0,3 2 0,-1-3 0,0 0 0,1 0 0,-1 0 0,2 0 0,0 0 0,0 0 0,-3-2 0,3 1 0,-2-1 0,2 0 0,0-1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2:16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1470 443 24575,'-12'0'0,"-1"0"0,-7 0 0,0 0 0,0 0 0,0 0 0,0 0 0,0 0 0,0-3 0,0-1 0,-4-3 0,3 1 0,-4-1 0,5 0 0,-4 4 0,3-3 0,-4 2 0,5-3 0,-4 1 0,3-1 0,-3 0 0,4 0 0,-5 0 0,4-2 0,-3 1 0,4-1 0,4 2 0,-4 1 0,4-3 0,-4 1 0,0-1 0,4 0 0,-8 2 0,7-5 0,-7 1 0,4 1 0,0 0 0,0 4 0,-9-7 0,6 5 0,-5-4 0,11 6 0,-2-1 0,3 1 0,-1 0 0,2 0 0,0 2 0,2-1 0,-2 5 0,3-6 0,0 3 0,-3 0 0,2-2 0,-3 4 0,1-4 0,2 1 0,-2-2 0,-1 3 0,4-2 0,-7 1 0,6-2 0,-6 0 0,-6-4 0,6 3 0,-9-2 0,16 3 0,-8 3 0,8-3 0,-4 3 0,5-3 0,-1 0 0,0 3 0,0-2 0,3 4 0,-2-4 0,3 5 0,-4-6 0,3 3 0,-2 0 0,2-2 0,-2 5 0,2-5 0,2 4 0,2-1 0,-1 2 0,1 0 0,2 0 0,1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2:16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1396 645 24575,'-12'0'0,"4"0"0,-16-7 0,3 2 0,-15-17 0,1 11 0,3-11 0,-4 6 0,10 1 0,-15-9 0,13 15 0,-12-9 0,10 10 0,0-7 0,5 1 0,-4 3 0,8 1 0,-3 0 0,4 3 0,-5-3 0,4 1 0,-12-3 0,14 1 0,-14-3 0,12 3 0,-5-3 0,2 3 0,4-1 0,0 2 0,0 0 0,0 0 0,3 4 0,2 0 0,0 2 0,2-3 0,-3 3 0,1-5 0,2 3 0,-2 0 0,3-2 0,-3 1 0,2-2 0,-2 3 0,3 0 0,-6-2 0,8 2 0,-7-3 0,8 4 0,0 2 0,-2-3 0,5 3 0,-5-2 0,5 2 0,-5-2 0,5 2 0,-5-3 0,3 0 0,-4 1 0,0-4 0,0 3 0,0-3 0,1 3 0,-1 1 0,3-1 0,-2 0 0,5 1 0,-7-1 0,6 1 0,-3 2 0,7-1 0,-1 3 0,1-4 0,-3 5 0,4-5 0,-3 5 0,2-2 0,-2 2 0,-3-6 0,2 5 0,-5-4 0,2 2 0,-3 0 0,1-3 0,-1 0 0,0 1 0,3 1 0,1-1 0,3 5 0,0-2 0,0 2 0,2 0 0,0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2:42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0 24575,'0'16'0,"0"0"0,0 3 0,0 1 0,0 0 0,0 3 0,-3-2 0,2 3 0,-5 0 0,5-3 0,-2 7 0,0-7 0,2 3 0,-2-5 0,0 1 0,2 4 0,-5-3 0,6 3 0,-3-5 0,-1 5 0,4-3 0,-7 3 0,7-5 0,-6 1 0,5 0 0,-5-1 0,5 5 0,-5-3 0,3 3 0,-4-4 0,3 4 0,-2-4 0,3 4 0,-1-4 0,-2-1 0,2 1 0,-2 0 0,2-1 0,-2 1 0,2 0 0,-3 4 0,3-4 0,-2 9 0,2-9 0,0 4 0,-2 0 0,2-3 0,0 3 0,-3 0 0,7-4 0,-7 4 0,3 0 0,0-3 0,-5 12 0,5-11 0,-3 6 0,1-12 0,3 3 0,-1-7 0,-1 7 0,4-10 0,-5 9 0,3-8 0,-1 2 0,-1-1 0,4-2 0,-4 2 0,2-2 0,0 2 0,-2-3 0,4 4 0,-4-1 0,4 1 0,-4-1 0,4 1 0,-2-1 0,1 1 0,1-3 0,-1 1 0,-1-2 0,3 1 0,-3-2 0,3-2 0,0 0 0,0 0 0,-2 0 0,2 0 0,-3 0 0,3 0 0,0 0 0,0 0 0,0 0 0,0-2 0,0-1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2:42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 24575,'0'47'0,"0"-6"0,0-2 0,0-8 0,-4 8 0,3-9 0,-2 9 0,3-8 0,-3-1 0,2-2 0,-5-3 0,5 0 0,-6-1 0,7-4 0,-7 3 0,4-2 0,-2 3 0,0-4 0,4 4 0,-5-4 0,5 9 0,-5-9 0,5 4 0,-4-4 0,4 0 0,-2-4 0,0 2 0,2-8 0,-2 4 0,1-5 0,1 2 0,-4-2 0,4 2 0,-3-5 0,3 4 0,-1-4 0,0 2 0,1 0 0,-4-2 0,3 2 0,-1 0 0,-2-3 0,2 6 0,-2-5 0,-1 5 0,3-3 0,-2 1 0,2 2 0,-3-5 0,3 4 0,-1-4 0,0 5 0,-1-2 0,-1 2 0,0 1 0,-2 4 0,1-3 0,-1 1 0,2-3 0,0-3 0,0 4 0,0-1 0,0 4 0,0-2 0,0 2 0,0-3 0,0-1 0,0 4 0,0-2 0,-1 5 0,1-5 0,3 2 0,-3-4 0,3 1 0,0 0 0,-2-1 0,1 1 0,-2 3 0,0-3 0,0 3 0,0 0 0,-1 3 0,1-2 0,0 1 0,3-5 0,-2-4 0,2 3 0,0-5 0,-2 2 0,4-3 0,-3 3 0,3-3 0,-4 3 0,4 0 0,-3-2 0,3 2 0,-1-3 0,0 0 0,1 0 0,-1 0 0,2 0 0,0 0 0,0 0 0,-3-2 0,3 1 0,-2-1 0,2 0 0,0-1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2:42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1470 443 24575,'-12'0'0,"-1"0"0,-7 0 0,0 0 0,0 0 0,0 0 0,0 0 0,0 0 0,0-3 0,0-1 0,-4-3 0,3 1 0,-4-1 0,5 0 0,-4 4 0,3-3 0,-4 2 0,5-3 0,-4 1 0,3-1 0,-3 0 0,4 0 0,-5 0 0,4-2 0,-3 1 0,4-1 0,4 2 0,-4 1 0,4-3 0,-4 1 0,0-1 0,4 0 0,-8 2 0,7-5 0,-7 1 0,4 1 0,0 0 0,0 4 0,-9-7 0,6 5 0,-5-4 0,11 6 0,-2-1 0,3 1 0,-1 0 0,2 0 0,0 2 0,2-1 0,-2 5 0,3-6 0,0 3 0,-3 0 0,2-2 0,-3 4 0,1-4 0,2 1 0,-2-2 0,-1 3 0,4-2 0,-7 1 0,6-2 0,-6 0 0,-6-4 0,6 3 0,-9-2 0,16 3 0,-8 3 0,8-3 0,-4 3 0,5-3 0,-1 0 0,0 3 0,0-2 0,3 4 0,-2-4 0,3 5 0,-4-6 0,3 3 0,-2 0 0,2-2 0,-2 5 0,2-5 0,2 4 0,2-1 0,-1 2 0,1 0 0,2 0 0,1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2:42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1396 645 24575,'-12'0'0,"4"0"0,-16-7 0,3 2 0,-15-17 0,1 11 0,3-11 0,-4 6 0,10 1 0,-15-9 0,13 15 0,-12-9 0,10 10 0,0-7 0,5 1 0,-4 3 0,8 1 0,-3 0 0,4 3 0,-5-3 0,4 1 0,-12-3 0,14 1 0,-14-3 0,12 3 0,-5-3 0,2 3 0,4-1 0,0 2 0,0 0 0,0 0 0,3 4 0,2 0 0,0 2 0,2-3 0,-3 3 0,1-5 0,2 3 0,-2 0 0,3-2 0,-3 1 0,2-2 0,-2 3 0,3 0 0,-6-2 0,8 2 0,-7-3 0,8 4 0,0 2 0,-2-3 0,5 3 0,-5-2 0,5 2 0,-5-2 0,5 2 0,-5-3 0,3 0 0,-4 1 0,0-4 0,0 3 0,0-3 0,1 3 0,-1 1 0,3-1 0,-2 0 0,5 1 0,-7-1 0,6 1 0,-3 2 0,7-1 0,-1 3 0,1-4 0,-3 5 0,4-5 0,-3 5 0,2-2 0,-2 2 0,-3-6 0,2 5 0,-5-4 0,2 2 0,-3 0 0,1-3 0,-1 0 0,0 1 0,3 1 0,1-1 0,3 5 0,0-2 0,0 2 0,2 0 0,0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2:48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0 24575,'0'16'0,"0"0"0,0 3 0,0 1 0,0 0 0,0 3 0,-3-2 0,2 3 0,-5 0 0,5-3 0,-2 7 0,0-7 0,2 3 0,-2-5 0,0 1 0,2 4 0,-5-3 0,6 3 0,-3-5 0,-1 5 0,4-3 0,-7 3 0,7-5 0,-6 1 0,5 0 0,-5-1 0,5 5 0,-5-3 0,3 3 0,-4-4 0,3 4 0,-2-4 0,3 4 0,-1-4 0,-2-1 0,2 1 0,-2 0 0,2-1 0,-2 1 0,2 0 0,-3 4 0,3-4 0,-2 9 0,2-9 0,0 4 0,-2 0 0,2-3 0,0 3 0,-3 0 0,7-4 0,-7 4 0,3 0 0,0-3 0,-5 12 0,5-11 0,-3 6 0,1-12 0,3 3 0,-1-7 0,-1 7 0,4-10 0,-5 9 0,3-8 0,-1 2 0,-1-1 0,4-2 0,-4 2 0,2-2 0,0 2 0,-2-3 0,4 4 0,-4-1 0,4 1 0,-4-1 0,4 1 0,-2-1 0,1 1 0,1-3 0,-1 1 0,-1-2 0,3 1 0,-3-2 0,3-2 0,0 0 0,0 0 0,-2 0 0,2 0 0,-3 0 0,3 0 0,0 0 0,0 0 0,0 0 0,0-2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2:16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0 24575,'0'16'0,"0"0"0,0 3 0,0 1 0,0 0 0,0 3 0,-3-2 0,2 3 0,-5 0 0,5-3 0,-2 7 0,0-7 0,2 3 0,-2-5 0,0 1 0,2 4 0,-5-3 0,6 3 0,-3-5 0,-1 5 0,4-3 0,-7 3 0,7-5 0,-6 1 0,5 0 0,-5-1 0,5 5 0,-5-3 0,3 3 0,-4-4 0,3 4 0,-2-4 0,3 4 0,-1-4 0,-2-1 0,2 1 0,-2 0 0,2-1 0,-2 1 0,2 0 0,-3 4 0,3-4 0,-2 9 0,2-9 0,0 4 0,-2 0 0,2-3 0,0 3 0,-3 0 0,7-4 0,-7 4 0,3 0 0,0-3 0,-5 12 0,5-11 0,-3 6 0,1-12 0,3 3 0,-1-7 0,-1 7 0,4-10 0,-5 9 0,3-8 0,-1 2 0,-1-1 0,4-2 0,-4 2 0,2-2 0,0 2 0,-2-3 0,4 4 0,-4-1 0,4 1 0,-4-1 0,4 1 0,-2-1 0,1 1 0,1-3 0,-1 1 0,-1-2 0,3 1 0,-3-2 0,3-2 0,0 0 0,0 0 0,-2 0 0,2 0 0,-3 0 0,3 0 0,0 0 0,0 0 0,0 0 0,0-2 0,0-1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2:48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 24575,'0'47'0,"0"-6"0,0-2 0,0-8 0,-4 8 0,3-9 0,-2 9 0,3-8 0,-3-1 0,2-2 0,-5-3 0,5 0 0,-6-1 0,7-4 0,-7 3 0,4-2 0,-2 3 0,0-4 0,4 4 0,-5-4 0,5 9 0,-5-9 0,5 4 0,-4-4 0,4 0 0,-2-4 0,0 2 0,2-8 0,-2 4 0,1-5 0,1 2 0,-4-2 0,4 2 0,-3-5 0,3 4 0,-1-4 0,0 2 0,1 0 0,-4-2 0,3 2 0,-1 0 0,-2-3 0,2 6 0,-2-5 0,-1 5 0,3-3 0,-2 1 0,2 2 0,-3-5 0,3 4 0,-1-4 0,0 5 0,-1-2 0,-1 2 0,0 1 0,-2 4 0,1-3 0,-1 1 0,2-3 0,0-3 0,0 4 0,0-1 0,0 4 0,0-2 0,0 2 0,0-3 0,0-1 0,0 4 0,0-2 0,-1 5 0,1-5 0,3 2 0,-3-4 0,3 1 0,0 0 0,-2-1 0,1 1 0,-2 3 0,0-3 0,0 3 0,0 0 0,-1 3 0,1-2 0,0 1 0,3-5 0,-2-4 0,2 3 0,0-5 0,-2 2 0,4-3 0,-3 3 0,3-3 0,-4 3 0,4 0 0,-3-2 0,3 2 0,-1-3 0,0 0 0,1 0 0,-1 0 0,2 0 0,0 0 0,0 0 0,-3-2 0,3 1 0,-2-1 0,2 0 0,0-1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2:48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1470 443 24575,'-12'0'0,"-1"0"0,-7 0 0,0 0 0,0 0 0,0 0 0,0 0 0,0 0 0,0-3 0,0-1 0,-4-3 0,3 1 0,-4-1 0,5 0 0,-4 4 0,3-3 0,-4 2 0,5-3 0,-4 1 0,3-1 0,-3 0 0,4 0 0,-5 0 0,4-2 0,-3 1 0,4-1 0,4 2 0,-4 1 0,4-3 0,-4 1 0,0-1 0,4 0 0,-8 2 0,7-5 0,-7 1 0,4 1 0,0 0 0,0 4 0,-9-7 0,6 5 0,-5-4 0,11 6 0,-2-1 0,3 1 0,-1 0 0,2 0 0,0 2 0,2-1 0,-2 5 0,3-6 0,0 3 0,-3 0 0,2-2 0,-3 4 0,1-4 0,2 1 0,-2-2 0,-1 3 0,4-2 0,-7 1 0,6-2 0,-6 0 0,-6-4 0,6 3 0,-9-2 0,16 3 0,-8 3 0,8-3 0,-4 3 0,5-3 0,-1 0 0,0 3 0,0-2 0,3 4 0,-2-4 0,3 5 0,-4-6 0,3 3 0,-2 0 0,2-2 0,-2 5 0,2-5 0,2 4 0,2-1 0,-1 2 0,1 0 0,2 0 0,1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2:48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1396 645 24575,'-12'0'0,"4"0"0,-16-7 0,3 2 0,-15-17 0,1 11 0,3-11 0,-4 6 0,10 1 0,-15-9 0,13 15 0,-12-9 0,10 10 0,0-7 0,5 1 0,-4 3 0,8 1 0,-3 0 0,4 3 0,-5-3 0,4 1 0,-12-3 0,14 1 0,-14-3 0,12 3 0,-5-3 0,2 3 0,4-1 0,0 2 0,0 0 0,0 0 0,3 4 0,2 0 0,0 2 0,2-3 0,-3 3 0,1-5 0,2 3 0,-2 0 0,3-2 0,-3 1 0,2-2 0,-2 3 0,3 0 0,-6-2 0,8 2 0,-7-3 0,8 4 0,0 2 0,-2-3 0,5 3 0,-5-2 0,5 2 0,-5-2 0,5 2 0,-5-3 0,3 0 0,-4 1 0,0-4 0,0 3 0,0-3 0,1 3 0,-1 1 0,3-1 0,-2 0 0,5 1 0,-7-1 0,6 1 0,-3 2 0,7-1 0,-1 3 0,1-4 0,-3 5 0,4-5 0,-3 5 0,2-2 0,-2 2 0,-3-6 0,2 5 0,-5-4 0,2 2 0,-3 0 0,1-3 0,-1 0 0,0 1 0,3 1 0,1-1 0,3 5 0,0-2 0,0 2 0,2 0 0,0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3:56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0 24575,'0'16'0,"0"0"0,0 3 0,0 1 0,0 0 0,0 3 0,-3-2 0,2 3 0,-5 0 0,5-3 0,-2 7 0,0-7 0,2 3 0,-2-5 0,0 1 0,2 4 0,-5-3 0,6 3 0,-3-5 0,-1 5 0,4-3 0,-7 3 0,7-5 0,-6 1 0,5 0 0,-5-1 0,5 5 0,-5-3 0,3 3 0,-4-4 0,3 4 0,-2-4 0,3 4 0,-1-4 0,-2-1 0,2 1 0,-2 0 0,2-1 0,-2 1 0,2 0 0,-3 4 0,3-4 0,-2 9 0,2-9 0,0 4 0,-2 0 0,2-3 0,0 3 0,-3 0 0,7-4 0,-7 4 0,3 0 0,0-3 0,-5 12 0,5-11 0,-3 6 0,1-12 0,3 3 0,-1-7 0,-1 7 0,4-10 0,-5 9 0,3-8 0,-1 2 0,-1-1 0,4-2 0,-4 2 0,2-2 0,0 2 0,-2-3 0,4 4 0,-4-1 0,4 1 0,-4-1 0,4 1 0,-2-1 0,1 1 0,1-3 0,-1 1 0,-1-2 0,3 1 0,-3-2 0,3-2 0,0 0 0,0 0 0,-2 0 0,2 0 0,-3 0 0,3 0 0,0 0 0,0 0 0,0 0 0,0-2 0,0-1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3:56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 24575,'0'47'0,"0"-6"0,0-2 0,0-8 0,-4 8 0,3-9 0,-2 9 0,3-8 0,-3-1 0,2-2 0,-5-3 0,5 0 0,-6-1 0,7-4 0,-7 3 0,4-2 0,-2 3 0,0-4 0,4 4 0,-5-4 0,5 9 0,-5-9 0,5 4 0,-4-4 0,4 0 0,-2-4 0,0 2 0,2-8 0,-2 4 0,1-5 0,1 2 0,-4-2 0,4 2 0,-3-5 0,3 4 0,-1-4 0,0 2 0,1 0 0,-4-2 0,3 2 0,-1 0 0,-2-3 0,2 6 0,-2-5 0,-1 5 0,3-3 0,-2 1 0,2 2 0,-3-5 0,3 4 0,-1-4 0,0 5 0,-1-2 0,-1 2 0,0 1 0,-2 4 0,1-3 0,-1 1 0,2-3 0,0-3 0,0 4 0,0-1 0,0 4 0,0-2 0,0 2 0,0-3 0,0-1 0,0 4 0,0-2 0,-1 5 0,1-5 0,3 2 0,-3-4 0,3 1 0,0 0 0,-2-1 0,1 1 0,-2 3 0,0-3 0,0 3 0,0 0 0,-1 3 0,1-2 0,0 1 0,3-5 0,-2-4 0,2 3 0,0-5 0,-2 2 0,4-3 0,-3 3 0,3-3 0,-4 3 0,4 0 0,-3-2 0,3 2 0,-1-3 0,0 0 0,1 0 0,-1 0 0,2 0 0,0 0 0,0 0 0,-3-2 0,3 1 0,-2-1 0,2 0 0,0-1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3:56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1470 443 24575,'-12'0'0,"-1"0"0,-7 0 0,0 0 0,0 0 0,0 0 0,0 0 0,0 0 0,0-3 0,0-1 0,-4-3 0,3 1 0,-4-1 0,5 0 0,-4 4 0,3-3 0,-4 2 0,5-3 0,-4 1 0,3-1 0,-3 0 0,4 0 0,-5 0 0,4-2 0,-3 1 0,4-1 0,4 2 0,-4 1 0,4-3 0,-4 1 0,0-1 0,4 0 0,-8 2 0,7-5 0,-7 1 0,4 1 0,0 0 0,0 4 0,-9-7 0,6 5 0,-5-4 0,11 6 0,-2-1 0,3 1 0,-1 0 0,2 0 0,0 2 0,2-1 0,-2 5 0,3-6 0,0 3 0,-3 0 0,2-2 0,-3 4 0,1-4 0,2 1 0,-2-2 0,-1 3 0,4-2 0,-7 1 0,6-2 0,-6 0 0,-6-4 0,6 3 0,-9-2 0,16 3 0,-8 3 0,8-3 0,-4 3 0,5-3 0,-1 0 0,0 3 0,0-2 0,3 4 0,-2-4 0,3 5 0,-4-6 0,3 3 0,-2 0 0,2-2 0,-2 5 0,2-5 0,2 4 0,2-1 0,-1 2 0,1 0 0,2 0 0,1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3:56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1396 645 24575,'-12'0'0,"4"0"0,-16-7 0,3 2 0,-15-17 0,1 11 0,3-11 0,-4 6 0,10 1 0,-15-9 0,13 15 0,-12-9 0,10 10 0,0-7 0,5 1 0,-4 3 0,8 1 0,-3 0 0,4 3 0,-5-3 0,4 1 0,-12-3 0,14 1 0,-14-3 0,12 3 0,-5-3 0,2 3 0,4-1 0,0 2 0,0 0 0,0 0 0,3 4 0,2 0 0,0 2 0,2-3 0,-3 3 0,1-5 0,2 3 0,-2 0 0,3-2 0,-3 1 0,2-2 0,-2 3 0,3 0 0,-6-2 0,8 2 0,-7-3 0,8 4 0,0 2 0,-2-3 0,5 3 0,-5-2 0,5 2 0,-5-2 0,5 2 0,-5-3 0,3 0 0,-4 1 0,0-4 0,0 3 0,0-3 0,1 3 0,-1 1 0,3-1 0,-2 0 0,5 1 0,-7-1 0,6 1 0,-3 2 0,7-1 0,-1 3 0,1-4 0,-3 5 0,4-5 0,-3 5 0,2-2 0,-2 2 0,-3-6 0,2 5 0,-5-4 0,2 2 0,-3 0 0,1-3 0,-1 0 0,0 1 0,3 1 0,1-1 0,3 5 0,0-2 0,0 2 0,2 0 0,0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4:07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0 24575,'0'16'0,"0"0"0,0 3 0,0 1 0,0 0 0,0 3 0,-3-2 0,2 3 0,-5 0 0,5-3 0,-2 7 0,0-7 0,2 3 0,-2-5 0,0 1 0,2 4 0,-5-3 0,6 3 0,-3-5 0,-1 5 0,4-3 0,-7 3 0,7-5 0,-6 1 0,5 0 0,-5-1 0,5 5 0,-5-3 0,3 3 0,-4-4 0,3 4 0,-2-4 0,3 4 0,-1-4 0,-2-1 0,2 1 0,-2 0 0,2-1 0,-2 1 0,2 0 0,-3 4 0,3-4 0,-2 9 0,2-9 0,0 4 0,-2 0 0,2-3 0,0 3 0,-3 0 0,7-4 0,-7 4 0,3 0 0,0-3 0,-5 12 0,5-11 0,-3 6 0,1-12 0,3 3 0,-1-7 0,-1 7 0,4-10 0,-5 9 0,3-8 0,-1 2 0,-1-1 0,4-2 0,-4 2 0,2-2 0,0 2 0,-2-3 0,4 4 0,-4-1 0,4 1 0,-4-1 0,4 1 0,-2-1 0,1 1 0,1-3 0,-1 1 0,-1-2 0,3 1 0,-3-2 0,3-2 0,0 0 0,0 0 0,-2 0 0,2 0 0,-3 0 0,3 0 0,0 0 0,0 0 0,0 0 0,0-2 0,0-1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4:07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 24575,'0'47'0,"0"-6"0,0-2 0,0-8 0,-4 8 0,3-9 0,-2 9 0,3-8 0,-3-1 0,2-2 0,-5-3 0,5 0 0,-6-1 0,7-4 0,-7 3 0,4-2 0,-2 3 0,0-4 0,4 4 0,-5-4 0,5 9 0,-5-9 0,5 4 0,-4-4 0,4 0 0,-2-4 0,0 2 0,2-8 0,-2 4 0,1-5 0,1 2 0,-4-2 0,4 2 0,-3-5 0,3 4 0,-1-4 0,0 2 0,1 0 0,-4-2 0,3 2 0,-1 0 0,-2-3 0,2 6 0,-2-5 0,-1 5 0,3-3 0,-2 1 0,2 2 0,-3-5 0,3 4 0,-1-4 0,0 5 0,-1-2 0,-1 2 0,0 1 0,-2 4 0,1-3 0,-1 1 0,2-3 0,0-3 0,0 4 0,0-1 0,0 4 0,0-2 0,0 2 0,0-3 0,0-1 0,0 4 0,0-2 0,-1 5 0,1-5 0,3 2 0,-3-4 0,3 1 0,0 0 0,-2-1 0,1 1 0,-2 3 0,0-3 0,0 3 0,0 0 0,-1 3 0,1-2 0,0 1 0,3-5 0,-2-4 0,2 3 0,0-5 0,-2 2 0,4-3 0,-3 3 0,3-3 0,-4 3 0,4 0 0,-3-2 0,3 2 0,-1-3 0,0 0 0,1 0 0,-1 0 0,2 0 0,0 0 0,0 0 0,-3-2 0,3 1 0,-2-1 0,2 0 0,0-1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4:07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1470 443 24575,'-12'0'0,"-1"0"0,-7 0 0,0 0 0,0 0 0,0 0 0,0 0 0,0 0 0,0-3 0,0-1 0,-4-3 0,3 1 0,-4-1 0,5 0 0,-4 4 0,3-3 0,-4 2 0,5-3 0,-4 1 0,3-1 0,-3 0 0,4 0 0,-5 0 0,4-2 0,-3 1 0,4-1 0,4 2 0,-4 1 0,4-3 0,-4 1 0,0-1 0,4 0 0,-8 2 0,7-5 0,-7 1 0,4 1 0,0 0 0,0 4 0,-9-7 0,6 5 0,-5-4 0,11 6 0,-2-1 0,3 1 0,-1 0 0,2 0 0,0 2 0,2-1 0,-2 5 0,3-6 0,0 3 0,-3 0 0,2-2 0,-3 4 0,1-4 0,2 1 0,-2-2 0,-1 3 0,4-2 0,-7 1 0,6-2 0,-6 0 0,-6-4 0,6 3 0,-9-2 0,16 3 0,-8 3 0,8-3 0,-4 3 0,5-3 0,-1 0 0,0 3 0,0-2 0,3 4 0,-2-4 0,3 5 0,-4-6 0,3 3 0,-2 0 0,2-2 0,-2 5 0,2-5 0,2 4 0,2-1 0,-1 2 0,1 0 0,2 0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2:16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 24575,'0'47'0,"0"-6"0,0-2 0,0-8 0,-4 8 0,3-9 0,-2 9 0,3-8 0,-3-1 0,2-2 0,-5-3 0,5 0 0,-6-1 0,7-4 0,-7 3 0,4-2 0,-2 3 0,0-4 0,4 4 0,-5-4 0,5 9 0,-5-9 0,5 4 0,-4-4 0,4 0 0,-2-4 0,0 2 0,2-8 0,-2 4 0,1-5 0,1 2 0,-4-2 0,4 2 0,-3-5 0,3 4 0,-1-4 0,0 2 0,1 0 0,-4-2 0,3 2 0,-1 0 0,-2-3 0,2 6 0,-2-5 0,-1 5 0,3-3 0,-2 1 0,2 2 0,-3-5 0,3 4 0,-1-4 0,0 5 0,-1-2 0,-1 2 0,0 1 0,-2 4 0,1-3 0,-1 1 0,2-3 0,0-3 0,0 4 0,0-1 0,0 4 0,0-2 0,0 2 0,0-3 0,0-1 0,0 4 0,0-2 0,-1 5 0,1-5 0,3 2 0,-3-4 0,3 1 0,0 0 0,-2-1 0,1 1 0,-2 3 0,0-3 0,0 3 0,0 0 0,-1 3 0,1-2 0,0 1 0,3-5 0,-2-4 0,2 3 0,0-5 0,-2 2 0,4-3 0,-3 3 0,3-3 0,-4 3 0,4 0 0,-3-2 0,3 2 0,-1-3 0,0 0 0,1 0 0,-1 0 0,2 0 0,0 0 0,0 0 0,-3-2 0,3 1 0,-2-1 0,2 0 0,0-1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4:07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1396 645 24575,'-12'0'0,"4"0"0,-16-7 0,3 2 0,-15-17 0,1 11 0,3-11 0,-4 6 0,10 1 0,-15-9 0,13 15 0,-12-9 0,10 10 0,0-7 0,5 1 0,-4 3 0,8 1 0,-3 0 0,4 3 0,-5-3 0,4 1 0,-12-3 0,14 1 0,-14-3 0,12 3 0,-5-3 0,2 3 0,4-1 0,0 2 0,0 0 0,0 0 0,3 4 0,2 0 0,0 2 0,2-3 0,-3 3 0,1-5 0,2 3 0,-2 0 0,3-2 0,-3 1 0,2-2 0,-2 3 0,3 0 0,-6-2 0,8 2 0,-7-3 0,8 4 0,0 2 0,-2-3 0,5 3 0,-5-2 0,5 2 0,-5-2 0,5 2 0,-5-3 0,3 0 0,-4 1 0,0-4 0,0 3 0,0-3 0,1 3 0,-1 1 0,3-1 0,-2 0 0,5 1 0,-7-1 0,6 1 0,-3 2 0,7-1 0,-1 3 0,1-4 0,-3 5 0,4-5 0,-3 5 0,2-2 0,-2 2 0,-3-6 0,2 5 0,-5-4 0,2 2 0,-3 0 0,1-3 0,-1 0 0,0 1 0,3 1 0,1-1 0,3 5 0,0-2 0,0 2 0,2 0 0,0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4:49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1350 0 24575,'-12'0'0,"-1"4"0,-4 1 0,3 7 0,-2-2 0,7 2 0,-7-4 0,6 4 0,-2-3 0,0 4 0,3-1 0,-3-3 0,3 7 0,1-8 0,0 4 0,1-4 0,-1-1 0,1 1 0,-1-4 0,4 3 0,-3-3 0,3 0 0,-4 3 0,0-3 0,1 3 0,-1 1 0,1-1 0,-1 1 0,0-1 0,1 1 0,-1-4 0,1 3 0,-1-3 0,0 0 0,1 3 0,-4 0 0,-2 2 0,1-2 0,-4 1 0,7-4 0,-7 5 0,3-1 0,-4 1 0,3 3 0,-2-2 0,2 2 0,1-4 0,-3 1 0,7-2 0,-7-2 0,7 1 0,-7-5 0,7 6 0,-7-2 0,8-1 0,-9 4 0,4-4 0,-7 8 0,1-2 0,3-2 0,0-1 0,3-2 0,0 3 0,1 0 0,0 0 0,3 0 0,-7 0 0,7 0 0,-7 1 0,8-2 0,-9 2 0,9-2 0,-9 2 0,8 3 0,-7-3 0,2 4 0,1-5 0,-3 0 0,7 0 0,-3 4 0,0-3 0,3 3 0,-7-3 0,3 10 0,-5-7 0,5 12 0,1-15 0,3 7 0,-3-7 0,3 3 0,-3-4 0,4-1 0,0 5 0,1-3 0,-2 2 0,2-3 0,3-1 0,-3 1 0,3-4 0,-4 3 0,0-3 0,1 3 0,-1-2 0,1 1 0,-1-2 0,0 4 0,1-1 0,-4 4 0,2-3 0,-2 0 0,4-1 0,-1-3 0,1 0 0,-1 3 0,0-3 0,1 3 0,-1 1 0,0-1 0,1-3 0,3 3 0,-3-3 0,3 4 0,-4-1 0,4 1 0,-3-4 0,6 3 0,-6-3 0,3 3 0,-3 1 0,2-1 0,2 1 0,0-4 0,2 3 0,-3-3 0,4 3 0,-3-3 0,2 3 0,-2-9 0,3 1 0,0-7 0,0 0 0,0 1 0,0-1 0,0 1 0,3-1 0,-2 0 0,2 1 0,1 3 0,-4-3 0,7 3 0,-6-4 0,6 0 0,-7 1 0,7-1 0,-6 1 0,6 2 0,-7-1 0,7 1 0,-6-2 0,6-1 0,-7 1 0,7-1 0,-6 0 0,6 4 0,-7-3 0,4 3 0,-1-4 0,-2 1 0,6 3 0,-7-3 0,4 3 0,-4-4 0,0 0 0,0 1 0,3 3 0,-2-3 0,2 3 0,-3-4 0,4 0 0,-4 1 0,4-1 0,-4 7 0,0 5 0,0 5 0,0 2 0,0-4 0,0 1 0,0-1 0,0 5 0,0-4 0,0 9 0,0-9 0,0 4 0,-4-5 0,4 1 0,-4-1 0,4 1 0,-3-1 0,2 1 0,-2-1 0,-1 1 0,3-1 0,-2 1 0,3-1 0,-3 1 0,2-1 0,-3 1 0,4-1 0,-3-2 0,2 1 0,-2-2 0,3 4 0,-4-4 0,3 3 0,-2-3 0,0 0 0,2 3 0,-3-3 0,1 0 0,2 3 0,-5-6 0,5 5 0,-6-2 0,6 4 0,-2-1 0,-1-2 0,3 1 0,-5-5 0,8 2 0,-1-6 0,6-1 0,1 0 0,-1-3 0,1 3 0,-1-4 0,1 0 0,4 0 0,-4 0 0,8 0 0,-7 0 0,3 3 0,-5-1 0,1 5 0,-1-6 0,1 6 0,-1-2 0,-3-1 0,3 4 0,-3-4 0,0 1 0,3 2 0,-3-2 0,0-1 0,3 3 0,-3-2 0,4 3 0,-1 0 0,1 0 0,-4 0 0,-1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4:53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24575,'0'30'0,"0"-1"0,0 7 0,0-5 0,0 11 0,0-11 0,0 4 0,0-5 0,0-6 0,4-2 0,-3-5 0,3 1 0,-4-1 0,0 0 0,4 0 0,-3 0 0,3 6 0,-1-5 0,-2 10 0,3-4 0,0 0 0,-3 4 0,3-9 0,0 3 0,-3-4 0,2-1 0,-3 0 0,0-4 0,0 3 0,0-3 0,4 4 0,-3 0 0,3 6 0,0 3 0,-3 4 0,6-4 0,-6-8 0,3-1 0,0-9 0,-4 8 0,4-7 0,-4 3 0,0-1 0,0-2 0,3 3 0,-2 0 0,2-4 0,-3 8 0,0-7 0,0 7 0,0-3 0,0 0 0,0 3 0,0-7 0,0 7 0,0-8 0,0 4 0,0 3 0,4-5 0,-4 5 0,4-8 0,-4 1 0,0-1 0,0 1 0,0-1 0,0 1 0,3-1 0,-2 1 0,2-1 0,-3 1 0,0-1 0,0 1 0,0-1 0,0 1 0,0-1 0,0 1 0,0-1 0,0 1 0,5 9 0,-4 2 0,7 11 0,-7-1 0,8 0 0,-8-5 0,7-1 0,-7-10 0,6-1 0,-6-5 0,2 1 0,-3-8 0,0-4 0,0-4 0,0-3 0,0 3 0,0 0 0,0 1 0,0-1 0,-3 1 0,2-1 0,-6 4 0,7-3 0,-4 3 0,1 0 0,2-3 0,-6 6 0,6-6 0,-2 3 0,0-4 0,2 1 0,-3-1 0,1 1 0,2-1 0,-2 0 0,-1 4 0,4-3 0,-4 3 0,4-3 0,-3 2 0,2-1 0,-6 5 0,6-6 0,-2 3 0,0 0 0,2-3 0,-6 6 0,6-6 0,-6 6 0,7-5 0,-7 5 0,6-6 0,-6 6 0,6-6 0,-5 6 0,1-5 0,-2 2 0,-1-1 0,4 5 0,0 4 0,4 4 0,4-1 0,-3 1 0,2-1 0,0 1 0,-2-1 0,6 1 0,-3-1 0,0 1 0,3-4 0,-3 3 0,0-3 0,3 3 0,-3 1 0,3-1 0,1 1 0,-4-1 0,3 1 0,-3-1 0,0 1 0,3-1 0,-6 1 0,5-1 0,-2 1 0,1-1 0,1-3 0,-5 3 0,6-3 0,-6 4 0,5-4 0,-5 3 0,2-3 0,1 0 0,-3 3 0,5-3 0,-2 0 0,1 3 0,1-7 0,-5 7 0,6-6 0,-3 2 0,3-3 0,1-3 0,-4-6 0,3-4 0,-2-4 0,0 0 0,3-6 0,-3 4 0,0-3 0,3 4 0,-7 1 0,2 0 0,1 4 0,-3-3 0,2 7 0,-3-3 0,3 4 0,-2 1 0,2-1 0,-3 1 0,0-1 0,0 0 0,4 1 0,-3-1 0,2 7 0,-3 5 0,-3 5 0,2 1 0,-3-2 0,4-1 0,0-2 0,0-2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4:59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24575,'19'24'0,"-4"-5"0,17 19 0,2-9 0,2 11 0,3-5 0,-6-3 0,0 1 0,-1 0 0,1 0 0,0-1 0,-2-5 0,-5-2 0,-4-7 0,2 6 0,-5-5 0,5 5 0,-1-6 0,-4 5 0,10-2 0,-10 1 0,5 2 0,-1-4 0,-4 2 0,4-3 0,-6-2 0,0-4 0,0 3 0,1-2 0,-1-1 0,5 5 0,-3-5 0,4 2 0,-6-3 0,0 0 0,3 1 0,-1 4 0,-3-4 0,-4-1 0,-1-4 0,-2-1 0,3 1 0,0 0 0,-4 0 0,4 0 0,0 4 0,1-3 0,-1 3 0,5-4 0,-9 0 0,8 0 0,-7 0 0,3 0 0,-1 0 0,-2-1 0,3 1 0,-5 0 0,5 0 0,-3-1 0,6 1 0,-2 0 0,-2-3 0,1 2 0,-4-3 0,-1 3 0,1-2 0,-1 1 0,1-2 0,-1 1 0,1 1 0,-1-2 0,1 1 0,-1 1 0,1-5 0,-1 6 0,1-6 0,-1 5 0,1-5 0,-1 6 0,1-6 0,-1 5 0,1-2 0,-1 4 0,1-1 0,-4 1 0,3-4 0,-7 3 0,7-3 0,-3 3 0,4-2 0,-4 1 0,2-2 0,-1 1 0,2 1 0,-3-2 0,3 1 0,-3 1 0,4-2 0,-4 4 0,2-1 0,-1 1 0,2-1 0,1 1 0,-1-1 0,1 1 0,-1-1 0,1-2 0,-4 1 0,2-2 0,-1 4 0,2-1 0,1 1 0,-1-1 0,1 1 0,-1-1 0,1 1 0,-4-1 0,2-2 0,-5 1 0,6-5 0,-6 6 0,5-3 0,-1 3 0,2 1 0,1-1 0,-1 1 0,1-1 0,-4 1 0,2-1 0,-1 1 0,2-4 0,-3 3 0,3-3 0,-3 3 0,0 1 0,3-4 0,-6 3 0,5-7 0,-5 7 0,6-6 0,-6 6 0,-1-7 0,-5 4 0,-2-8 0,-1 4 0,1-7 0,-1 6 0,0-6 0,1 3 0,-1 0 0,1-3 0,-1 6 0,0-2 0,1-1 0,-1 0 0,1 0 0,-1 1 0,0 3 0,1-4 0,-1 3 0,1-2 0,2 0 0,-1 2 0,1-6 0,-2 3 0,-1-1 0,0-1 0,1 5 0,3-6 0,-3 6 0,3-5 0,-4 5 0,0-6 0,1 6 0,3-6 0,-3 6 0,6-5 0,-6 5 0,6-6 0,-5 6 0,1-2 0,-2 3 0,-1 0 0,7 0 0,5 0 0,5 0 0,2 3 0,-4-2 0,1 2 0,-1-3 0,1 4 0,-1-3 0,1 2 0,-1 0 0,1-2 0,-1 6 0,1-6 0,-1 2 0,1 0 0,-1-2 0,1 6 0,-1-6 0,1 5 0,-1-5 0,1 6 0,-1-6 0,0 5 0,1-5 0,-1 2 0,-2 1 0,1-4 0,-5 7 0,2-3 0,1 0 0,-3 3 0,5-6 0,-2 6 0,4-3 0,-1 0 0,-2 3 0,1-7 0,-2 7 0,4-3 0,-1 0 0,-2 3 0,1-3 0,-2 0 0,4 3 0,-1-6 0,1 2 0,-4 1 0,3-4 0,-3 7 0,3-6 0,1 2 0,-1-3 0,1 0 0,-4-3 0,-1-1 0,-6-4 0,2 0 0,-2 1 0,-1 3 0,4-3 0,-4 3 0,4-4 0,-3 4 0,2-3 0,-2 3 0,3-4 0,-4 1 0,3-1 0,-2 0 0,0 1 0,2-1 0,-3 1 0,4-1 0,0 0 0,0 1 0,0-1 0,-3 4 0,-1-3 0,-4 6 0,1-5 0,-1 5 0,4-6 0,-3 6 0,3-2 0,-4 3 0,4-4 0,-3 3 0,6-5 0,-5 5 0,5-6 0,-3 3 0,1 0 0,2-3 0,-2 3 0,-1-1 0,3-1 0,-2 1 0,3-2 0,0-1 0,-3 4 0,2-3 0,-3 3 0,1 0 0,2-3 0,-2 10 0,3-3 0,0 8 0,0-4 0,0-1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5:05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24575,'0'44'0,"0"-7"0,0 5 0,0-4 0,0 5 0,0 1 0,0-7 0,-5 5 0,4-11 0,-4 11 0,5-11 0,0 5 0,0-7 0,0 0 0,0 1 0,0-6 0,0-2 0,0 1 0,0-5 0,0 5 0,0 0 0,0 1 0,0 5 0,0 0 0,0-5 0,0-1 0,0-1 0,0-3 0,0 3 0,0-9 0,0 3 0,0 3 0,0-5 0,0 7 0,0-8 0,0 5 0,0-1 0,0-4 0,0 3 0,0-8 0,0 4 0,0-4 0,0-1 0,0 4 0,0-3 0,0 3 0,0-3 0,0-1 0,0 1 0,0-1 0,0 1 0,0-1 0,0 1 0,0-1 0,0 1 0,0-1 0,0 5 0,0-4 0,0 4 0,0-4 0,0-1 0,0 1 0,0-1 0,0 1 0,0-1 0,0 1 0,0-1 0,0 1 0,0-1 0,3 1 0,-2-1 0,3 1 0,-4-1 0,3-3 0,-2 3 0,2-3 0,-3 4 0,0-1 0,3 1 0,-2-1 0,2 1 0,-3-1 0,4 1 0,-3-1 0,2 1 0,0-4 0,-2 3 0,2-3 0,-3-4 0,0-4 0,0-4 0,0-3 0,0 3 0,0 1 0,0-1 0,0 0 0,-3 4 0,2-3 0,-2 3 0,3-4 0,-4 1 0,0-1 0,0 1 0,-3 2 0,3-1 0,-4 1 0,1-2 0,3-1 0,-3 4 0,6-3 0,-6 3 0,3-4 0,0 1 0,-3 3 0,6-3 0,-6 3 0,7-4 0,-7 4 0,3-3 0,-1 3 0,-1-4 0,1 1 0,1-1 0,-3 4 0,7-3 0,-7 3 0,6-4 0,-2 1 0,-1 2 0,3-1 0,-2 1 0,3 4 0,0 6 0,0 3 0,0 3 0,3-7 0,-2 3 0,2-3 0,-3 3 0,4 1 0,0-1 0,0 1 0,-1-1 0,1 1 0,-3-1 0,5 1 0,-5-1 0,6-3 0,-6 3 0,5-3 0,-5 4 0,6-1 0,-6 1 0,5-1 0,-2 1 0,1-1 0,1 1 0,-2-1 0,4 1 0,-1-1 0,-2 5 0,1-3 0,-2 2 0,1-3 0,1-1 0,-2 1 0,1-1 0,-2 1 0,0-1 0,1 1 0,4-1 0,-4 1 0,3-4 0,-6 3 0,5-7 0,-5 7 0,6-6 0,-3 2 0,0-6 0,-1-1 0,-3-4 0,0 0 0,0 1 0,4-1 0,-3 1 0,2-1 0,-3 0 0,0 1 0,0-1 0,0 1 0,0-1 0,0 0 0,0 1 0,0-1 0,0 1 0,0-1 0,0 0 0,0 1 0,0-1 0,0 1 0,0-1 0,0 0 0,0 1 0,0-1 0,0 0 0,0 1 0,0-1 0,0 1 0,0-1 0,0 0 0,3 1 0,-2-1 0,2 1 0,1 2 0,-3-1 0,2 1 0,0 1 0,-2-3 0,2 3 0,1-3 0,-3-1 0,5 4 0,-5-3 0,2 3 0,-3 3 0,0 5 0,0 9 0,0 3 0,0-7 0,0-1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5:11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24575,'0'12'0,"9"6"0,6 2 0,6 8 0,9-2 0,-2 12 0,5-3 0,1 4 0,-7-7 0,3-6 0,-4 4 0,-1-10 0,6 11 0,-12-12 0,5 5 0,-7-7 0,6 1 0,-5 0 0,5 0 0,-1 0 0,2 1 0,0-1 0,4 1 0,-9-1 0,9 1 0,-10-1 0,5 0 0,-6-5 0,0 3 0,0-2 0,1-1 0,-1 0 0,0-1 0,0 1 0,0 1 0,1 2 0,-5-3 0,3 1 0,-2 2 0,3-3 0,-4 0 0,3 3 0,-3-7 0,0 8 0,-1-8 0,0 7 0,-3-3 0,8 0 0,-8 3 0,7-2 0,-7-1 0,8 3 0,-9-8 0,4 8 0,-4-7 0,0 3 0,4-4 0,0 7 0,1-5 0,3 6 0,-7-4 0,7 1 0,-7 0 0,7 3 0,-7-3 0,7 4 0,-2-4 0,-1-1 0,-1 1 0,0-4 0,-3 3 0,3 0 0,-4-4 0,0 4 0,4 0 0,-3 1 0,7 4 0,-7-4 0,7 3 0,-7-3 0,7 0 0,2 11 0,0-12 0,-1 12 0,-1-11 0,-7 0 0,7 3 0,-7-7 0,7 3 0,-7-4 0,3 0 0,-5-1 0,1 1 0,-1-1 0,1 1 0,-1-4 0,0 2 0,1-1 0,-1 2 0,1 1 0,-1-4 0,1 2 0,-1-5 0,-2 6 0,1-6 0,-2 5 0,4-5 0,-4 6 0,3-6 0,-6 5 0,5-5 0,-2 3 0,1-1 0,1-2 0,-5 5 0,6-5 0,-6 6 0,5-6 0,-5 5 0,6-5 0,-6 6 0,5-6 0,-5 5 0,6-5 0,-6 6 0,-1-6 0,-5 2 0,-2-3 0,-1-3 0,1 2 0,-1-3 0,0 4 0,1 0 0,-1 0 0,0 0 0,1-3 0,-1 2 0,1-2 0,-5 3 0,3 0 0,-3 0 0,5 0 0,-1 0 0,0 0 0,1 0 0,-1 0 0,0 0 0,1 0 0,-1 0 0,1 0 0,-1 0 0,0 0 0,1 0 0,-1 0 0,1 0 0,-1-4 0,0 4 0,1-4 0,-1 1 0,1 2 0,-1-6 0,0 6 0,4-5 0,-3 5 0,3-6 0,3 6 0,2-2 0,7 3 0,-1 0 0,1 0 0,-1 0 0,1 0 0,-1 3 0,1-2 0,-1 2 0,1-3 0,-1 0 0,1 4 0,-1-4 0,1 4 0,-1-4 0,1 3 0,-1-2 0,5 2 0,-4 1 0,4-4 0,0 4 0,-3-4 0,2 3 0,-3-2 0,4 2 0,-4 1 0,4-4 0,-4 4 0,-1-4 0,1 3 0,-1-2 0,1 2 0,-1 1 0,1-4 0,-4 7 0,2-6 0,-1 2 0,2-3 0,1 0 0,-4 4 0,2-4 0,-1 7 0,2-6 0,1 2 0,-1-3 0,1 0 0,-1 0 0,1 0 0,-1 0 0,-3-3 0,0-1 0,-4-4 0,0 0 0,0 1 0,0-1 0,0 1 0,0-1 0,0 0 0,0 1 0,0-1 0,0 1 0,-4-1 0,3 0 0,-2 1 0,0 2 0,2-1 0,-3 1 0,4-2 0,-3-1 0,2 1 0,-2-1 0,-1 4 0,3-3 0,-5 6 0,1-6 0,1 3 0,-3-3 0,7-1 0,-4 0 0,1 1 0,-1-1 0,-4 4 0,4-3 0,0 10 0,4-3 0,0 12 0,0 1 0,0-3 0,0-3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5:19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24575,'0'29'0,"9"3"0,4 12 0,8-1 0,0-5 0,1 4 0,5-3 0,-9-1 0,9 6 0,-16-13 0,8 4 0,-8-5 0,9 5 0,-9-4 0,9 11 0,-9-11 0,10 11 0,-10-4 0,10 5 0,-10-5 0,9-3 0,-9-5 0,3-1 0,-5-5 0,0-2 0,0 1 0,0-4 0,0 9 0,5-4 0,-3 5 0,3 0 0,1 7 0,-4-11 0,8 10 0,-9-17 0,3 5 0,-1-3 0,-3-2 0,0-1 0,-2-6 0,-6-3 0,5-1 0,-5 1 0,6-1 0,-3 1 0,0-1 0,3 1 0,-3-1 0,0 1 0,3 4 0,-6-4 0,6 4 0,-6-4 0,6-1 0,-6 1 0,5-4 0,-5 2 0,6-5 0,-6 6 0,2-3 0,0 4 0,-2-1 0,2 1 0,1-1 0,-3 1 0,5-4 0,-5 2 0,6-1 0,-6 2 0,2 1 0,0-4 0,-2 2 0,2-1 0,1 6 0,2 8 0,2-1 0,2 10 0,-1-9 0,0 3 0,-1-5 0,1 1 0,-4-5 0,2-2 0,-6-3 0,5-4 0,-2-1 0,-3-3 0,-5 0 0,-4-3 0,-3-1 0,3 0 0,0-3 0,1 6 0,-1-2 0,0-1 0,1 3 0,-1-5 0,1 5 0,-1-6 0,0 3 0,1 0 0,-1-3 0,1 3 0,-1-1 0,4-1 0,-3 5 0,3-6 0,-4 6 0,1-6 0,2 3 0,-1 0 0,5-3 0,-6 6 0,9 1 0,-1 1 0,3 6 0,3-3 0,-3 0 0,4 3 0,-4-3 0,3 0 0,-3 3 0,3-6 0,-3 5 0,3-5 0,-3 6 0,4-6 0,-4 5 0,3-5 0,-3 6 0,3-6 0,1 5 0,-1-5 0,1 6 0,-1-6 0,1 2 0,-1 0 0,1-2 0,-4 6 0,3-7 0,-3 4 0,0-1 0,3-2 0,-7 6 0,7-7 0,-3 4 0,4-4 0,-1 0 0,1 0 0,-1 0 0,1-4 0,-4 0 0,-1-3 0,1-1 0,-4 0 0,4 1 0,-4-1 0,0 1 0,3-1 0,-2 0 0,2 1 0,-3-1 0,0 1 0,0-1 0,0 0 0,0 1 0,0-1 0,0 1 0,0-1 0,0 0 0,0 1 0,0-1 0,0 0 0,0 1 0,0-1 0,0 7 0,0 5 0,0 1 0,0 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50:01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1350 0 24575,'-12'0'0,"-1"4"0,-4 1 0,3 7 0,-2-2 0,7 2 0,-7-4 0,6 4 0,-2-3 0,0 4 0,3-1 0,-3-3 0,3 7 0,1-8 0,0 4 0,1-4 0,-1-1 0,1 1 0,-1-4 0,4 3 0,-3-3 0,3 0 0,-4 3 0,0-3 0,1 3 0,-1 1 0,1-1 0,-1 1 0,0-1 0,1 1 0,-1-4 0,1 3 0,-1-3 0,0 0 0,1 3 0,-4 0 0,-2 2 0,1-2 0,-4 1 0,7-4 0,-7 5 0,3-1 0,-4 1 0,3 3 0,-2-2 0,2 2 0,1-4 0,-3 1 0,7-2 0,-7-2 0,7 1 0,-7-5 0,7 6 0,-7-2 0,8-1 0,-9 4 0,4-4 0,-7 8 0,1-2 0,3-2 0,0-1 0,3-2 0,0 3 0,1 0 0,0 0 0,3 0 0,-7 0 0,7 0 0,-7 1 0,8-2 0,-9 2 0,9-2 0,-9 2 0,8 3 0,-7-3 0,2 4 0,1-5 0,-3 0 0,7 0 0,-3 4 0,0-3 0,3 3 0,-7-3 0,3 10 0,-5-7 0,5 12 0,1-15 0,3 7 0,-3-7 0,3 3 0,-3-4 0,4-1 0,0 5 0,1-3 0,-2 2 0,2-3 0,3-1 0,-3 1 0,3-4 0,-4 3 0,0-3 0,1 3 0,-1-2 0,1 1 0,-1-2 0,0 4 0,1-1 0,-4 4 0,2-3 0,-2 0 0,4-1 0,-1-3 0,1 0 0,-1 3 0,0-3 0,1 3 0,-1 1 0,0-1 0,1-3 0,3 3 0,-3-3 0,3 4 0,-4-1 0,4 1 0,-3-4 0,6 3 0,-6-3 0,3 3 0,-3 1 0,2-1 0,2 1 0,0-4 0,2 3 0,-3-3 0,4 3 0,-3-3 0,2 3 0,-2-9 0,3 1 0,0-7 0,0 0 0,0 1 0,0-1 0,0 1 0,3-1 0,-2 0 0,2 1 0,1 3 0,-4-3 0,7 3 0,-6-4 0,6 0 0,-7 1 0,7-1 0,-6 1 0,6 2 0,-7-1 0,7 1 0,-6-2 0,6-1 0,-7 1 0,7-1 0,-6 0 0,6 4 0,-7-3 0,4 3 0,-1-4 0,-2 1 0,6 3 0,-7-3 0,4 3 0,-4-4 0,0 0 0,0 1 0,3 3 0,-2-3 0,2 3 0,-3-4 0,4 0 0,-4 1 0,4-1 0,-4 7 0,0 5 0,0 5 0,0 2 0,0-4 0,0 1 0,0-1 0,0 5 0,0-4 0,0 9 0,0-9 0,0 4 0,-4-5 0,4 1 0,-4-1 0,4 1 0,-3-1 0,2 1 0,-2-1 0,-1 1 0,3-1 0,-2 1 0,3-1 0,-3 1 0,2-1 0,-3 1 0,4-1 0,-3-2 0,2 1 0,-2-2 0,3 4 0,-4-4 0,3 3 0,-2-3 0,0 0 0,2 3 0,-3-3 0,1 0 0,2 3 0,-5-6 0,5 5 0,-6-2 0,6 4 0,-2-1 0,-1-2 0,3 1 0,-5-5 0,8 2 0,-1-6 0,6-1 0,1 0 0,-1-3 0,1 3 0,-1-4 0,1 0 0,4 0 0,-4 0 0,8 0 0,-7 0 0,3 3 0,-5-1 0,1 5 0,-1-6 0,1 6 0,-1-2 0,-3-1 0,3 4 0,-3-4 0,0 1 0,3 2 0,-3-2 0,0-1 0,3 3 0,-3-2 0,4 3 0,-1 0 0,1 0 0,-4 0 0,-1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50:01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24575,'0'30'0,"0"-1"0,0 7 0,0-5 0,0 11 0,0-11 0,0 4 0,0-5 0,0-6 0,4-2 0,-3-5 0,3 1 0,-4-1 0,0 0 0,4 0 0,-3 0 0,3 6 0,-1-5 0,-2 10 0,3-4 0,0 0 0,-3 4 0,3-9 0,0 3 0,-3-4 0,2-1 0,-3 0 0,0-4 0,0 3 0,0-3 0,4 4 0,-3 0 0,3 6 0,0 3 0,-3 4 0,6-4 0,-6-8 0,3-1 0,0-9 0,-4 8 0,4-7 0,-4 3 0,0-1 0,0-2 0,3 3 0,-2 0 0,2-4 0,-3 8 0,0-7 0,0 7 0,0-3 0,0 0 0,0 3 0,0-7 0,0 7 0,0-8 0,0 4 0,0 3 0,4-5 0,-4 5 0,4-8 0,-4 1 0,0-1 0,0 1 0,0-1 0,0 1 0,3-1 0,-2 1 0,2-1 0,-3 1 0,0-1 0,0 1 0,0-1 0,0 1 0,0-1 0,0 1 0,0-1 0,0 1 0,5 9 0,-4 2 0,7 11 0,-7-1 0,8 0 0,-8-5 0,7-1 0,-7-10 0,6-1 0,-6-5 0,2 1 0,-3-8 0,0-4 0,0-4 0,0-3 0,0 3 0,0 0 0,0 1 0,0-1 0,-3 1 0,2-1 0,-6 4 0,7-3 0,-4 3 0,1 0 0,2-3 0,-6 6 0,6-6 0,-2 3 0,0-4 0,2 1 0,-3-1 0,1 1 0,2-1 0,-2 0 0,-1 4 0,4-3 0,-4 3 0,4-3 0,-3 2 0,2-1 0,-6 5 0,6-6 0,-2 3 0,0 0 0,2-3 0,-6 6 0,6-6 0,-6 6 0,7-5 0,-7 5 0,6-6 0,-6 6 0,6-6 0,-5 6 0,1-5 0,-2 2 0,-1-1 0,4 5 0,0 4 0,4 4 0,4-1 0,-3 1 0,2-1 0,0 1 0,-2-1 0,6 1 0,-3-1 0,0 1 0,3-4 0,-3 3 0,0-3 0,3 3 0,-3 1 0,3-1 0,1 1 0,-4-1 0,3 1 0,-3-1 0,0 1 0,3-1 0,-6 1 0,5-1 0,-2 1 0,1-1 0,1-3 0,-5 3 0,6-3 0,-6 4 0,5-4 0,-5 3 0,2-3 0,1 0 0,-3 3 0,5-3 0,-2 0 0,1 3 0,1-7 0,-5 7 0,6-6 0,-3 2 0,3-3 0,1-3 0,-4-6 0,3-4 0,-2-4 0,0 0 0,3-6 0,-3 4 0,0-3 0,3 4 0,-7 1 0,2 0 0,1 4 0,-3-3 0,2 7 0,-3-3 0,3 4 0,-2 1 0,2-1 0,-3 1 0,0-1 0,0 0 0,4 1 0,-3-1 0,2 7 0,-3 5 0,-3 5 0,2 1 0,-3-2 0,4-1 0,0-2 0,0-2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50:01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24575,'19'24'0,"-4"-5"0,17 19 0,2-9 0,2 11 0,3-5 0,-6-3 0,0 1 0,-1 0 0,1 0 0,0-1 0,-2-5 0,-5-2 0,-4-7 0,2 6 0,-5-5 0,5 5 0,-1-6 0,-4 5 0,10-2 0,-10 1 0,5 2 0,-1-4 0,-4 2 0,4-3 0,-6-2 0,0-4 0,0 3 0,1-2 0,-1-1 0,5 5 0,-3-5 0,4 2 0,-6-3 0,0 0 0,3 1 0,-1 4 0,-3-4 0,-4-1 0,-1-4 0,-2-1 0,3 1 0,0 0 0,-4 0 0,4 0 0,0 4 0,1-3 0,-1 3 0,5-4 0,-9 0 0,8 0 0,-7 0 0,3 0 0,-1 0 0,-2-1 0,3 1 0,-5 0 0,5 0 0,-3-1 0,6 1 0,-2 0 0,-2-3 0,1 2 0,-4-3 0,-1 3 0,1-2 0,-1 1 0,1-2 0,-1 1 0,1 1 0,-1-2 0,1 1 0,-1 1 0,1-5 0,-1 6 0,1-6 0,-1 5 0,1-5 0,-1 6 0,1-6 0,-1 5 0,1-2 0,-1 4 0,1-1 0,-4 1 0,3-4 0,-7 3 0,7-3 0,-3 3 0,4-2 0,-4 1 0,2-2 0,-1 1 0,2 1 0,-3-2 0,3 1 0,-3 1 0,4-2 0,-4 4 0,2-1 0,-1 1 0,2-1 0,1 1 0,-1-1 0,1 1 0,-1-1 0,1-2 0,-4 1 0,2-2 0,-1 4 0,2-1 0,1 1 0,-1-1 0,1 1 0,-1-1 0,1 1 0,-4-1 0,2-2 0,-5 1 0,6-5 0,-6 6 0,5-3 0,-1 3 0,2 1 0,1-1 0,-1 1 0,1-1 0,-4 1 0,2-1 0,-1 1 0,2-4 0,-3 3 0,3-3 0,-3 3 0,0 1 0,3-4 0,-6 3 0,5-7 0,-5 7 0,6-6 0,-6 6 0,-1-7 0,-5 4 0,-2-8 0,-1 4 0,1-7 0,-1 6 0,0-6 0,1 3 0,-1 0 0,1-3 0,-1 6 0,0-2 0,1-1 0,-1 0 0,1 0 0,-1 1 0,0 3 0,1-4 0,-1 3 0,1-2 0,2 0 0,-1 2 0,1-6 0,-2 3 0,-1-1 0,0-1 0,1 5 0,3-6 0,-3 6 0,3-5 0,-4 5 0,0-6 0,1 6 0,3-6 0,-3 6 0,6-5 0,-6 5 0,6-6 0,-5 6 0,1-2 0,-2 3 0,-1 0 0,7 0 0,5 0 0,5 0 0,2 3 0,-4-2 0,1 2 0,-1-3 0,1 4 0,-1-3 0,1 2 0,-1 0 0,1-2 0,-1 6 0,1-6 0,-1 2 0,1 0 0,-1-2 0,1 6 0,-1-6 0,1 5 0,-1-5 0,1 6 0,-1-6 0,0 5 0,1-5 0,-1 2 0,-2 1 0,1-4 0,-5 7 0,2-3 0,1 0 0,-3 3 0,5-6 0,-2 6 0,4-3 0,-1 0 0,-2 3 0,1-7 0,-2 7 0,4-3 0,-1 0 0,-2 3 0,1-3 0,-2 0 0,4 3 0,-1-6 0,1 2 0,-4 1 0,3-4 0,-3 7 0,3-6 0,1 2 0,-1-3 0,1 0 0,-4-3 0,-1-1 0,-6-4 0,2 0 0,-2 1 0,-1 3 0,4-3 0,-4 3 0,4-4 0,-3 4 0,2-3 0,-2 3 0,3-4 0,-4 1 0,3-1 0,-2 0 0,0 1 0,2-1 0,-3 1 0,4-1 0,0 0 0,0 1 0,0-1 0,-3 4 0,-1-3 0,-4 6 0,1-5 0,-1 5 0,4-6 0,-3 6 0,3-2 0,-4 3 0,4-4 0,-3 3 0,6-5 0,-5 5 0,5-6 0,-3 3 0,1 0 0,2-3 0,-2 3 0,-1-1 0,3-1 0,-2 1 0,3-2 0,0-1 0,-3 4 0,2-3 0,-3 3 0,1 0 0,2-3 0,-2 10 0,3-3 0,0 8 0,0-4 0,0-1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2:16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1470 443 24575,'-12'0'0,"-1"0"0,-7 0 0,0 0 0,0 0 0,0 0 0,0 0 0,0 0 0,0-3 0,0-1 0,-4-3 0,3 1 0,-4-1 0,5 0 0,-4 4 0,3-3 0,-4 2 0,5-3 0,-4 1 0,3-1 0,-3 0 0,4 0 0,-5 0 0,4-2 0,-3 1 0,4-1 0,4 2 0,-4 1 0,4-3 0,-4 1 0,0-1 0,4 0 0,-8 2 0,7-5 0,-7 1 0,4 1 0,0 0 0,0 4 0,-9-7 0,6 5 0,-5-4 0,11 6 0,-2-1 0,3 1 0,-1 0 0,2 0 0,0 2 0,2-1 0,-2 5 0,3-6 0,0 3 0,-3 0 0,2-2 0,-3 4 0,1-4 0,2 1 0,-2-2 0,-1 3 0,4-2 0,-7 1 0,6-2 0,-6 0 0,-6-4 0,6 3 0,-9-2 0,16 3 0,-8 3 0,8-3 0,-4 3 0,5-3 0,-1 0 0,0 3 0,0-2 0,3 4 0,-2-4 0,3 5 0,-4-6 0,3 3 0,-2 0 0,2-2 0,-2 5 0,2-5 0,2 4 0,2-1 0,-1 2 0,1 0 0,2 0 0,1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50:29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24575,'0'44'0,"0"-7"0,0 5 0,0-4 0,0 5 0,0 1 0,0-7 0,-5 5 0,4-11 0,-4 11 0,5-11 0,0 5 0,0-7 0,0 0 0,0 1 0,0-6 0,0-2 0,0 1 0,0-5 0,0 5 0,0 0 0,0 1 0,0 5 0,0 0 0,0-5 0,0-1 0,0-1 0,0-3 0,0 3 0,0-9 0,0 3 0,0 3 0,0-5 0,0 7 0,0-8 0,0 5 0,0-1 0,0-4 0,0 3 0,0-8 0,0 4 0,0-4 0,0-1 0,0 4 0,0-3 0,0 3 0,0-3 0,0-1 0,0 1 0,0-1 0,0 1 0,0-1 0,0 1 0,0-1 0,0 1 0,0-1 0,0 5 0,0-4 0,0 4 0,0-4 0,0-1 0,0 1 0,0-1 0,0 1 0,0-1 0,0 1 0,0-1 0,0 1 0,0-1 0,3 1 0,-2-1 0,3 1 0,-4-1 0,3-3 0,-2 3 0,2-3 0,-3 4 0,0-1 0,3 1 0,-2-1 0,2 1 0,-3-1 0,4 1 0,-3-1 0,2 1 0,0-4 0,-2 3 0,2-3 0,-3-4 0,0-4 0,0-4 0,0-3 0,0 3 0,0 1 0,0-1 0,0 0 0,-3 4 0,2-3 0,-2 3 0,3-4 0,-4 1 0,0-1 0,0 1 0,-3 2 0,3-1 0,-4 1 0,1-2 0,3-1 0,-3 4 0,6-3 0,-6 3 0,3-4 0,0 1 0,-3 3 0,6-3 0,-6 3 0,7-4 0,-7 4 0,3-3 0,-1 3 0,-1-4 0,1 1 0,1-1 0,-3 4 0,7-3 0,-7 3 0,6-4 0,-2 1 0,-1 2 0,3-1 0,-2 1 0,3 4 0,0 6 0,0 3 0,0 3 0,3-7 0,-2 3 0,2-3 0,-3 3 0,4 1 0,0-1 0,0 1 0,-1-1 0,1 1 0,-3-1 0,5 1 0,-5-1 0,6-3 0,-6 3 0,5-3 0,-5 4 0,6-1 0,-6 1 0,5-1 0,-2 1 0,1-1 0,1 1 0,-2-1 0,4 1 0,-1-1 0,-2 5 0,1-3 0,-2 2 0,1-3 0,1-1 0,-2 1 0,1-1 0,-2 1 0,0-1 0,1 1 0,4-1 0,-4 1 0,3-4 0,-6 3 0,5-7 0,-5 7 0,6-6 0,-3 2 0,0-6 0,-1-1 0,-3-4 0,0 0 0,0 1 0,4-1 0,-3 1 0,2-1 0,-3 0 0,0 1 0,0-1 0,0 1 0,0-1 0,0 0 0,0 1 0,0-1 0,0 1 0,0-1 0,0 0 0,0 1 0,0-1 0,0 1 0,0-1 0,0 0 0,0 1 0,0-1 0,0 0 0,0 1 0,0-1 0,0 1 0,0-1 0,0 0 0,3 1 0,-2-1 0,2 1 0,1 2 0,-3-1 0,2 1 0,0 1 0,-2-3 0,2 3 0,1-3 0,-3-1 0,5 4 0,-5-3 0,2 3 0,-3 3 0,0 5 0,0 9 0,0 3 0,0-7 0,0-1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50:29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24575,'0'12'0,"9"6"0,6 2 0,6 8 0,9-2 0,-2 12 0,5-3 0,1 4 0,-7-7 0,3-6 0,-4 4 0,-1-10 0,6 11 0,-12-12 0,5 5 0,-7-7 0,6 1 0,-5 0 0,5 0 0,-1 0 0,2 1 0,0-1 0,4 1 0,-9-1 0,9 1 0,-10-1 0,5 0 0,-6-5 0,0 3 0,0-2 0,1-1 0,-1 0 0,0-1 0,0 1 0,0 1 0,1 2 0,-5-3 0,3 1 0,-2 2 0,3-3 0,-4 0 0,3 3 0,-3-7 0,0 8 0,-1-8 0,0 7 0,-3-3 0,8 0 0,-8 3 0,7-2 0,-7-1 0,8 3 0,-9-8 0,4 8 0,-4-7 0,0 3 0,4-4 0,0 7 0,1-5 0,3 6 0,-7-4 0,7 1 0,-7 0 0,7 3 0,-7-3 0,7 4 0,-2-4 0,-1-1 0,-1 1 0,0-4 0,-3 3 0,3 0 0,-4-4 0,0 4 0,4 0 0,-3 1 0,7 4 0,-7-4 0,7 3 0,-7-3 0,7 0 0,2 11 0,0-12 0,-1 12 0,-1-11 0,-7 0 0,7 3 0,-7-7 0,7 3 0,-7-4 0,3 0 0,-5-1 0,1 1 0,-1-1 0,1 1 0,-1-4 0,0 2 0,1-1 0,-1 2 0,1 1 0,-1-4 0,1 2 0,-1-5 0,-2 6 0,1-6 0,-2 5 0,4-5 0,-4 6 0,3-6 0,-6 5 0,5-5 0,-2 3 0,1-1 0,1-2 0,-5 5 0,6-5 0,-6 6 0,5-6 0,-5 5 0,6-5 0,-6 6 0,5-6 0,-5 5 0,6-5 0,-6 6 0,-1-6 0,-5 2 0,-2-3 0,-1-3 0,1 2 0,-1-3 0,0 4 0,1 0 0,-1 0 0,0 0 0,1-3 0,-1 2 0,1-2 0,-5 3 0,3 0 0,-3 0 0,5 0 0,-1 0 0,0 0 0,1 0 0,-1 0 0,0 0 0,1 0 0,-1 0 0,1 0 0,-1 0 0,0 0 0,1 0 0,-1 0 0,1 0 0,-1-4 0,0 4 0,1-4 0,-1 1 0,1 2 0,-1-6 0,0 6 0,4-5 0,-3 5 0,3-6 0,3 6 0,2-2 0,7 3 0,-1 0 0,1 0 0,-1 0 0,1 0 0,-1 3 0,1-2 0,-1 2 0,1-3 0,-1 0 0,1 4 0,-1-4 0,1 4 0,-1-4 0,1 3 0,-1-2 0,5 2 0,-4 1 0,4-4 0,0 4 0,-3-4 0,2 3 0,-3-2 0,4 2 0,-4 1 0,4-4 0,-4 4 0,-1-4 0,1 3 0,-1-2 0,1 2 0,-1 1 0,1-4 0,-4 7 0,2-6 0,-1 2 0,2-3 0,1 0 0,-4 4 0,2-4 0,-1 7 0,2-6 0,1 2 0,-1-3 0,1 0 0,-1 0 0,1 0 0,-1 0 0,-3-3 0,0-1 0,-4-4 0,0 0 0,0 1 0,0-1 0,0 1 0,0-1 0,0 0 0,0 1 0,0-1 0,0 1 0,-4-1 0,3 0 0,-2 1 0,0 2 0,2-1 0,-3 1 0,4-2 0,-3-1 0,2 1 0,-2-1 0,-1 4 0,3-3 0,-5 6 0,1-6 0,1 3 0,-3-3 0,7-1 0,-4 0 0,1 1 0,-1-1 0,-4 4 0,4-3 0,0 10 0,4-3 0,0 12 0,0 1 0,0-3 0,0-3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50:29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24575,'0'29'0,"9"3"0,4 12 0,8-1 0,0-5 0,1 4 0,5-3 0,-9-1 0,9 6 0,-16-13 0,8 4 0,-8-5 0,9 5 0,-9-4 0,9 11 0,-9-11 0,10 11 0,-10-4 0,10 5 0,-10-5 0,9-3 0,-9-5 0,3-1 0,-5-5 0,0-2 0,0 1 0,0-4 0,0 9 0,5-4 0,-3 5 0,3 0 0,1 7 0,-4-11 0,8 10 0,-9-17 0,3 5 0,-1-3 0,-3-2 0,0-1 0,-2-6 0,-6-3 0,5-1 0,-5 1 0,6-1 0,-3 1 0,0-1 0,3 1 0,-3-1 0,0 1 0,3 4 0,-6-4 0,6 4 0,-6-4 0,6-1 0,-6 1 0,5-4 0,-5 2 0,6-5 0,-6 6 0,2-3 0,0 4 0,-2-1 0,2 1 0,1-1 0,-3 1 0,5-4 0,-5 2 0,6-1 0,-6 2 0,2 1 0,0-4 0,-2 2 0,2-1 0,1 6 0,2 8 0,2-1 0,2 10 0,-1-9 0,0 3 0,-1-5 0,1 1 0,-4-5 0,2-2 0,-6-3 0,5-4 0,-2-1 0,-3-3 0,-5 0 0,-4-3 0,-3-1 0,3 0 0,0-3 0,1 6 0,-1-2 0,0-1 0,1 3 0,-1-5 0,1 5 0,-1-6 0,0 3 0,1 0 0,-1-3 0,1 3 0,-1-1 0,4-1 0,-3 5 0,3-6 0,-4 6 0,1-6 0,2 3 0,-1 0 0,5-3 0,-6 6 0,9 1 0,-1 1 0,3 6 0,3-3 0,-3 0 0,4 3 0,-4-3 0,3 0 0,-3 3 0,3-6 0,-3 5 0,3-5 0,-3 6 0,4-6 0,-4 5 0,3-5 0,-3 6 0,3-6 0,1 5 0,-1-5 0,1 6 0,-1-6 0,1 2 0,-1 0 0,1-2 0,-4 6 0,3-7 0,-3 4 0,0-1 0,3-2 0,-7 6 0,7-7 0,-3 4 0,4-4 0,-1 0 0,1 0 0,-1 0 0,1-4 0,-4 0 0,-1-3 0,1-1 0,-4 0 0,4 1 0,-4-1 0,0 1 0,3-1 0,-2 0 0,2 1 0,-3-1 0,0 1 0,0-1 0,0 0 0,0 1 0,0-1 0,0 1 0,0-1 0,0 0 0,0 1 0,0-1 0,0 0 0,0 1 0,0-1 0,0 7 0,0 5 0,0 1 0,0 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0:27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1 24575,'0'23'0,"0"2"0,0 6 0,0 0 0,0-1 0,0 8 0,-5-6 0,4 5 0,-9 1 0,9-6 0,-4 12 0,1-11 0,2 4 0,-2-6 0,-1-1 0,4 8 0,-8-6 0,8 5 0,-4-6 0,0 6 0,4-4 0,-9 4 0,9-6 0,-8-1 0,8 1 0,-8 0 0,7 6 0,-7-4 0,4 4 0,-6-6 0,6 6 0,-4-5 0,3 6 0,0-8 0,-3 1 0,3 0 0,-4-1 0,4 1 0,-3 0 0,4-1 0,-6 8 0,5-6 0,-4 12 0,4-11 0,-1 4 0,-2 0 0,3-4 0,0 4 0,-4 0 0,9-4 0,-9 4 0,4 0 0,0-4 0,-8 18 0,7-17 0,-3 10 0,1-19 0,3 5 0,1-11 0,-4 10 0,8-14 0,-8 13 0,4-13 0,-1 4 0,-2-2 0,7-3 0,-7 4 0,3-5 0,0 4 0,-2-4 0,6 5 0,-7 0 0,7 0 0,-8 0 0,8 0 0,-3 0 0,0 0 0,3-4 0,-3 3 0,1-5 0,2 1 0,-3-1 0,4-4 0,0 0 0,0-1 0,-3 1 0,2 0 0,-3 0 0,4 0 0,0 0 0,0-1 0,0 1 0,0-3 0,0-2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0:30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1 24575,'0'74'0,"0"-10"0,0-3 0,0-13 0,-6 13 0,5-14 0,-5 14 0,6-13 0,-4-1 0,3-3 0,-9-5 0,9 0 0,-9-2 0,9-6 0,-9 6 0,4-4 0,0 4 0,-3-6 0,8 6 0,-8-5 0,8 12 0,-9-11 0,9 4 0,-8-6 0,8-1 0,-4-5 0,1 5 0,3-15 0,-4 7 0,1-8 0,3 4 0,-6-5 0,6 4 0,-6-8 0,6 8 0,-3-8 0,1 3 0,2 0 0,-6-3 0,2 4 0,1-1 0,-3-3 0,2 8 0,-3-8 0,-1 8 0,4-4 0,-2 1 0,2 3 0,-3-8 0,3 8 0,-2-8 0,2 7 0,-4-2 0,0 4 0,0 0 0,-4 8 0,2-6 0,-1 1 0,3-4 0,0-3 0,0 4 0,0 0 0,-1 5 0,1-3 0,0 3 0,-1-5 0,1 0 0,0 6 0,-1-5 0,0 11 0,1-11 0,3 5 0,-2-6 0,3 0 0,0 0 0,-3 0 0,3 0 0,-5 5 0,1-3 0,0 3 0,-1 1 0,1 3 0,-1-1 0,1 0 0,4-8 0,-3-4 0,3 2 0,1-7 0,-4 4 0,7-5 0,-6 4 0,6-3 0,-7 3 0,7 1 0,-6-4 0,6 3 0,-2-4 0,-1 0 0,3 0 0,-2-1 0,3 1 0,0 0 0,0 0 0,-4-4 0,3 3 0,-2-2 0,3-1 0,0-1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0:33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2264 691 24575,'-18'0'0,"-3"0"0,-10 0 0,0 0 0,1 0 0,-1 0 0,0 0 0,0 0 0,0-4 0,1-2 0,-8-5 0,6 1 0,-6-1 0,7 1 0,-6 4 0,4-3 0,-4 3 0,6-4 0,-6-1 0,4 1 0,-4-1 0,6 1 0,-6-1 0,4-4 0,-4 3 0,6-3 0,6 5 0,-5 0 0,5-4 0,-6 2 0,0-2 0,6 0 0,-11 2 0,9-6 0,-10 1 0,6 1 0,0 1 0,1 5 0,-15-9 0,11 6 0,-11-6 0,20 9 0,-4 0 0,4 0 0,-1 0 0,3 1 0,-1 4 0,4-3 0,-3 7 0,5-8 0,-1 4 0,-4 0 0,3-3 0,-4 7 0,1-7 0,3 2 0,-4-3 0,1 4 0,3-3 0,-9 2 0,9-3 0,-9-1 0,-10-5 0,10 4 0,-14-3 0,24 5 0,-11 3 0,11-2 0,-5 3 0,6-4 0,0 0 0,0 3 0,0-2 0,4 7 0,-3-7 0,3 7 0,-4-7 0,5 4 0,-4-1 0,3-3 0,-3 7 0,4-7 0,1 8 0,4-4 0,0 4 0,0 0 0,4 0 0,0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0:36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2150 1008 24575,'-18'0'0,"4"0"0,-23-12 0,6 5 0,-24-28 0,1 18 0,4-17 0,-6 9 0,17 1 0,-24-13 0,20 23 0,-20-15 0,17 17 0,1-11 0,6 1 0,-6 4 0,13 3 0,-6 0 0,8 3 0,-8-3 0,6 0 0,-20-4 0,23 3 0,-21-6 0,16 5 0,-5-5 0,2 5 0,6-2 0,0 3 0,0 0 0,0 1 0,6 5 0,1 1 0,1 4 0,3-7 0,-4 6 0,1-8 0,3 5 0,-4-1 0,6-3 0,-5 2 0,3-2 0,-4 3 0,6 1 0,-9-4 0,11 4 0,-10-5 0,12 6 0,1 3 0,-4-3 0,8 3 0,-8-4 0,7 5 0,-7-4 0,8 3 0,-8-4 0,4 0 0,-5 0 0,0-4 0,-1 3 0,1-3 0,0 4 0,0 0 0,5 0 0,-4 0 0,7 1 0,-10-1 0,10 1 0,-6 3 0,12-2 0,-4 6 0,4-6 0,-4 6 0,4-6 0,-3 6 0,2-2 0,-3 3 0,-4-8 0,3 6 0,-8-7 0,3 5 0,-4-1 0,0-4 0,0 0 0,0 0 0,4 4 0,2-3 0,4 8 0,0-4 0,0 4 0,3 0 0,2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2:16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0 24575,'0'16'0,"0"0"0,0 3 0,0 1 0,0 0 0,0 3 0,-3-2 0,2 3 0,-5 0 0,5-3 0,-2 7 0,0-7 0,2 3 0,-2-5 0,0 1 0,2 4 0,-5-3 0,6 3 0,-3-5 0,-1 5 0,4-3 0,-7 3 0,7-5 0,-6 1 0,5 0 0,-5-1 0,5 5 0,-5-3 0,3 3 0,-4-4 0,3 4 0,-2-4 0,3 4 0,-1-4 0,-2-1 0,2 1 0,-2 0 0,2-1 0,-2 1 0,2 0 0,-3 4 0,3-4 0,-2 9 0,2-9 0,0 4 0,-2 0 0,2-3 0,0 3 0,-3 0 0,7-4 0,-7 4 0,3 0 0,0-3 0,-5 12 0,5-11 0,-3 6 0,1-12 0,3 3 0,-1-7 0,-1 7 0,4-10 0,-5 9 0,3-8 0,-1 2 0,-1-1 0,4-2 0,-4 2 0,2-2 0,0 2 0,-2-3 0,4 4 0,-4-1 0,4 1 0,-4-1 0,4 1 0,-2-1 0,1 1 0,1-3 0,-1 1 0,-1-2 0,3 1 0,-3-2 0,3-2 0,0 0 0,0 0 0,-2 0 0,2 0 0,-3 0 0,3 0 0,0 0 0,0 0 0,0 0 0,0-2 0,0-1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2:16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 24575,'0'47'0,"0"-6"0,0-2 0,0-8 0,-4 8 0,3-9 0,-2 9 0,3-8 0,-3-1 0,2-2 0,-5-3 0,5 0 0,-6-1 0,7-4 0,-7 3 0,4-2 0,-2 3 0,0-4 0,4 4 0,-5-4 0,5 9 0,-5-9 0,5 4 0,-4-4 0,4 0 0,-2-4 0,0 2 0,2-8 0,-2 4 0,1-5 0,1 2 0,-4-2 0,4 2 0,-3-5 0,3 4 0,-1-4 0,0 2 0,1 0 0,-4-2 0,3 2 0,-1 0 0,-2-3 0,2 6 0,-2-5 0,-1 5 0,3-3 0,-2 1 0,2 2 0,-3-5 0,3 4 0,-1-4 0,0 5 0,-1-2 0,-1 2 0,0 1 0,-2 4 0,1-3 0,-1 1 0,2-3 0,0-3 0,0 4 0,0-1 0,0 4 0,0-2 0,0 2 0,0-3 0,0-1 0,0 4 0,0-2 0,-1 5 0,1-5 0,3 2 0,-3-4 0,3 1 0,0 0 0,-2-1 0,1 1 0,-2 3 0,0-3 0,0 3 0,0 0 0,-1 3 0,1-2 0,0 1 0,3-5 0,-2-4 0,2 3 0,0-5 0,-2 2 0,4-3 0,-3 3 0,3-3 0,-4 3 0,4 0 0,-3-2 0,3 2 0,-1-3 0,0 0 0,1 0 0,-1 0 0,2 0 0,0 0 0,0 0 0,-3-2 0,3 1 0,-2-1 0,2 0 0,0-1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2:16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1470 443 24575,'-12'0'0,"-1"0"0,-7 0 0,0 0 0,0 0 0,0 0 0,0 0 0,0 0 0,0-3 0,0-1 0,-4-3 0,3 1 0,-4-1 0,5 0 0,-4 4 0,3-3 0,-4 2 0,5-3 0,-4 1 0,3-1 0,-3 0 0,4 0 0,-5 0 0,4-2 0,-3 1 0,4-1 0,4 2 0,-4 1 0,4-3 0,-4 1 0,0-1 0,4 0 0,-8 2 0,7-5 0,-7 1 0,4 1 0,0 0 0,0 4 0,-9-7 0,6 5 0,-5-4 0,11 6 0,-2-1 0,3 1 0,-1 0 0,2 0 0,0 2 0,2-1 0,-2 5 0,3-6 0,0 3 0,-3 0 0,2-2 0,-3 4 0,1-4 0,2 1 0,-2-2 0,-1 3 0,4-2 0,-7 1 0,6-2 0,-6 0 0,-6-4 0,6 3 0,-9-2 0,16 3 0,-8 3 0,8-3 0,-4 3 0,5-3 0,-1 0 0,0 3 0,0-2 0,3 4 0,-2-4 0,3 5 0,-4-6 0,3 3 0,-2 0 0,2-2 0,-2 5 0,2-5 0,2 4 0,2-1 0,-1 2 0,1 0 0,2 0 0,1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2:16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1396 645 24575,'-12'0'0,"4"0"0,-16-7 0,3 2 0,-15-17 0,1 11 0,3-11 0,-4 6 0,10 1 0,-15-9 0,13 15 0,-12-9 0,10 10 0,0-7 0,5 1 0,-4 3 0,8 1 0,-3 0 0,4 3 0,-5-3 0,4 1 0,-12-3 0,14 1 0,-14-3 0,12 3 0,-5-3 0,2 3 0,4-1 0,0 2 0,0 0 0,0 0 0,3 4 0,2 0 0,0 2 0,2-3 0,-3 3 0,1-5 0,2 3 0,-2 0 0,3-2 0,-3 1 0,2-2 0,-2 3 0,3 0 0,-6-2 0,8 2 0,-7-3 0,8 4 0,0 2 0,-2-3 0,5 3 0,-5-2 0,5 2 0,-5-2 0,5 2 0,-5-3 0,3 0 0,-4 1 0,0-4 0,0 3 0,0-3 0,1 3 0,-1 1 0,3-1 0,-2 0 0,5 1 0,-7-1 0,6 1 0,-3 2 0,7-1 0,-1 3 0,1-4 0,-3 5 0,4-5 0,-3 5 0,2-2 0,-2 2 0,-3-6 0,2 5 0,-5-4 0,2 2 0,-3 0 0,1-3 0,-1 0 0,0 1 0,3 1 0,1-1 0,3 5 0,0-2 0,0 2 0,2 0 0,0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2:16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1396 645 24575,'-12'0'0,"4"0"0,-16-7 0,3 2 0,-15-17 0,1 11 0,3-11 0,-4 6 0,10 1 0,-15-9 0,13 15 0,-12-9 0,10 10 0,0-7 0,5 1 0,-4 3 0,8 1 0,-3 0 0,4 3 0,-5-3 0,4 1 0,-12-3 0,14 1 0,-14-3 0,12 3 0,-5-3 0,2 3 0,4-1 0,0 2 0,0 0 0,0 0 0,3 4 0,2 0 0,0 2 0,2-3 0,-3 3 0,1-5 0,2 3 0,-2 0 0,3-2 0,-3 1 0,2-2 0,-2 3 0,3 0 0,-6-2 0,8 2 0,-7-3 0,8 4 0,0 2 0,-2-3 0,5 3 0,-5-2 0,5 2 0,-5-2 0,5 2 0,-5-3 0,3 0 0,-4 1 0,0-4 0,0 3 0,0-3 0,1 3 0,-1 1 0,3-1 0,-2 0 0,5 1 0,-7-1 0,6 1 0,-3 2 0,7-1 0,-1 3 0,1-4 0,-3 5 0,4-5 0,-3 5 0,2-2 0,-2 2 0,-3-6 0,2 5 0,-5-4 0,2 2 0,-3 0 0,1-3 0,-1 0 0,0 1 0,3 1 0,1-1 0,3 5 0,0-2 0,0 2 0,2 0 0,0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2:42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0 24575,'0'16'0,"0"0"0,0 3 0,0 1 0,0 0 0,0 3 0,-3-2 0,2 3 0,-5 0 0,5-3 0,-2 7 0,0-7 0,2 3 0,-2-5 0,0 1 0,2 4 0,-5-3 0,6 3 0,-3-5 0,-1 5 0,4-3 0,-7 3 0,7-5 0,-6 1 0,5 0 0,-5-1 0,5 5 0,-5-3 0,3 3 0,-4-4 0,3 4 0,-2-4 0,3 4 0,-1-4 0,-2-1 0,2 1 0,-2 0 0,2-1 0,-2 1 0,2 0 0,-3 4 0,3-4 0,-2 9 0,2-9 0,0 4 0,-2 0 0,2-3 0,0 3 0,-3 0 0,7-4 0,-7 4 0,3 0 0,0-3 0,-5 12 0,5-11 0,-3 6 0,1-12 0,3 3 0,-1-7 0,-1 7 0,4-10 0,-5 9 0,3-8 0,-1 2 0,-1-1 0,4-2 0,-4 2 0,2-2 0,0 2 0,-2-3 0,4 4 0,-4-1 0,4 1 0,-4-1 0,4 1 0,-2-1 0,1 1 0,1-3 0,-1 1 0,-1-2 0,3 1 0,-3-2 0,3-2 0,0 0 0,0 0 0,-2 0 0,2 0 0,-3 0 0,3 0 0,0 0 0,0 0 0,0 0 0,0-2 0,0-1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2:42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 24575,'0'47'0,"0"-6"0,0-2 0,0-8 0,-4 8 0,3-9 0,-2 9 0,3-8 0,-3-1 0,2-2 0,-5-3 0,5 0 0,-6-1 0,7-4 0,-7 3 0,4-2 0,-2 3 0,0-4 0,4 4 0,-5-4 0,5 9 0,-5-9 0,5 4 0,-4-4 0,4 0 0,-2-4 0,0 2 0,2-8 0,-2 4 0,1-5 0,1 2 0,-4-2 0,4 2 0,-3-5 0,3 4 0,-1-4 0,0 2 0,1 0 0,-4-2 0,3 2 0,-1 0 0,-2-3 0,2 6 0,-2-5 0,-1 5 0,3-3 0,-2 1 0,2 2 0,-3-5 0,3 4 0,-1-4 0,0 5 0,-1-2 0,-1 2 0,0 1 0,-2 4 0,1-3 0,-1 1 0,2-3 0,0-3 0,0 4 0,0-1 0,0 4 0,0-2 0,0 2 0,0-3 0,0-1 0,0 4 0,0-2 0,-1 5 0,1-5 0,3 2 0,-3-4 0,3 1 0,0 0 0,-2-1 0,1 1 0,-2 3 0,0-3 0,0 3 0,0 0 0,-1 3 0,1-2 0,0 1 0,3-5 0,-2-4 0,2 3 0,0-5 0,-2 2 0,4-3 0,-3 3 0,3-3 0,-4 3 0,4 0 0,-3-2 0,3 2 0,-1-3 0,0 0 0,1 0 0,-1 0 0,2 0 0,0 0 0,0 0 0,-3-2 0,3 1 0,-2-1 0,2 0 0,0-1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2:42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1470 443 24575,'-12'0'0,"-1"0"0,-7 0 0,0 0 0,0 0 0,0 0 0,0 0 0,0 0 0,0-3 0,0-1 0,-4-3 0,3 1 0,-4-1 0,5 0 0,-4 4 0,3-3 0,-4 2 0,5-3 0,-4 1 0,3-1 0,-3 0 0,4 0 0,-5 0 0,4-2 0,-3 1 0,4-1 0,4 2 0,-4 1 0,4-3 0,-4 1 0,0-1 0,4 0 0,-8 2 0,7-5 0,-7 1 0,4 1 0,0 0 0,0 4 0,-9-7 0,6 5 0,-5-4 0,11 6 0,-2-1 0,3 1 0,-1 0 0,2 0 0,0 2 0,2-1 0,-2 5 0,3-6 0,0 3 0,-3 0 0,2-2 0,-3 4 0,1-4 0,2 1 0,-2-2 0,-1 3 0,4-2 0,-7 1 0,6-2 0,-6 0 0,-6-4 0,6 3 0,-9-2 0,16 3 0,-8 3 0,8-3 0,-4 3 0,5-3 0,-1 0 0,0 3 0,0-2 0,3 4 0,-2-4 0,3 5 0,-4-6 0,3 3 0,-2 0 0,2-2 0,-2 5 0,2-5 0,2 4 0,2-1 0,-1 2 0,1 0 0,2 0 0,1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2:42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1396 645 24575,'-12'0'0,"4"0"0,-16-7 0,3 2 0,-15-17 0,1 11 0,3-11 0,-4 6 0,10 1 0,-15-9 0,13 15 0,-12-9 0,10 10 0,0-7 0,5 1 0,-4 3 0,8 1 0,-3 0 0,4 3 0,-5-3 0,4 1 0,-12-3 0,14 1 0,-14-3 0,12 3 0,-5-3 0,2 3 0,4-1 0,0 2 0,0 0 0,0 0 0,3 4 0,2 0 0,0 2 0,2-3 0,-3 3 0,1-5 0,2 3 0,-2 0 0,3-2 0,-3 1 0,2-2 0,-2 3 0,3 0 0,-6-2 0,8 2 0,-7-3 0,8 4 0,0 2 0,-2-3 0,5 3 0,-5-2 0,5 2 0,-5-2 0,5 2 0,-5-3 0,3 0 0,-4 1 0,0-4 0,0 3 0,0-3 0,1 3 0,-1 1 0,3-1 0,-2 0 0,5 1 0,-7-1 0,6 1 0,-3 2 0,7-1 0,-1 3 0,1-4 0,-3 5 0,4-5 0,-3 5 0,2-2 0,-2 2 0,-3-6 0,2 5 0,-5-4 0,2 2 0,-3 0 0,1-3 0,-1 0 0,0 1 0,3 1 0,1-1 0,3 5 0,0-2 0,0 2 0,2 0 0,0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2:48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0 24575,'0'16'0,"0"0"0,0 3 0,0 1 0,0 0 0,0 3 0,-3-2 0,2 3 0,-5 0 0,5-3 0,-2 7 0,0-7 0,2 3 0,-2-5 0,0 1 0,2 4 0,-5-3 0,6 3 0,-3-5 0,-1 5 0,4-3 0,-7 3 0,7-5 0,-6 1 0,5 0 0,-5-1 0,5 5 0,-5-3 0,3 3 0,-4-4 0,3 4 0,-2-4 0,3 4 0,-1-4 0,-2-1 0,2 1 0,-2 0 0,2-1 0,-2 1 0,2 0 0,-3 4 0,3-4 0,-2 9 0,2-9 0,0 4 0,-2 0 0,2-3 0,0 3 0,-3 0 0,7-4 0,-7 4 0,3 0 0,0-3 0,-5 12 0,5-11 0,-3 6 0,1-12 0,3 3 0,-1-7 0,-1 7 0,4-10 0,-5 9 0,3-8 0,-1 2 0,-1-1 0,4-2 0,-4 2 0,2-2 0,0 2 0,-2-3 0,4 4 0,-4-1 0,4 1 0,-4-1 0,4 1 0,-2-1 0,1 1 0,1-3 0,-1 1 0,-1-2 0,3 1 0,-3-2 0,3-2 0,0 0 0,0 0 0,-2 0 0,2 0 0,-3 0 0,3 0 0,0 0 0,0 0 0,0 0 0,0-2 0,0-1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2:48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 24575,'0'47'0,"0"-6"0,0-2 0,0-8 0,-4 8 0,3-9 0,-2 9 0,3-8 0,-3-1 0,2-2 0,-5-3 0,5 0 0,-6-1 0,7-4 0,-7 3 0,4-2 0,-2 3 0,0-4 0,4 4 0,-5-4 0,5 9 0,-5-9 0,5 4 0,-4-4 0,4 0 0,-2-4 0,0 2 0,2-8 0,-2 4 0,1-5 0,1 2 0,-4-2 0,4 2 0,-3-5 0,3 4 0,-1-4 0,0 2 0,1 0 0,-4-2 0,3 2 0,-1 0 0,-2-3 0,2 6 0,-2-5 0,-1 5 0,3-3 0,-2 1 0,2 2 0,-3-5 0,3 4 0,-1-4 0,0 5 0,-1-2 0,-1 2 0,0 1 0,-2 4 0,1-3 0,-1 1 0,2-3 0,0-3 0,0 4 0,0-1 0,0 4 0,0-2 0,0 2 0,0-3 0,0-1 0,0 4 0,0-2 0,-1 5 0,1-5 0,3 2 0,-3-4 0,3 1 0,0 0 0,-2-1 0,1 1 0,-2 3 0,0-3 0,0 3 0,0 0 0,-1 3 0,1-2 0,0 1 0,3-5 0,-2-4 0,2 3 0,0-5 0,-2 2 0,4-3 0,-3 3 0,3-3 0,-4 3 0,4 0 0,-3-2 0,3 2 0,-1-3 0,0 0 0,1 0 0,-1 0 0,2 0 0,0 0 0,0 0 0,-3-2 0,3 1 0,-2-1 0,2 0 0,0-1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2:48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1470 443 24575,'-12'0'0,"-1"0"0,-7 0 0,0 0 0,0 0 0,0 0 0,0 0 0,0 0 0,0-3 0,0-1 0,-4-3 0,3 1 0,-4-1 0,5 0 0,-4 4 0,3-3 0,-4 2 0,5-3 0,-4 1 0,3-1 0,-3 0 0,4 0 0,-5 0 0,4-2 0,-3 1 0,4-1 0,4 2 0,-4 1 0,4-3 0,-4 1 0,0-1 0,4 0 0,-8 2 0,7-5 0,-7 1 0,4 1 0,0 0 0,0 4 0,-9-7 0,6 5 0,-5-4 0,11 6 0,-2-1 0,3 1 0,-1 0 0,2 0 0,0 2 0,2-1 0,-2 5 0,3-6 0,0 3 0,-3 0 0,2-2 0,-3 4 0,1-4 0,2 1 0,-2-2 0,-1 3 0,4-2 0,-7 1 0,6-2 0,-6 0 0,-6-4 0,6 3 0,-9-2 0,16 3 0,-8 3 0,8-3 0,-4 3 0,5-3 0,-1 0 0,0 3 0,0-2 0,3 4 0,-2-4 0,3 5 0,-4-6 0,3 3 0,-2 0 0,2-2 0,-2 5 0,2-5 0,2 4 0,2-1 0,-1 2 0,1 0 0,2 0 0,1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2:48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1396 645 24575,'-12'0'0,"4"0"0,-16-7 0,3 2 0,-15-17 0,1 11 0,3-11 0,-4 6 0,10 1 0,-15-9 0,13 15 0,-12-9 0,10 10 0,0-7 0,5 1 0,-4 3 0,8 1 0,-3 0 0,4 3 0,-5-3 0,4 1 0,-12-3 0,14 1 0,-14-3 0,12 3 0,-5-3 0,2 3 0,4-1 0,0 2 0,0 0 0,0 0 0,3 4 0,2 0 0,0 2 0,2-3 0,-3 3 0,1-5 0,2 3 0,-2 0 0,3-2 0,-3 1 0,2-2 0,-2 3 0,3 0 0,-6-2 0,8 2 0,-7-3 0,8 4 0,0 2 0,-2-3 0,5 3 0,-5-2 0,5 2 0,-5-2 0,5 2 0,-5-3 0,3 0 0,-4 1 0,0-4 0,0 3 0,0-3 0,1 3 0,-1 1 0,3-1 0,-2 0 0,5 1 0,-7-1 0,6 1 0,-3 2 0,7-1 0,-1 3 0,1-4 0,-3 5 0,4-5 0,-3 5 0,2-2 0,-2 2 0,-3-6 0,2 5 0,-5-4 0,2 2 0,-3 0 0,1-3 0,-1 0 0,0 1 0,3 1 0,1-1 0,3 5 0,0-2 0,0 2 0,2 0 0,0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3:56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0 24575,'0'16'0,"0"0"0,0 3 0,0 1 0,0 0 0,0 3 0,-3-2 0,2 3 0,-5 0 0,5-3 0,-2 7 0,0-7 0,2 3 0,-2-5 0,0 1 0,2 4 0,-5-3 0,6 3 0,-3-5 0,-1 5 0,4-3 0,-7 3 0,7-5 0,-6 1 0,5 0 0,-5-1 0,5 5 0,-5-3 0,3 3 0,-4-4 0,3 4 0,-2-4 0,3 4 0,-1-4 0,-2-1 0,2 1 0,-2 0 0,2-1 0,-2 1 0,2 0 0,-3 4 0,3-4 0,-2 9 0,2-9 0,0 4 0,-2 0 0,2-3 0,0 3 0,-3 0 0,7-4 0,-7 4 0,3 0 0,0-3 0,-5 12 0,5-11 0,-3 6 0,1-12 0,3 3 0,-1-7 0,-1 7 0,4-10 0,-5 9 0,3-8 0,-1 2 0,-1-1 0,4-2 0,-4 2 0,2-2 0,0 2 0,-2-3 0,4 4 0,-4-1 0,4 1 0,-4-1 0,4 1 0,-2-1 0,1 1 0,1-3 0,-1 1 0,-1-2 0,3 1 0,-3-2 0,3-2 0,0 0 0,0 0 0,-2 0 0,2 0 0,-3 0 0,3 0 0,0 0 0,0 0 0,0 0 0,0-2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2:42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0 24575,'0'16'0,"0"0"0,0 3 0,0 1 0,0 0 0,0 3 0,-3-2 0,2 3 0,-5 0 0,5-3 0,-2 7 0,0-7 0,2 3 0,-2-5 0,0 1 0,2 4 0,-5-3 0,6 3 0,-3-5 0,-1 5 0,4-3 0,-7 3 0,7-5 0,-6 1 0,5 0 0,-5-1 0,5 5 0,-5-3 0,3 3 0,-4-4 0,3 4 0,-2-4 0,3 4 0,-1-4 0,-2-1 0,2 1 0,-2 0 0,2-1 0,-2 1 0,2 0 0,-3 4 0,3-4 0,-2 9 0,2-9 0,0 4 0,-2 0 0,2-3 0,0 3 0,-3 0 0,7-4 0,-7 4 0,3 0 0,0-3 0,-5 12 0,5-11 0,-3 6 0,1-12 0,3 3 0,-1-7 0,-1 7 0,4-10 0,-5 9 0,3-8 0,-1 2 0,-1-1 0,4-2 0,-4 2 0,2-2 0,0 2 0,-2-3 0,4 4 0,-4-1 0,4 1 0,-4-1 0,4 1 0,-2-1 0,1 1 0,1-3 0,-1 1 0,-1-2 0,3 1 0,-3-2 0,3-2 0,0 0 0,0 0 0,-2 0 0,2 0 0,-3 0 0,3 0 0,0 0 0,0 0 0,0 0 0,0-2 0,0-1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3:56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 24575,'0'47'0,"0"-6"0,0-2 0,0-8 0,-4 8 0,3-9 0,-2 9 0,3-8 0,-3-1 0,2-2 0,-5-3 0,5 0 0,-6-1 0,7-4 0,-7 3 0,4-2 0,-2 3 0,0-4 0,4 4 0,-5-4 0,5 9 0,-5-9 0,5 4 0,-4-4 0,4 0 0,-2-4 0,0 2 0,2-8 0,-2 4 0,1-5 0,1 2 0,-4-2 0,4 2 0,-3-5 0,3 4 0,-1-4 0,0 2 0,1 0 0,-4-2 0,3 2 0,-1 0 0,-2-3 0,2 6 0,-2-5 0,-1 5 0,3-3 0,-2 1 0,2 2 0,-3-5 0,3 4 0,-1-4 0,0 5 0,-1-2 0,-1 2 0,0 1 0,-2 4 0,1-3 0,-1 1 0,2-3 0,0-3 0,0 4 0,0-1 0,0 4 0,0-2 0,0 2 0,0-3 0,0-1 0,0 4 0,0-2 0,-1 5 0,1-5 0,3 2 0,-3-4 0,3 1 0,0 0 0,-2-1 0,1 1 0,-2 3 0,0-3 0,0 3 0,0 0 0,-1 3 0,1-2 0,0 1 0,3-5 0,-2-4 0,2 3 0,0-5 0,-2 2 0,4-3 0,-3 3 0,3-3 0,-4 3 0,4 0 0,-3-2 0,3 2 0,-1-3 0,0 0 0,1 0 0,-1 0 0,2 0 0,0 0 0,0 0 0,-3-2 0,3 1 0,-2-1 0,2 0 0,0-1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3:56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1470 443 24575,'-12'0'0,"-1"0"0,-7 0 0,0 0 0,0 0 0,0 0 0,0 0 0,0 0 0,0-3 0,0-1 0,-4-3 0,3 1 0,-4-1 0,5 0 0,-4 4 0,3-3 0,-4 2 0,5-3 0,-4 1 0,3-1 0,-3 0 0,4 0 0,-5 0 0,4-2 0,-3 1 0,4-1 0,4 2 0,-4 1 0,4-3 0,-4 1 0,0-1 0,4 0 0,-8 2 0,7-5 0,-7 1 0,4 1 0,0 0 0,0 4 0,-9-7 0,6 5 0,-5-4 0,11 6 0,-2-1 0,3 1 0,-1 0 0,2 0 0,0 2 0,2-1 0,-2 5 0,3-6 0,0 3 0,-3 0 0,2-2 0,-3 4 0,1-4 0,2 1 0,-2-2 0,-1 3 0,4-2 0,-7 1 0,6-2 0,-6 0 0,-6-4 0,6 3 0,-9-2 0,16 3 0,-8 3 0,8-3 0,-4 3 0,5-3 0,-1 0 0,0 3 0,0-2 0,3 4 0,-2-4 0,3 5 0,-4-6 0,3 3 0,-2 0 0,2-2 0,-2 5 0,2-5 0,2 4 0,2-1 0,-1 2 0,1 0 0,2 0 0,1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3:56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1396 645 24575,'-12'0'0,"4"0"0,-16-7 0,3 2 0,-15-17 0,1 11 0,3-11 0,-4 6 0,10 1 0,-15-9 0,13 15 0,-12-9 0,10 10 0,0-7 0,5 1 0,-4 3 0,8 1 0,-3 0 0,4 3 0,-5-3 0,4 1 0,-12-3 0,14 1 0,-14-3 0,12 3 0,-5-3 0,2 3 0,4-1 0,0 2 0,0 0 0,0 0 0,3 4 0,2 0 0,0 2 0,2-3 0,-3 3 0,1-5 0,2 3 0,-2 0 0,3-2 0,-3 1 0,2-2 0,-2 3 0,3 0 0,-6-2 0,8 2 0,-7-3 0,8 4 0,0 2 0,-2-3 0,5 3 0,-5-2 0,5 2 0,-5-2 0,5 2 0,-5-3 0,3 0 0,-4 1 0,0-4 0,0 3 0,0-3 0,1 3 0,-1 1 0,3-1 0,-2 0 0,5 1 0,-7-1 0,6 1 0,-3 2 0,7-1 0,-1 3 0,1-4 0,-3 5 0,4-5 0,-3 5 0,2-2 0,-2 2 0,-3-6 0,2 5 0,-5-4 0,2 2 0,-3 0 0,1-3 0,-1 0 0,0 1 0,3 1 0,1-1 0,3 5 0,0-2 0,0 2 0,2 0 0,0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4:07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0 24575,'0'16'0,"0"0"0,0 3 0,0 1 0,0 0 0,0 3 0,-3-2 0,2 3 0,-5 0 0,5-3 0,-2 7 0,0-7 0,2 3 0,-2-5 0,0 1 0,2 4 0,-5-3 0,6 3 0,-3-5 0,-1 5 0,4-3 0,-7 3 0,7-5 0,-6 1 0,5 0 0,-5-1 0,5 5 0,-5-3 0,3 3 0,-4-4 0,3 4 0,-2-4 0,3 4 0,-1-4 0,-2-1 0,2 1 0,-2 0 0,2-1 0,-2 1 0,2 0 0,-3 4 0,3-4 0,-2 9 0,2-9 0,0 4 0,-2 0 0,2-3 0,0 3 0,-3 0 0,7-4 0,-7 4 0,3 0 0,0-3 0,-5 12 0,5-11 0,-3 6 0,1-12 0,3 3 0,-1-7 0,-1 7 0,4-10 0,-5 9 0,3-8 0,-1 2 0,-1-1 0,4-2 0,-4 2 0,2-2 0,0 2 0,-2-3 0,4 4 0,-4-1 0,4 1 0,-4-1 0,4 1 0,-2-1 0,1 1 0,1-3 0,-1 1 0,-1-2 0,3 1 0,-3-2 0,3-2 0,0 0 0,0 0 0,-2 0 0,2 0 0,-3 0 0,3 0 0,0 0 0,0 0 0,0 0 0,0-2 0,0-1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4:07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 24575,'0'47'0,"0"-6"0,0-2 0,0-8 0,-4 8 0,3-9 0,-2 9 0,3-8 0,-3-1 0,2-2 0,-5-3 0,5 0 0,-6-1 0,7-4 0,-7 3 0,4-2 0,-2 3 0,0-4 0,4 4 0,-5-4 0,5 9 0,-5-9 0,5 4 0,-4-4 0,4 0 0,-2-4 0,0 2 0,2-8 0,-2 4 0,1-5 0,1 2 0,-4-2 0,4 2 0,-3-5 0,3 4 0,-1-4 0,0 2 0,1 0 0,-4-2 0,3 2 0,-1 0 0,-2-3 0,2 6 0,-2-5 0,-1 5 0,3-3 0,-2 1 0,2 2 0,-3-5 0,3 4 0,-1-4 0,0 5 0,-1-2 0,-1 2 0,0 1 0,-2 4 0,1-3 0,-1 1 0,2-3 0,0-3 0,0 4 0,0-1 0,0 4 0,0-2 0,0 2 0,0-3 0,0-1 0,0 4 0,0-2 0,-1 5 0,1-5 0,3 2 0,-3-4 0,3 1 0,0 0 0,-2-1 0,1 1 0,-2 3 0,0-3 0,0 3 0,0 0 0,-1 3 0,1-2 0,0 1 0,3-5 0,-2-4 0,2 3 0,0-5 0,-2 2 0,4-3 0,-3 3 0,3-3 0,-4 3 0,4 0 0,-3-2 0,3 2 0,-1-3 0,0 0 0,1 0 0,-1 0 0,2 0 0,0 0 0,0 0 0,-3-2 0,3 1 0,-2-1 0,2 0 0,0-1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4:07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1470 443 24575,'-12'0'0,"-1"0"0,-7 0 0,0 0 0,0 0 0,0 0 0,0 0 0,0 0 0,0-3 0,0-1 0,-4-3 0,3 1 0,-4-1 0,5 0 0,-4 4 0,3-3 0,-4 2 0,5-3 0,-4 1 0,3-1 0,-3 0 0,4 0 0,-5 0 0,4-2 0,-3 1 0,4-1 0,4 2 0,-4 1 0,4-3 0,-4 1 0,0-1 0,4 0 0,-8 2 0,7-5 0,-7 1 0,4 1 0,0 0 0,0 4 0,-9-7 0,6 5 0,-5-4 0,11 6 0,-2-1 0,3 1 0,-1 0 0,2 0 0,0 2 0,2-1 0,-2 5 0,3-6 0,0 3 0,-3 0 0,2-2 0,-3 4 0,1-4 0,2 1 0,-2-2 0,-1 3 0,4-2 0,-7 1 0,6-2 0,-6 0 0,-6-4 0,6 3 0,-9-2 0,16 3 0,-8 3 0,8-3 0,-4 3 0,5-3 0,-1 0 0,0 3 0,0-2 0,3 4 0,-2-4 0,3 5 0,-4-6 0,3 3 0,-2 0 0,2-2 0,-2 5 0,2-5 0,2 4 0,2-1 0,-1 2 0,1 0 0,2 0 0,1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4:07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1396 645 24575,'-12'0'0,"4"0"0,-16-7 0,3 2 0,-15-17 0,1 11 0,3-11 0,-4 6 0,10 1 0,-15-9 0,13 15 0,-12-9 0,10 10 0,0-7 0,5 1 0,-4 3 0,8 1 0,-3 0 0,4 3 0,-5-3 0,4 1 0,-12-3 0,14 1 0,-14-3 0,12 3 0,-5-3 0,2 3 0,4-1 0,0 2 0,0 0 0,0 0 0,3 4 0,2 0 0,0 2 0,2-3 0,-3 3 0,1-5 0,2 3 0,-2 0 0,3-2 0,-3 1 0,2-2 0,-2 3 0,3 0 0,-6-2 0,8 2 0,-7-3 0,8 4 0,0 2 0,-2-3 0,5 3 0,-5-2 0,5 2 0,-5-2 0,5 2 0,-5-3 0,3 0 0,-4 1 0,0-4 0,0 3 0,0-3 0,1 3 0,-1 1 0,3-1 0,-2 0 0,5 1 0,-7-1 0,6 1 0,-3 2 0,7-1 0,-1 3 0,1-4 0,-3 5 0,4-5 0,-3 5 0,2-2 0,-2 2 0,-3-6 0,2 5 0,-5-4 0,2 2 0,-3 0 0,1-3 0,-1 0 0,0 1 0,3 1 0,1-1 0,3 5 0,0-2 0,0 2 0,2 0 0,0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4:49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1350 0 24575,'-12'0'0,"-1"4"0,-4 1 0,3 7 0,-2-2 0,7 2 0,-7-4 0,6 4 0,-2-3 0,0 4 0,3-1 0,-3-3 0,3 7 0,1-8 0,0 4 0,1-4 0,-1-1 0,1 1 0,-1-4 0,4 3 0,-3-3 0,3 0 0,-4 3 0,0-3 0,1 3 0,-1 1 0,1-1 0,-1 1 0,0-1 0,1 1 0,-1-4 0,1 3 0,-1-3 0,0 0 0,1 3 0,-4 0 0,-2 2 0,1-2 0,-4 1 0,7-4 0,-7 5 0,3-1 0,-4 1 0,3 3 0,-2-2 0,2 2 0,1-4 0,-3 1 0,7-2 0,-7-2 0,7 1 0,-7-5 0,7 6 0,-7-2 0,8-1 0,-9 4 0,4-4 0,-7 8 0,1-2 0,3-2 0,0-1 0,3-2 0,0 3 0,1 0 0,0 0 0,3 0 0,-7 0 0,7 0 0,-7 1 0,8-2 0,-9 2 0,9-2 0,-9 2 0,8 3 0,-7-3 0,2 4 0,1-5 0,-3 0 0,7 0 0,-3 4 0,0-3 0,3 3 0,-7-3 0,3 10 0,-5-7 0,5 12 0,1-15 0,3 7 0,-3-7 0,3 3 0,-3-4 0,4-1 0,0 5 0,1-3 0,-2 2 0,2-3 0,3-1 0,-3 1 0,3-4 0,-4 3 0,0-3 0,1 3 0,-1-2 0,1 1 0,-1-2 0,0 4 0,1-1 0,-4 4 0,2-3 0,-2 0 0,4-1 0,-1-3 0,1 0 0,-1 3 0,0-3 0,1 3 0,-1 1 0,0-1 0,1-3 0,3 3 0,-3-3 0,3 4 0,-4-1 0,4 1 0,-3-4 0,6 3 0,-6-3 0,3 3 0,-3 1 0,2-1 0,2 1 0,0-4 0,2 3 0,-3-3 0,4 3 0,-3-3 0,2 3 0,-2-9 0,3 1 0,0-7 0,0 0 0,0 1 0,0-1 0,0 1 0,3-1 0,-2 0 0,2 1 0,1 3 0,-4-3 0,7 3 0,-6-4 0,6 0 0,-7 1 0,7-1 0,-6 1 0,6 2 0,-7-1 0,7 1 0,-6-2 0,6-1 0,-7 1 0,7-1 0,-6 0 0,6 4 0,-7-3 0,4 3 0,-1-4 0,-2 1 0,6 3 0,-7-3 0,4 3 0,-4-4 0,0 0 0,0 1 0,3 3 0,-2-3 0,2 3 0,-3-4 0,4 0 0,-4 1 0,4-1 0,-4 7 0,0 5 0,0 5 0,0 2 0,0-4 0,0 1 0,0-1 0,0 5 0,0-4 0,0 9 0,0-9 0,0 4 0,-4-5 0,4 1 0,-4-1 0,4 1 0,-3-1 0,2 1 0,-2-1 0,-1 1 0,3-1 0,-2 1 0,3-1 0,-3 1 0,2-1 0,-3 1 0,4-1 0,-3-2 0,2 1 0,-2-2 0,3 4 0,-4-4 0,3 3 0,-2-3 0,0 0 0,2 3 0,-3-3 0,1 0 0,2 3 0,-5-6 0,5 5 0,-6-2 0,6 4 0,-2-1 0,-1-2 0,3 1 0,-5-5 0,8 2 0,-1-6 0,6-1 0,1 0 0,-1-3 0,1 3 0,-1-4 0,1 0 0,4 0 0,-4 0 0,8 0 0,-7 0 0,3 3 0,-5-1 0,1 5 0,-1-6 0,1 6 0,-1-2 0,-3-1 0,3 4 0,-3-4 0,0 1 0,3 2 0,-3-2 0,0-1 0,3 3 0,-3-2 0,4 3 0,-1 0 0,1 0 0,-4 0 0,-1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4:53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24575,'0'30'0,"0"-1"0,0 7 0,0-5 0,0 11 0,0-11 0,0 4 0,0-5 0,0-6 0,4-2 0,-3-5 0,3 1 0,-4-1 0,0 0 0,4 0 0,-3 0 0,3 6 0,-1-5 0,-2 10 0,3-4 0,0 0 0,-3 4 0,3-9 0,0 3 0,-3-4 0,2-1 0,-3 0 0,0-4 0,0 3 0,0-3 0,4 4 0,-3 0 0,3 6 0,0 3 0,-3 4 0,6-4 0,-6-8 0,3-1 0,0-9 0,-4 8 0,4-7 0,-4 3 0,0-1 0,0-2 0,3 3 0,-2 0 0,2-4 0,-3 8 0,0-7 0,0 7 0,0-3 0,0 0 0,0 3 0,0-7 0,0 7 0,0-8 0,0 4 0,0 3 0,4-5 0,-4 5 0,4-8 0,-4 1 0,0-1 0,0 1 0,0-1 0,0 1 0,3-1 0,-2 1 0,2-1 0,-3 1 0,0-1 0,0 1 0,0-1 0,0 1 0,0-1 0,0 1 0,0-1 0,0 1 0,5 9 0,-4 2 0,7 11 0,-7-1 0,8 0 0,-8-5 0,7-1 0,-7-10 0,6-1 0,-6-5 0,2 1 0,-3-8 0,0-4 0,0-4 0,0-3 0,0 3 0,0 0 0,0 1 0,0-1 0,-3 1 0,2-1 0,-6 4 0,7-3 0,-4 3 0,1 0 0,2-3 0,-6 6 0,6-6 0,-2 3 0,0-4 0,2 1 0,-3-1 0,1 1 0,2-1 0,-2 0 0,-1 4 0,4-3 0,-4 3 0,4-3 0,-3 2 0,2-1 0,-6 5 0,6-6 0,-2 3 0,0 0 0,2-3 0,-6 6 0,6-6 0,-6 6 0,7-5 0,-7 5 0,6-6 0,-6 6 0,6-6 0,-5 6 0,1-5 0,-2 2 0,-1-1 0,4 5 0,0 4 0,4 4 0,4-1 0,-3 1 0,2-1 0,0 1 0,-2-1 0,6 1 0,-3-1 0,0 1 0,3-4 0,-3 3 0,0-3 0,3 3 0,-3 1 0,3-1 0,1 1 0,-4-1 0,3 1 0,-3-1 0,0 1 0,3-1 0,-6 1 0,5-1 0,-2 1 0,1-1 0,1-3 0,-5 3 0,6-3 0,-6 4 0,5-4 0,-5 3 0,2-3 0,1 0 0,-3 3 0,5-3 0,-2 0 0,1 3 0,1-7 0,-5 7 0,6-6 0,-3 2 0,3-3 0,1-3 0,-4-6 0,3-4 0,-2-4 0,0 0 0,3-6 0,-3 4 0,0-3 0,3 4 0,-7 1 0,2 0 0,1 4 0,-3-3 0,2 7 0,-3-3 0,3 4 0,-2 1 0,2-1 0,-3 1 0,0-1 0,0 0 0,4 1 0,-3-1 0,2 7 0,-3 5 0,-3 5 0,2 1 0,-3-2 0,4-1 0,0-2 0,0-2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4T09:44:59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24575,'19'24'0,"-4"-5"0,17 19 0,2-9 0,2 11 0,3-5 0,-6-3 0,0 1 0,-1 0 0,1 0 0,0-1 0,-2-5 0,-5-2 0,-4-7 0,2 6 0,-5-5 0,5 5 0,-1-6 0,-4 5 0,10-2 0,-10 1 0,5 2 0,-1-4 0,-4 2 0,4-3 0,-6-2 0,0-4 0,0 3 0,1-2 0,-1-1 0,5 5 0,-3-5 0,4 2 0,-6-3 0,0 0 0,3 1 0,-1 4 0,-3-4 0,-4-1 0,-1-4 0,-2-1 0,3 1 0,0 0 0,-4 0 0,4 0 0,0 4 0,1-3 0,-1 3 0,5-4 0,-9 0 0,8 0 0,-7 0 0,3 0 0,-1 0 0,-2-1 0,3 1 0,-5 0 0,5 0 0,-3-1 0,6 1 0,-2 0 0,-2-3 0,1 2 0,-4-3 0,-1 3 0,1-2 0,-1 1 0,1-2 0,-1 1 0,1 1 0,-1-2 0,1 1 0,-1 1 0,1-5 0,-1 6 0,1-6 0,-1 5 0,1-5 0,-1 6 0,1-6 0,-1 5 0,1-2 0,-1 4 0,1-1 0,-4 1 0,3-4 0,-7 3 0,7-3 0,-3 3 0,4-2 0,-4 1 0,2-2 0,-1 1 0,2 1 0,-3-2 0,3 1 0,-3 1 0,4-2 0,-4 4 0,2-1 0,-1 1 0,2-1 0,1 1 0,-1-1 0,1 1 0,-1-1 0,1-2 0,-4 1 0,2-2 0,-1 4 0,2-1 0,1 1 0,-1-1 0,1 1 0,-1-1 0,1 1 0,-4-1 0,2-2 0,-5 1 0,6-5 0,-6 6 0,5-3 0,-1 3 0,2 1 0,1-1 0,-1 1 0,1-1 0,-4 1 0,2-1 0,-1 1 0,2-4 0,-3 3 0,3-3 0,-3 3 0,0 1 0,3-4 0,-6 3 0,5-7 0,-5 7 0,6-6 0,-6 6 0,-1-7 0,-5 4 0,-2-8 0,-1 4 0,1-7 0,-1 6 0,0-6 0,1 3 0,-1 0 0,1-3 0,-1 6 0,0-2 0,1-1 0,-1 0 0,1 0 0,-1 1 0,0 3 0,1-4 0,-1 3 0,1-2 0,2 0 0,-1 2 0,1-6 0,-2 3 0,-1-1 0,0-1 0,1 5 0,3-6 0,-3 6 0,3-5 0,-4 5 0,0-6 0,1 6 0,3-6 0,-3 6 0,6-5 0,-6 5 0,6-6 0,-5 6 0,1-2 0,-2 3 0,-1 0 0,7 0 0,5 0 0,5 0 0,2 3 0,-4-2 0,1 2 0,-1-3 0,1 4 0,-1-3 0,1 2 0,-1 0 0,1-2 0,-1 6 0,1-6 0,-1 2 0,1 0 0,-1-2 0,1 6 0,-1-6 0,1 5 0,-1-5 0,1 6 0,-1-6 0,0 5 0,1-5 0,-1 2 0,-2 1 0,1-4 0,-5 7 0,2-3 0,1 0 0,-3 3 0,5-6 0,-2 6 0,4-3 0,-1 0 0,-2 3 0,1-7 0,-2 7 0,4-3 0,-1 0 0,-2 3 0,1-3 0,-2 0 0,4 3 0,-1-6 0,1 2 0,-4 1 0,3-4 0,-3 7 0,3-6 0,1 2 0,-1-3 0,1 0 0,-4-3 0,-1-1 0,-6-4 0,2 0 0,-2 1 0,-1 3 0,4-3 0,-4 3 0,4-4 0,-3 4 0,2-3 0,-2 3 0,3-4 0,-4 1 0,3-1 0,-2 0 0,0 1 0,2-1 0,-3 1 0,4-1 0,0 0 0,0 1 0,0-1 0,-3 4 0,-1-3 0,-4 6 0,1-5 0,-1 5 0,4-6 0,-3 6 0,3-2 0,-4 3 0,4-4 0,-3 3 0,6-5 0,-5 5 0,5-6 0,-3 3 0,1 0 0,2-3 0,-2 3 0,-1-1 0,3-1 0,-2 1 0,3-2 0,0-1 0,-3 4 0,2-3 0,-3 3 0,1 0 0,2-3 0,-2 10 0,3-3 0,0 8 0,0-4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B7925-FA93-274F-83DD-96C18250BE7D}" type="datetimeFigureOut">
              <a:rPr lang="en-RO" smtClean="0"/>
              <a:t>14/04/2020</a:t>
            </a:fld>
            <a:endParaRPr lang="en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87488-744C-884C-A83A-9DAE9AFF1888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872580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RO" dirty="0"/>
              <a:t>in-max trees are useful to estimate the value of a game state, according to possible evolutions of the game.</a:t>
            </a:r>
          </a:p>
          <a:p>
            <a:r>
              <a:rPr lang="en-RO" dirty="0"/>
              <a:t>Nodes are values, and when it is our turn, we maximise over the possible outcomes in the next state.</a:t>
            </a:r>
          </a:p>
          <a:p>
            <a:r>
              <a:rPr lang="en-RO" dirty="0"/>
              <a:t>When it is the opponent’s turn, we minimise.</a:t>
            </a:r>
          </a:p>
          <a:p>
            <a:endParaRPr lang="en-RO" dirty="0"/>
          </a:p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87488-744C-884C-A83A-9DAE9AFF1888}" type="slidenum">
              <a:rPr lang="en-RO" smtClean="0"/>
              <a:t>2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93964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RO" dirty="0"/>
              <a:t>When the game-space is large, we cannot construct the entire tree. </a:t>
            </a:r>
            <a:r>
              <a:rPr lang="en-GB" dirty="0"/>
              <a:t>W</a:t>
            </a:r>
            <a:r>
              <a:rPr lang="en-RO" dirty="0"/>
              <a:t>e need parts.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87488-744C-884C-A83A-9DAE9AFF1888}" type="slidenum">
              <a:rPr lang="en-RO" smtClean="0"/>
              <a:t>5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063415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607CD-AF5B-C94D-A5A4-BC55474C6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5311C-AEA7-3645-95D3-33D3E72F3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B680E-D45C-6B42-8319-7E93DF7B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14/04/2020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E7DB5-4550-F74C-914F-365A3459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7B2EC-C886-6742-A55D-F0C30C4A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93209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087A7-81D0-934C-8A1C-9A599703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09750-01A6-CF4F-801B-F827A0742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DD0C1-7EF4-B040-AB00-D0646CD1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14/04/2020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FFB30-B70C-2D44-93B0-4099606A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EF14F-B253-D047-81BB-9A4515E02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61686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027D36-810A-8042-B2E3-9BAF87E49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E09F4-EA68-D648-BE87-C50CE5950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A2723-6665-7146-8F95-81FB1B86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14/04/2020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6248E-9254-E749-A7B7-FB33CE40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15F6D-16B7-5C44-A5CF-A2E206BA9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03432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909F-3B08-0047-82ED-A074671A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152EF-151B-494A-B2C8-67BBF879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050CF-E54F-6242-B8D5-EC235364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14/04/2020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068C1-43E6-604D-A2C7-7B5C2960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C161F-4B43-B740-9644-EC6F2629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80136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4BFB-9829-A549-B057-E080C7CE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B8806-FFE5-4F4E-8DAF-760C9D531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C240A-43D4-304B-AAF1-299606BF4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14/04/2020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0D302-81C6-184F-840E-E4C08678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578AB-F608-1846-88EF-6C560AE3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2325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6372-6E04-0F47-9882-D125F61C7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C2D66-45D9-1149-A37A-F42FE8C4E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96BA4-2DB9-B344-B906-D94803711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C1414-4A9F-9E4E-915F-9C7BD5293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14/04/2020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BB333-F059-C841-B630-6BEEB43F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A9198-A385-F044-9893-037D6688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22287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3FA9-EA2B-D24E-8A7C-768736D96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E2BAF-B3D0-9442-BE8A-D1BBA6BEA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3807B-28D8-DA43-BCA1-1B1C2F5C3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CCF947-5646-0B4A-A5BB-C7E0CA9FE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918BE-BBB9-5A47-B405-88DBD86DB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E5ACD-5C53-C149-B8A3-E080BC47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14/04/2020</a:t>
            </a:fld>
            <a:endParaRPr lang="en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39ECD2-803C-5045-B2EF-7C5864BA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17F9A5-2BDC-8E43-A2A1-456155D2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52401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1ACA-9162-AA48-A152-4EDF2F35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C68EA-4700-F442-A985-C327AC1A4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14/04/2020</a:t>
            </a:fld>
            <a:endParaRPr lang="en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90C12-29B2-0047-9F81-147A145C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0CA1D-DC22-0B45-9F87-CF5D436D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93935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1A8441-FE20-B348-BF5B-8FBE21B6F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14/04/2020</a:t>
            </a:fld>
            <a:endParaRPr lang="en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EA340-E4A8-BA46-923B-847506B7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00B5C-F9B0-374B-AFAB-A74AB0BA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11502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85463-FA86-6342-A12A-3A8A8F64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3F94E-1D3A-DF43-AE75-54D1875B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3B7D8-F053-EE44-A944-60EE32834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CD522-C03A-944D-98A3-1C13D510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14/04/2020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99599-8466-0445-98DD-D0298A83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63AFD-9846-AC45-94AC-54414E33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17621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60F5-8D22-6B4C-AEA9-68C350EE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8D8888-7A2D-F643-8C3B-6271B0205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558F3-CA3F-6B4A-A2F0-D0986C75F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F2C67-7308-6F41-B55F-656568F6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A0348-1E35-084E-B924-D3F53B16E879}" type="datetimeFigureOut">
              <a:rPr lang="en-RO" smtClean="0"/>
              <a:t>14/04/2020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D79DF-FD3C-004B-A302-AF4DE923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008C8-3D69-C143-9907-FB2EE57B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972401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1CE5E-0606-6041-9359-5B6CBFBEE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0D152-2FFC-AF41-B8B3-399B94F27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88E30-12A3-FD48-A4B3-568D5514B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A0348-1E35-084E-B924-D3F53B16E879}" type="datetimeFigureOut">
              <a:rPr lang="en-RO" smtClean="0"/>
              <a:t>14/04/2020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717EB-86A9-5A4A-AC43-822BD72A0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E7E5A-F013-F94D-8952-02D3B4751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FCEF6-2456-0F42-82C1-814FB3951D9D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40963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26" Type="http://schemas.openxmlformats.org/officeDocument/2006/relationships/customXml" Target="../ink/ink16.xml"/><Relationship Id="rId39" Type="http://schemas.openxmlformats.org/officeDocument/2006/relationships/customXml" Target="../ink/ink27.xml"/><Relationship Id="rId21" Type="http://schemas.openxmlformats.org/officeDocument/2006/relationships/customXml" Target="../ink/ink11.xml"/><Relationship Id="rId34" Type="http://schemas.openxmlformats.org/officeDocument/2006/relationships/customXml" Target="../ink/ink24.xml"/><Relationship Id="rId42" Type="http://schemas.openxmlformats.org/officeDocument/2006/relationships/image" Target="../media/image12.png"/><Relationship Id="rId47" Type="http://schemas.openxmlformats.org/officeDocument/2006/relationships/customXml" Target="../ink/ink31.xml"/><Relationship Id="rId50" Type="http://schemas.openxmlformats.org/officeDocument/2006/relationships/customXml" Target="../ink/ink34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29" Type="http://schemas.openxmlformats.org/officeDocument/2006/relationships/customXml" Target="../ink/ink19.xml"/><Relationship Id="rId11" Type="http://schemas.openxmlformats.org/officeDocument/2006/relationships/customXml" Target="../ink/ink5.xml"/><Relationship Id="rId24" Type="http://schemas.openxmlformats.org/officeDocument/2006/relationships/customXml" Target="../ink/ink14.xml"/><Relationship Id="rId32" Type="http://schemas.openxmlformats.org/officeDocument/2006/relationships/customXml" Target="../ink/ink22.xml"/><Relationship Id="rId37" Type="http://schemas.openxmlformats.org/officeDocument/2006/relationships/customXml" Target="../ink/ink26.xml"/><Relationship Id="rId40" Type="http://schemas.openxmlformats.org/officeDocument/2006/relationships/image" Target="../media/image11.png"/><Relationship Id="rId45" Type="http://schemas.openxmlformats.org/officeDocument/2006/relationships/customXml" Target="../ink/ink30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3.xml"/><Relationship Id="rId28" Type="http://schemas.openxmlformats.org/officeDocument/2006/relationships/customXml" Target="../ink/ink18.xml"/><Relationship Id="rId36" Type="http://schemas.openxmlformats.org/officeDocument/2006/relationships/image" Target="../media/image9.png"/><Relationship Id="rId49" Type="http://schemas.openxmlformats.org/officeDocument/2006/relationships/customXml" Target="../ink/ink33.xml"/><Relationship Id="rId10" Type="http://schemas.openxmlformats.org/officeDocument/2006/relationships/image" Target="../media/image4.png"/><Relationship Id="rId19" Type="http://schemas.openxmlformats.org/officeDocument/2006/relationships/customXml" Target="../ink/ink9.xml"/><Relationship Id="rId31" Type="http://schemas.openxmlformats.org/officeDocument/2006/relationships/customXml" Target="../ink/ink21.xml"/><Relationship Id="rId44" Type="http://schemas.openxmlformats.org/officeDocument/2006/relationships/image" Target="../media/image13.png"/><Relationship Id="rId52" Type="http://schemas.openxmlformats.org/officeDocument/2006/relationships/customXml" Target="../ink/ink36.xml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image" Target="../media/image6.png"/><Relationship Id="rId22" Type="http://schemas.openxmlformats.org/officeDocument/2006/relationships/customXml" Target="../ink/ink12.xml"/><Relationship Id="rId27" Type="http://schemas.openxmlformats.org/officeDocument/2006/relationships/customXml" Target="../ink/ink17.xml"/><Relationship Id="rId30" Type="http://schemas.openxmlformats.org/officeDocument/2006/relationships/customXml" Target="../ink/ink20.xml"/><Relationship Id="rId35" Type="http://schemas.openxmlformats.org/officeDocument/2006/relationships/customXml" Target="../ink/ink25.xml"/><Relationship Id="rId43" Type="http://schemas.openxmlformats.org/officeDocument/2006/relationships/customXml" Target="../ink/ink29.xml"/><Relationship Id="rId48" Type="http://schemas.openxmlformats.org/officeDocument/2006/relationships/customXml" Target="../ink/ink32.xml"/><Relationship Id="rId8" Type="http://schemas.openxmlformats.org/officeDocument/2006/relationships/image" Target="../media/image3.png"/><Relationship Id="rId51" Type="http://schemas.openxmlformats.org/officeDocument/2006/relationships/customXml" Target="../ink/ink35.xml"/><Relationship Id="rId3" Type="http://schemas.openxmlformats.org/officeDocument/2006/relationships/customXml" Target="../ink/ink1.xml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25" Type="http://schemas.openxmlformats.org/officeDocument/2006/relationships/customXml" Target="../ink/ink15.xml"/><Relationship Id="rId33" Type="http://schemas.openxmlformats.org/officeDocument/2006/relationships/customXml" Target="../ink/ink23.xml"/><Relationship Id="rId38" Type="http://schemas.openxmlformats.org/officeDocument/2006/relationships/image" Target="../media/image10.png"/><Relationship Id="rId46" Type="http://schemas.openxmlformats.org/officeDocument/2006/relationships/image" Target="../media/image14.png"/><Relationship Id="rId20" Type="http://schemas.openxmlformats.org/officeDocument/2006/relationships/customXml" Target="../ink/ink10.xml"/><Relationship Id="rId41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45.xml"/><Relationship Id="rId26" Type="http://schemas.openxmlformats.org/officeDocument/2006/relationships/customXml" Target="../ink/ink53.xml"/><Relationship Id="rId39" Type="http://schemas.openxmlformats.org/officeDocument/2006/relationships/image" Target="../media/image11.png"/><Relationship Id="rId21" Type="http://schemas.openxmlformats.org/officeDocument/2006/relationships/customXml" Target="../ink/ink48.xml"/><Relationship Id="rId34" Type="http://schemas.openxmlformats.org/officeDocument/2006/relationships/customXml" Target="../ink/ink61.xml"/><Relationship Id="rId42" Type="http://schemas.openxmlformats.org/officeDocument/2006/relationships/customXml" Target="../ink/ink65.xml"/><Relationship Id="rId47" Type="http://schemas.openxmlformats.org/officeDocument/2006/relationships/customXml" Target="../ink/ink68.xml"/><Relationship Id="rId50" Type="http://schemas.openxmlformats.org/officeDocument/2006/relationships/customXml" Target="../ink/ink71.xml"/><Relationship Id="rId7" Type="http://schemas.openxmlformats.org/officeDocument/2006/relationships/image" Target="../media/image3.png"/><Relationship Id="rId2" Type="http://schemas.openxmlformats.org/officeDocument/2006/relationships/customXml" Target="../ink/ink37.xml"/><Relationship Id="rId16" Type="http://schemas.openxmlformats.org/officeDocument/2006/relationships/customXml" Target="../ink/ink44.xml"/><Relationship Id="rId29" Type="http://schemas.openxmlformats.org/officeDocument/2006/relationships/customXml" Target="../ink/ink56.xml"/><Relationship Id="rId11" Type="http://schemas.openxmlformats.org/officeDocument/2006/relationships/image" Target="../media/image5.png"/><Relationship Id="rId24" Type="http://schemas.openxmlformats.org/officeDocument/2006/relationships/customXml" Target="../ink/ink51.xml"/><Relationship Id="rId32" Type="http://schemas.openxmlformats.org/officeDocument/2006/relationships/customXml" Target="../ink/ink59.xml"/><Relationship Id="rId37" Type="http://schemas.openxmlformats.org/officeDocument/2006/relationships/image" Target="../media/image10.png"/><Relationship Id="rId40" Type="http://schemas.openxmlformats.org/officeDocument/2006/relationships/customXml" Target="../ink/ink64.xml"/><Relationship Id="rId45" Type="http://schemas.openxmlformats.org/officeDocument/2006/relationships/image" Target="../media/image14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customXml" Target="../ink/ink50.xml"/><Relationship Id="rId28" Type="http://schemas.openxmlformats.org/officeDocument/2006/relationships/customXml" Target="../ink/ink55.xml"/><Relationship Id="rId36" Type="http://schemas.openxmlformats.org/officeDocument/2006/relationships/customXml" Target="../ink/ink62.xml"/><Relationship Id="rId49" Type="http://schemas.openxmlformats.org/officeDocument/2006/relationships/customXml" Target="../ink/ink70.xml"/><Relationship Id="rId10" Type="http://schemas.openxmlformats.org/officeDocument/2006/relationships/customXml" Target="../ink/ink41.xml"/><Relationship Id="rId19" Type="http://schemas.openxmlformats.org/officeDocument/2006/relationships/customXml" Target="../ink/ink46.xml"/><Relationship Id="rId31" Type="http://schemas.openxmlformats.org/officeDocument/2006/relationships/customXml" Target="../ink/ink58.xml"/><Relationship Id="rId44" Type="http://schemas.openxmlformats.org/officeDocument/2006/relationships/customXml" Target="../ink/ink66.xml"/><Relationship Id="rId4" Type="http://schemas.openxmlformats.org/officeDocument/2006/relationships/customXml" Target="../ink/ink38.xml"/><Relationship Id="rId9" Type="http://schemas.openxmlformats.org/officeDocument/2006/relationships/image" Target="../media/image4.png"/><Relationship Id="rId14" Type="http://schemas.openxmlformats.org/officeDocument/2006/relationships/customXml" Target="../ink/ink43.xml"/><Relationship Id="rId22" Type="http://schemas.openxmlformats.org/officeDocument/2006/relationships/customXml" Target="../ink/ink49.xml"/><Relationship Id="rId27" Type="http://schemas.openxmlformats.org/officeDocument/2006/relationships/customXml" Target="../ink/ink54.xml"/><Relationship Id="rId30" Type="http://schemas.openxmlformats.org/officeDocument/2006/relationships/customXml" Target="../ink/ink57.xml"/><Relationship Id="rId35" Type="http://schemas.openxmlformats.org/officeDocument/2006/relationships/image" Target="../media/image9.png"/><Relationship Id="rId43" Type="http://schemas.openxmlformats.org/officeDocument/2006/relationships/image" Target="../media/image13.png"/><Relationship Id="rId48" Type="http://schemas.openxmlformats.org/officeDocument/2006/relationships/customXml" Target="../ink/ink69.xml"/><Relationship Id="rId8" Type="http://schemas.openxmlformats.org/officeDocument/2006/relationships/customXml" Target="../ink/ink40.xml"/><Relationship Id="rId51" Type="http://schemas.openxmlformats.org/officeDocument/2006/relationships/customXml" Target="../ink/ink72.xml"/><Relationship Id="rId3" Type="http://schemas.openxmlformats.org/officeDocument/2006/relationships/image" Target="../media/image1.png"/><Relationship Id="rId12" Type="http://schemas.openxmlformats.org/officeDocument/2006/relationships/customXml" Target="../ink/ink42.xml"/><Relationship Id="rId17" Type="http://schemas.openxmlformats.org/officeDocument/2006/relationships/image" Target="../media/image8.png"/><Relationship Id="rId25" Type="http://schemas.openxmlformats.org/officeDocument/2006/relationships/customXml" Target="../ink/ink52.xml"/><Relationship Id="rId33" Type="http://schemas.openxmlformats.org/officeDocument/2006/relationships/customXml" Target="../ink/ink60.xml"/><Relationship Id="rId38" Type="http://schemas.openxmlformats.org/officeDocument/2006/relationships/customXml" Target="../ink/ink63.xml"/><Relationship Id="rId46" Type="http://schemas.openxmlformats.org/officeDocument/2006/relationships/customXml" Target="../ink/ink67.xml"/><Relationship Id="rId20" Type="http://schemas.openxmlformats.org/officeDocument/2006/relationships/customXml" Target="../ink/ink47.xml"/><Relationship Id="rId41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81.xml"/><Relationship Id="rId26" Type="http://schemas.openxmlformats.org/officeDocument/2006/relationships/customXml" Target="../ink/ink89.xml"/><Relationship Id="rId39" Type="http://schemas.openxmlformats.org/officeDocument/2006/relationships/image" Target="../media/image11.png"/><Relationship Id="rId21" Type="http://schemas.openxmlformats.org/officeDocument/2006/relationships/customXml" Target="../ink/ink84.xml"/><Relationship Id="rId34" Type="http://schemas.openxmlformats.org/officeDocument/2006/relationships/customXml" Target="../ink/ink97.xml"/><Relationship Id="rId42" Type="http://schemas.openxmlformats.org/officeDocument/2006/relationships/customXml" Target="../ink/ink101.xml"/><Relationship Id="rId47" Type="http://schemas.openxmlformats.org/officeDocument/2006/relationships/customXml" Target="../ink/ink104.xml"/><Relationship Id="rId50" Type="http://schemas.openxmlformats.org/officeDocument/2006/relationships/customXml" Target="../ink/ink107.xml"/><Relationship Id="rId7" Type="http://schemas.openxmlformats.org/officeDocument/2006/relationships/image" Target="../media/image3.png"/><Relationship Id="rId2" Type="http://schemas.openxmlformats.org/officeDocument/2006/relationships/customXml" Target="../ink/ink73.xml"/><Relationship Id="rId16" Type="http://schemas.openxmlformats.org/officeDocument/2006/relationships/customXml" Target="../ink/ink80.xml"/><Relationship Id="rId29" Type="http://schemas.openxmlformats.org/officeDocument/2006/relationships/customXml" Target="../ink/ink92.xml"/><Relationship Id="rId11" Type="http://schemas.openxmlformats.org/officeDocument/2006/relationships/image" Target="../media/image5.png"/><Relationship Id="rId24" Type="http://schemas.openxmlformats.org/officeDocument/2006/relationships/customXml" Target="../ink/ink87.xml"/><Relationship Id="rId32" Type="http://schemas.openxmlformats.org/officeDocument/2006/relationships/customXml" Target="../ink/ink95.xml"/><Relationship Id="rId37" Type="http://schemas.openxmlformats.org/officeDocument/2006/relationships/image" Target="../media/image10.png"/><Relationship Id="rId40" Type="http://schemas.openxmlformats.org/officeDocument/2006/relationships/customXml" Target="../ink/ink100.xml"/><Relationship Id="rId45" Type="http://schemas.openxmlformats.org/officeDocument/2006/relationships/image" Target="../media/image14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customXml" Target="../ink/ink86.xml"/><Relationship Id="rId28" Type="http://schemas.openxmlformats.org/officeDocument/2006/relationships/customXml" Target="../ink/ink91.xml"/><Relationship Id="rId36" Type="http://schemas.openxmlformats.org/officeDocument/2006/relationships/customXml" Target="../ink/ink98.xml"/><Relationship Id="rId49" Type="http://schemas.openxmlformats.org/officeDocument/2006/relationships/customXml" Target="../ink/ink106.xml"/><Relationship Id="rId10" Type="http://schemas.openxmlformats.org/officeDocument/2006/relationships/customXml" Target="../ink/ink77.xml"/><Relationship Id="rId19" Type="http://schemas.openxmlformats.org/officeDocument/2006/relationships/customXml" Target="../ink/ink82.xml"/><Relationship Id="rId31" Type="http://schemas.openxmlformats.org/officeDocument/2006/relationships/customXml" Target="../ink/ink94.xml"/><Relationship Id="rId44" Type="http://schemas.openxmlformats.org/officeDocument/2006/relationships/customXml" Target="../ink/ink102.xml"/><Relationship Id="rId4" Type="http://schemas.openxmlformats.org/officeDocument/2006/relationships/customXml" Target="../ink/ink74.xml"/><Relationship Id="rId9" Type="http://schemas.openxmlformats.org/officeDocument/2006/relationships/image" Target="../media/image4.png"/><Relationship Id="rId14" Type="http://schemas.openxmlformats.org/officeDocument/2006/relationships/customXml" Target="../ink/ink79.xml"/><Relationship Id="rId22" Type="http://schemas.openxmlformats.org/officeDocument/2006/relationships/customXml" Target="../ink/ink85.xml"/><Relationship Id="rId27" Type="http://schemas.openxmlformats.org/officeDocument/2006/relationships/customXml" Target="../ink/ink90.xml"/><Relationship Id="rId30" Type="http://schemas.openxmlformats.org/officeDocument/2006/relationships/customXml" Target="../ink/ink93.xml"/><Relationship Id="rId35" Type="http://schemas.openxmlformats.org/officeDocument/2006/relationships/image" Target="../media/image9.png"/><Relationship Id="rId43" Type="http://schemas.openxmlformats.org/officeDocument/2006/relationships/image" Target="../media/image13.png"/><Relationship Id="rId48" Type="http://schemas.openxmlformats.org/officeDocument/2006/relationships/customXml" Target="../ink/ink105.xml"/><Relationship Id="rId8" Type="http://schemas.openxmlformats.org/officeDocument/2006/relationships/customXml" Target="../ink/ink76.xml"/><Relationship Id="rId51" Type="http://schemas.openxmlformats.org/officeDocument/2006/relationships/customXml" Target="../ink/ink108.xml"/><Relationship Id="rId3" Type="http://schemas.openxmlformats.org/officeDocument/2006/relationships/image" Target="../media/image1.png"/><Relationship Id="rId12" Type="http://schemas.openxmlformats.org/officeDocument/2006/relationships/customXml" Target="../ink/ink78.xml"/><Relationship Id="rId17" Type="http://schemas.openxmlformats.org/officeDocument/2006/relationships/image" Target="../media/image8.png"/><Relationship Id="rId25" Type="http://schemas.openxmlformats.org/officeDocument/2006/relationships/customXml" Target="../ink/ink88.xml"/><Relationship Id="rId33" Type="http://schemas.openxmlformats.org/officeDocument/2006/relationships/customXml" Target="../ink/ink96.xml"/><Relationship Id="rId38" Type="http://schemas.openxmlformats.org/officeDocument/2006/relationships/customXml" Target="../ink/ink99.xml"/><Relationship Id="rId46" Type="http://schemas.openxmlformats.org/officeDocument/2006/relationships/customXml" Target="../ink/ink103.xml"/><Relationship Id="rId20" Type="http://schemas.openxmlformats.org/officeDocument/2006/relationships/customXml" Target="../ink/ink83.xml"/><Relationship Id="rId41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5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4.xml"/><Relationship Id="rId18" Type="http://schemas.openxmlformats.org/officeDocument/2006/relationships/image" Target="../media/image8.png"/><Relationship Id="rId26" Type="http://schemas.openxmlformats.org/officeDocument/2006/relationships/customXml" Target="../ink/ink124.xml"/><Relationship Id="rId39" Type="http://schemas.openxmlformats.org/officeDocument/2006/relationships/customXml" Target="../ink/ink135.xml"/><Relationship Id="rId21" Type="http://schemas.openxmlformats.org/officeDocument/2006/relationships/customXml" Target="../ink/ink119.xml"/><Relationship Id="rId34" Type="http://schemas.openxmlformats.org/officeDocument/2006/relationships/customXml" Target="../ink/ink132.xml"/><Relationship Id="rId42" Type="http://schemas.openxmlformats.org/officeDocument/2006/relationships/image" Target="../media/image12.png"/><Relationship Id="rId47" Type="http://schemas.openxmlformats.org/officeDocument/2006/relationships/customXml" Target="../ink/ink139.xml"/><Relationship Id="rId50" Type="http://schemas.openxmlformats.org/officeDocument/2006/relationships/customXml" Target="../ink/ink142.xml"/><Relationship Id="rId7" Type="http://schemas.openxmlformats.org/officeDocument/2006/relationships/customXml" Target="../ink/ink111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.png"/><Relationship Id="rId29" Type="http://schemas.openxmlformats.org/officeDocument/2006/relationships/customXml" Target="../ink/ink127.xml"/><Relationship Id="rId11" Type="http://schemas.openxmlformats.org/officeDocument/2006/relationships/customXml" Target="../ink/ink113.xml"/><Relationship Id="rId24" Type="http://schemas.openxmlformats.org/officeDocument/2006/relationships/customXml" Target="../ink/ink122.xml"/><Relationship Id="rId32" Type="http://schemas.openxmlformats.org/officeDocument/2006/relationships/customXml" Target="../ink/ink130.xml"/><Relationship Id="rId37" Type="http://schemas.openxmlformats.org/officeDocument/2006/relationships/customXml" Target="../ink/ink134.xml"/><Relationship Id="rId40" Type="http://schemas.openxmlformats.org/officeDocument/2006/relationships/image" Target="../media/image11.png"/><Relationship Id="rId45" Type="http://schemas.openxmlformats.org/officeDocument/2006/relationships/customXml" Target="../ink/ink138.xml"/><Relationship Id="rId53" Type="http://schemas.openxmlformats.org/officeDocument/2006/relationships/customXml" Target="../ink/ink145.xml"/><Relationship Id="rId5" Type="http://schemas.openxmlformats.org/officeDocument/2006/relationships/customXml" Target="../ink/ink110.xml"/><Relationship Id="rId10" Type="http://schemas.openxmlformats.org/officeDocument/2006/relationships/image" Target="../media/image4.png"/><Relationship Id="rId19" Type="http://schemas.openxmlformats.org/officeDocument/2006/relationships/customXml" Target="../ink/ink117.xml"/><Relationship Id="rId31" Type="http://schemas.openxmlformats.org/officeDocument/2006/relationships/customXml" Target="../ink/ink129.xml"/><Relationship Id="rId44" Type="http://schemas.openxmlformats.org/officeDocument/2006/relationships/image" Target="../media/image13.png"/><Relationship Id="rId52" Type="http://schemas.openxmlformats.org/officeDocument/2006/relationships/customXml" Target="../ink/ink144.xml"/><Relationship Id="rId4" Type="http://schemas.openxmlformats.org/officeDocument/2006/relationships/image" Target="../media/image1.png"/><Relationship Id="rId9" Type="http://schemas.openxmlformats.org/officeDocument/2006/relationships/customXml" Target="../ink/ink112.xml"/><Relationship Id="rId14" Type="http://schemas.openxmlformats.org/officeDocument/2006/relationships/image" Target="../media/image6.png"/><Relationship Id="rId22" Type="http://schemas.openxmlformats.org/officeDocument/2006/relationships/customXml" Target="../ink/ink120.xml"/><Relationship Id="rId27" Type="http://schemas.openxmlformats.org/officeDocument/2006/relationships/customXml" Target="../ink/ink125.xml"/><Relationship Id="rId30" Type="http://schemas.openxmlformats.org/officeDocument/2006/relationships/customXml" Target="../ink/ink128.xml"/><Relationship Id="rId35" Type="http://schemas.openxmlformats.org/officeDocument/2006/relationships/customXml" Target="../ink/ink133.xml"/><Relationship Id="rId43" Type="http://schemas.openxmlformats.org/officeDocument/2006/relationships/customXml" Target="../ink/ink137.xml"/><Relationship Id="rId48" Type="http://schemas.openxmlformats.org/officeDocument/2006/relationships/customXml" Target="../ink/ink140.xml"/><Relationship Id="rId8" Type="http://schemas.openxmlformats.org/officeDocument/2006/relationships/image" Target="../media/image3.png"/><Relationship Id="rId51" Type="http://schemas.openxmlformats.org/officeDocument/2006/relationships/customXml" Target="../ink/ink143.xml"/><Relationship Id="rId3" Type="http://schemas.openxmlformats.org/officeDocument/2006/relationships/customXml" Target="../ink/ink109.xml"/><Relationship Id="rId12" Type="http://schemas.openxmlformats.org/officeDocument/2006/relationships/image" Target="../media/image5.png"/><Relationship Id="rId17" Type="http://schemas.openxmlformats.org/officeDocument/2006/relationships/customXml" Target="../ink/ink116.xml"/><Relationship Id="rId25" Type="http://schemas.openxmlformats.org/officeDocument/2006/relationships/customXml" Target="../ink/ink123.xml"/><Relationship Id="rId33" Type="http://schemas.openxmlformats.org/officeDocument/2006/relationships/customXml" Target="../ink/ink131.xml"/><Relationship Id="rId38" Type="http://schemas.openxmlformats.org/officeDocument/2006/relationships/image" Target="../media/image10.png"/><Relationship Id="rId46" Type="http://schemas.openxmlformats.org/officeDocument/2006/relationships/image" Target="../media/image14.png"/><Relationship Id="rId20" Type="http://schemas.openxmlformats.org/officeDocument/2006/relationships/customXml" Target="../ink/ink118.xml"/><Relationship Id="rId41" Type="http://schemas.openxmlformats.org/officeDocument/2006/relationships/customXml" Target="../ink/ink1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5" Type="http://schemas.openxmlformats.org/officeDocument/2006/relationships/customXml" Target="../ink/ink115.xml"/><Relationship Id="rId23" Type="http://schemas.openxmlformats.org/officeDocument/2006/relationships/customXml" Target="../ink/ink121.xml"/><Relationship Id="rId28" Type="http://schemas.openxmlformats.org/officeDocument/2006/relationships/customXml" Target="../ink/ink126.xml"/><Relationship Id="rId36" Type="http://schemas.openxmlformats.org/officeDocument/2006/relationships/image" Target="../media/image9.png"/><Relationship Id="rId49" Type="http://schemas.openxmlformats.org/officeDocument/2006/relationships/customXml" Target="../ink/ink14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9.xml"/><Relationship Id="rId13" Type="http://schemas.openxmlformats.org/officeDocument/2006/relationships/customXml" Target="../ink/ink153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152.xml"/><Relationship Id="rId2" Type="http://schemas.openxmlformats.org/officeDocument/2006/relationships/customXml" Target="../ink/ink14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8.xml"/><Relationship Id="rId11" Type="http://schemas.openxmlformats.org/officeDocument/2006/relationships/customXml" Target="../ink/ink151.xml"/><Relationship Id="rId5" Type="http://schemas.openxmlformats.org/officeDocument/2006/relationships/image" Target="../media/image2.png"/><Relationship Id="rId10" Type="http://schemas.openxmlformats.org/officeDocument/2006/relationships/customXml" Target="../ink/ink150.xml"/><Relationship Id="rId4" Type="http://schemas.openxmlformats.org/officeDocument/2006/relationships/customXml" Target="../ink/ink147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D7740-3688-8543-89B8-C8A2EF86F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324" y="1122363"/>
            <a:ext cx="10083114" cy="2387600"/>
          </a:xfrm>
        </p:spPr>
        <p:txBody>
          <a:bodyPr/>
          <a:lstStyle/>
          <a:p>
            <a:r>
              <a:rPr lang="en-RO" dirty="0"/>
              <a:t>X and 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2FC07-4230-7C46-A9CF-FC5E9840AF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RO" dirty="0"/>
              <a:t>sample game tree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37627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AC8B58-4FC2-F148-80FD-1EC98258BBA9}"/>
              </a:ext>
            </a:extLst>
          </p:cNvPr>
          <p:cNvSpPr txBox="1"/>
          <p:nvPr/>
        </p:nvSpPr>
        <p:spPr>
          <a:xfrm>
            <a:off x="3707016" y="55891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D4A20A-A41B-0545-93A2-D3551D9DF759}"/>
              </a:ext>
            </a:extLst>
          </p:cNvPr>
          <p:cNvGrpSpPr/>
          <p:nvPr/>
        </p:nvGrpSpPr>
        <p:grpSpPr>
          <a:xfrm>
            <a:off x="3616436" y="714575"/>
            <a:ext cx="900360" cy="898920"/>
            <a:chOff x="2093961" y="2382706"/>
            <a:chExt cx="900360" cy="89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0FF5DBA-D52F-D241-A711-6127C5287827}"/>
                    </a:ext>
                  </a:extLst>
                </p14:cNvPr>
                <p14:cNvContentPartPr/>
                <p14:nvPr/>
              </p14:nvContentPartPr>
              <p14:xfrm>
                <a:off x="2326161" y="2382706"/>
                <a:ext cx="160560" cy="888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0FF5DBA-D52F-D241-A711-6127C528782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17161" y="2374066"/>
                  <a:ext cx="178200" cy="90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E8CF8F7-78BF-E940-907F-68FADC3CD7E0}"/>
                    </a:ext>
                  </a:extLst>
                </p14:cNvPr>
                <p14:cNvContentPartPr/>
                <p14:nvPr/>
              </p14:nvContentPartPr>
              <p14:xfrm>
                <a:off x="2547561" y="2430946"/>
                <a:ext cx="214920" cy="850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E8CF8F7-78BF-E940-907F-68FADC3CD7E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38921" y="2422306"/>
                  <a:ext cx="232560" cy="868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4A2F2DC-BA98-194E-90F7-71D34436231A}"/>
                </a:ext>
              </a:extLst>
            </p:cNvPr>
            <p:cNvGrpSpPr/>
            <p:nvPr/>
          </p:nvGrpSpPr>
          <p:grpSpPr>
            <a:xfrm>
              <a:off x="2093961" y="2510506"/>
              <a:ext cx="900360" cy="672480"/>
              <a:chOff x="2093961" y="2510506"/>
              <a:chExt cx="900360" cy="672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9DEDBCFC-81A9-984D-82E0-C399A13E7659}"/>
                      </a:ext>
                    </a:extLst>
                  </p14:cNvPr>
                  <p14:cNvContentPartPr/>
                  <p14:nvPr/>
                </p14:nvContentPartPr>
                <p14:xfrm>
                  <a:off x="2178921" y="2510506"/>
                  <a:ext cx="815400" cy="249120"/>
                </p14:xfrm>
              </p:contentPart>
            </mc:Choice>
            <mc:Fallback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9DEDBCFC-81A9-984D-82E0-C399A13E7659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169921" y="2501506"/>
                    <a:ext cx="833040" cy="266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0928368B-F852-8D48-84D7-8CAECB2DEFB2}"/>
                      </a:ext>
                    </a:extLst>
                  </p14:cNvPr>
                  <p14:cNvContentPartPr/>
                  <p14:nvPr/>
                </p14:nvContentPartPr>
                <p14:xfrm>
                  <a:off x="2093961" y="2820106"/>
                  <a:ext cx="774000" cy="362880"/>
                </p14:xfrm>
              </p:contentPart>
            </mc:Choice>
            <mc:Fallback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0928368B-F852-8D48-84D7-8CAECB2DEFB2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085321" y="2811466"/>
                    <a:ext cx="791640" cy="380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C20087-930D-5A4B-8068-803296052556}"/>
              </a:ext>
            </a:extLst>
          </p:cNvPr>
          <p:cNvSpPr txBox="1"/>
          <p:nvPr/>
        </p:nvSpPr>
        <p:spPr>
          <a:xfrm>
            <a:off x="3934454" y="988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737CB2-E4D8-F344-B8C5-9462675895ED}"/>
              </a:ext>
            </a:extLst>
          </p:cNvPr>
          <p:cNvSpPr txBox="1"/>
          <p:nvPr/>
        </p:nvSpPr>
        <p:spPr>
          <a:xfrm>
            <a:off x="4913940" y="980932"/>
            <a:ext cx="125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game state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B6B1B9F-BE3E-204B-9ED5-E7527C31953E}"/>
              </a:ext>
            </a:extLst>
          </p:cNvPr>
          <p:cNvGrpSpPr/>
          <p:nvPr/>
        </p:nvGrpSpPr>
        <p:grpSpPr>
          <a:xfrm>
            <a:off x="1640343" y="2848175"/>
            <a:ext cx="584697" cy="575745"/>
            <a:chOff x="2093961" y="2382706"/>
            <a:chExt cx="900360" cy="89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6C0C438-21A8-0243-BBD2-29559FD5777A}"/>
                    </a:ext>
                  </a:extLst>
                </p14:cNvPr>
                <p14:cNvContentPartPr/>
                <p14:nvPr/>
              </p14:nvContentPartPr>
              <p14:xfrm>
                <a:off x="2326161" y="2382706"/>
                <a:ext cx="160560" cy="888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6C0C438-21A8-0243-BBD2-29559FD5777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12320" y="2368660"/>
                  <a:ext cx="187689" cy="9163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D6912F5-D220-D741-BB13-2929D1F83DC4}"/>
                    </a:ext>
                  </a:extLst>
                </p14:cNvPr>
                <p14:cNvContentPartPr/>
                <p14:nvPr/>
              </p14:nvContentPartPr>
              <p14:xfrm>
                <a:off x="2547561" y="2430946"/>
                <a:ext cx="214920" cy="850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D6912F5-D220-D741-BB13-2929D1F83DC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34267" y="2417461"/>
                  <a:ext cx="242062" cy="87821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14CF2D6-9A04-304A-93FE-776B29F8283C}"/>
                </a:ext>
              </a:extLst>
            </p:cNvPr>
            <p:cNvGrpSpPr/>
            <p:nvPr/>
          </p:nvGrpSpPr>
          <p:grpSpPr>
            <a:xfrm>
              <a:off x="2093961" y="2510506"/>
              <a:ext cx="900360" cy="672480"/>
              <a:chOff x="2093961" y="2510506"/>
              <a:chExt cx="900360" cy="672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32AEA638-0A52-3544-8200-D430F03865BE}"/>
                      </a:ext>
                    </a:extLst>
                  </p14:cNvPr>
                  <p14:cNvContentPartPr/>
                  <p14:nvPr/>
                </p14:nvContentPartPr>
                <p14:xfrm>
                  <a:off x="2178921" y="2510506"/>
                  <a:ext cx="815400" cy="249120"/>
                </p14:xfrm>
              </p:contentPart>
            </mc:Choice>
            <mc:Fallback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32AEA638-0A52-3544-8200-D430F03865BE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165063" y="2496479"/>
                    <a:ext cx="842562" cy="2766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05846440-729C-6B44-8AB0-962E85E18F14}"/>
                      </a:ext>
                    </a:extLst>
                  </p14:cNvPr>
                  <p14:cNvContentPartPr/>
                  <p14:nvPr/>
                </p14:nvContentPartPr>
                <p14:xfrm>
                  <a:off x="2093961" y="2820106"/>
                  <a:ext cx="774000" cy="362880"/>
                </p14:xfrm>
              </p:contentPart>
            </mc:Choice>
            <mc:Fallback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05846440-729C-6B44-8AB0-962E85E18F14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080110" y="2806624"/>
                    <a:ext cx="801148" cy="390405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E7A057D-B8C1-2649-8726-71196A9A958C}"/>
              </a:ext>
            </a:extLst>
          </p:cNvPr>
          <p:cNvSpPr txBox="1"/>
          <p:nvPr/>
        </p:nvSpPr>
        <p:spPr>
          <a:xfrm>
            <a:off x="729516" y="37831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EB47346-E3B7-0148-9F2E-5ABCCA639605}"/>
              </a:ext>
            </a:extLst>
          </p:cNvPr>
          <p:cNvGrpSpPr/>
          <p:nvPr/>
        </p:nvGrpSpPr>
        <p:grpSpPr>
          <a:xfrm>
            <a:off x="738311" y="4004727"/>
            <a:ext cx="584697" cy="575745"/>
            <a:chOff x="2093961" y="2382706"/>
            <a:chExt cx="900360" cy="89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5A2C8F0-36E5-C141-879A-B90CC7102410}"/>
                    </a:ext>
                  </a:extLst>
                </p14:cNvPr>
                <p14:cNvContentPartPr/>
                <p14:nvPr/>
              </p14:nvContentPartPr>
              <p14:xfrm>
                <a:off x="2326161" y="2382706"/>
                <a:ext cx="160560" cy="888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5A2C8F0-36E5-C141-879A-B90CC710241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12320" y="2368660"/>
                  <a:ext cx="187689" cy="9163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572E041-BA2E-C54F-A93E-94DBA0FD72DF}"/>
                    </a:ext>
                  </a:extLst>
                </p14:cNvPr>
                <p14:cNvContentPartPr/>
                <p14:nvPr/>
              </p14:nvContentPartPr>
              <p14:xfrm>
                <a:off x="2547561" y="2430946"/>
                <a:ext cx="214920" cy="850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572E041-BA2E-C54F-A93E-94DBA0FD72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34267" y="2417461"/>
                  <a:ext cx="242062" cy="87821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6C54BDB-AD03-C549-8638-6A374F89B551}"/>
                </a:ext>
              </a:extLst>
            </p:cNvPr>
            <p:cNvGrpSpPr/>
            <p:nvPr/>
          </p:nvGrpSpPr>
          <p:grpSpPr>
            <a:xfrm>
              <a:off x="2093961" y="2510506"/>
              <a:ext cx="900360" cy="672480"/>
              <a:chOff x="2093961" y="2510506"/>
              <a:chExt cx="900360" cy="672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1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321EEE60-2C3B-6044-A7FC-79757FB3C99F}"/>
                      </a:ext>
                    </a:extLst>
                  </p14:cNvPr>
                  <p14:cNvContentPartPr/>
                  <p14:nvPr/>
                </p14:nvContentPartPr>
                <p14:xfrm>
                  <a:off x="2178921" y="2510506"/>
                  <a:ext cx="815400" cy="249120"/>
                </p14:xfrm>
              </p:contentPart>
            </mc:Choice>
            <mc:Fallback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321EEE60-2C3B-6044-A7FC-79757FB3C99F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165063" y="2496479"/>
                    <a:ext cx="842562" cy="2766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1918B2F8-BDC8-7544-B197-C99C75D1B000}"/>
                      </a:ext>
                    </a:extLst>
                  </p14:cNvPr>
                  <p14:cNvContentPartPr/>
                  <p14:nvPr/>
                </p14:nvContentPartPr>
                <p14:xfrm>
                  <a:off x="2093961" y="2820106"/>
                  <a:ext cx="774000" cy="362880"/>
                </p14:xfrm>
              </p:contentPart>
            </mc:Choice>
            <mc:Fallback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1918B2F8-BDC8-7544-B197-C99C75D1B000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080110" y="2806624"/>
                    <a:ext cx="801148" cy="390405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9ECA084-E7A7-D747-932F-49CCF29EB1ED}"/>
              </a:ext>
            </a:extLst>
          </p:cNvPr>
          <p:cNvGrpSpPr/>
          <p:nvPr/>
        </p:nvGrpSpPr>
        <p:grpSpPr>
          <a:xfrm>
            <a:off x="2725628" y="3958266"/>
            <a:ext cx="584697" cy="575745"/>
            <a:chOff x="2093961" y="2382706"/>
            <a:chExt cx="900360" cy="89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C78EC64-CE72-7C41-A917-231CC5B7B5C6}"/>
                    </a:ext>
                  </a:extLst>
                </p14:cNvPr>
                <p14:cNvContentPartPr/>
                <p14:nvPr/>
              </p14:nvContentPartPr>
              <p14:xfrm>
                <a:off x="2326161" y="2382706"/>
                <a:ext cx="160560" cy="888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C78EC64-CE72-7C41-A917-231CC5B7B5C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12320" y="2368660"/>
                  <a:ext cx="187689" cy="9163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22C7E1F-2047-7F4F-A908-AC3850AB2EF6}"/>
                    </a:ext>
                  </a:extLst>
                </p14:cNvPr>
                <p14:cNvContentPartPr/>
                <p14:nvPr/>
              </p14:nvContentPartPr>
              <p14:xfrm>
                <a:off x="2547561" y="2430946"/>
                <a:ext cx="214920" cy="850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22C7E1F-2047-7F4F-A908-AC3850AB2EF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34267" y="2417461"/>
                  <a:ext cx="242062" cy="87821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64A6386-45AD-FD4F-830D-71201BD488E2}"/>
                </a:ext>
              </a:extLst>
            </p:cNvPr>
            <p:cNvGrpSpPr/>
            <p:nvPr/>
          </p:nvGrpSpPr>
          <p:grpSpPr>
            <a:xfrm>
              <a:off x="2093961" y="2510506"/>
              <a:ext cx="900360" cy="672480"/>
              <a:chOff x="2093961" y="2510506"/>
              <a:chExt cx="900360" cy="672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5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28F2E683-133D-5245-91BF-357FCC308598}"/>
                      </a:ext>
                    </a:extLst>
                  </p14:cNvPr>
                  <p14:cNvContentPartPr/>
                  <p14:nvPr/>
                </p14:nvContentPartPr>
                <p14:xfrm>
                  <a:off x="2178921" y="2510506"/>
                  <a:ext cx="815400" cy="249120"/>
                </p14:xfrm>
              </p:contentPart>
            </mc:Choice>
            <mc:Fallback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28F2E683-133D-5245-91BF-357FCC308598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165063" y="2496479"/>
                    <a:ext cx="842562" cy="2766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D24D0080-6B9F-9147-A42E-C95CC1107B24}"/>
                      </a:ext>
                    </a:extLst>
                  </p14:cNvPr>
                  <p14:cNvContentPartPr/>
                  <p14:nvPr/>
                </p14:nvContentPartPr>
                <p14:xfrm>
                  <a:off x="2093961" y="2820106"/>
                  <a:ext cx="774000" cy="362880"/>
                </p14:xfrm>
              </p:contentPart>
            </mc:Choice>
            <mc:Fallback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D24D0080-6B9F-9147-A42E-C95CC1107B24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080110" y="2806624"/>
                    <a:ext cx="801148" cy="390405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3214A6C-CC1B-8F4D-BC79-C2C108AB6514}"/>
              </a:ext>
            </a:extLst>
          </p:cNvPr>
          <p:cNvSpPr txBox="1"/>
          <p:nvPr/>
        </p:nvSpPr>
        <p:spPr>
          <a:xfrm>
            <a:off x="2893828" y="40636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8D69AE-54ED-6D43-849B-5F9771EA7003}"/>
              </a:ext>
            </a:extLst>
          </p:cNvPr>
          <p:cNvSpPr txBox="1"/>
          <p:nvPr/>
        </p:nvSpPr>
        <p:spPr>
          <a:xfrm>
            <a:off x="1773552" y="409103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DFF9CA-BB14-7041-99BA-A7F253599ECD}"/>
              </a:ext>
            </a:extLst>
          </p:cNvPr>
          <p:cNvSpPr txBox="1"/>
          <p:nvPr/>
        </p:nvSpPr>
        <p:spPr>
          <a:xfrm>
            <a:off x="660857" y="50633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0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E495083-5A59-0C4C-A4E3-BE39A3C3A748}"/>
              </a:ext>
            </a:extLst>
          </p:cNvPr>
          <p:cNvGrpSpPr/>
          <p:nvPr/>
        </p:nvGrpSpPr>
        <p:grpSpPr>
          <a:xfrm>
            <a:off x="669652" y="5284887"/>
            <a:ext cx="584697" cy="575745"/>
            <a:chOff x="2093961" y="2382706"/>
            <a:chExt cx="900360" cy="89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B6E99AE-07D2-E94B-9B92-DFD30695B1B5}"/>
                    </a:ext>
                  </a:extLst>
                </p14:cNvPr>
                <p14:cNvContentPartPr/>
                <p14:nvPr/>
              </p14:nvContentPartPr>
              <p14:xfrm>
                <a:off x="2326161" y="2382706"/>
                <a:ext cx="160560" cy="888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B6E99AE-07D2-E94B-9B92-DFD30695B1B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12320" y="2368660"/>
                  <a:ext cx="187689" cy="9163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250966E-BC81-E84B-A910-0247A2177400}"/>
                    </a:ext>
                  </a:extLst>
                </p14:cNvPr>
                <p14:cNvContentPartPr/>
                <p14:nvPr/>
              </p14:nvContentPartPr>
              <p14:xfrm>
                <a:off x="2547561" y="2430946"/>
                <a:ext cx="214920" cy="850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250966E-BC81-E84B-A910-0247A217740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34267" y="2417461"/>
                  <a:ext cx="242062" cy="87821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279153D-A40C-E942-A541-7A18529202ED}"/>
                </a:ext>
              </a:extLst>
            </p:cNvPr>
            <p:cNvGrpSpPr/>
            <p:nvPr/>
          </p:nvGrpSpPr>
          <p:grpSpPr>
            <a:xfrm>
              <a:off x="2093961" y="2510506"/>
              <a:ext cx="900360" cy="672480"/>
              <a:chOff x="2093961" y="2510506"/>
              <a:chExt cx="900360" cy="672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9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6289B647-39C8-054A-B579-189491458E6B}"/>
                      </a:ext>
                    </a:extLst>
                  </p14:cNvPr>
                  <p14:cNvContentPartPr/>
                  <p14:nvPr/>
                </p14:nvContentPartPr>
                <p14:xfrm>
                  <a:off x="2178921" y="2510506"/>
                  <a:ext cx="815400" cy="249120"/>
                </p14:xfrm>
              </p:contentPart>
            </mc:Choice>
            <mc:Fallback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6289B647-39C8-054A-B579-189491458E6B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165063" y="2496479"/>
                    <a:ext cx="842562" cy="2766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9AA6C706-FD13-5D4A-8888-1D1972E93AB5}"/>
                      </a:ext>
                    </a:extLst>
                  </p14:cNvPr>
                  <p14:cNvContentPartPr/>
                  <p14:nvPr/>
                </p14:nvContentPartPr>
                <p14:xfrm>
                  <a:off x="2093961" y="2820106"/>
                  <a:ext cx="774000" cy="362880"/>
                </p14:xfrm>
              </p:contentPart>
            </mc:Choice>
            <mc:Fallback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9AA6C706-FD13-5D4A-8888-1D1972E93AB5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080110" y="2806624"/>
                    <a:ext cx="801148" cy="390405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48E9F63-CE06-C146-A367-57FED8A98C14}"/>
              </a:ext>
            </a:extLst>
          </p:cNvPr>
          <p:cNvSpPr txBox="1"/>
          <p:nvPr/>
        </p:nvSpPr>
        <p:spPr>
          <a:xfrm>
            <a:off x="1895403" y="50834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D03702E-6578-EB44-AA94-3263BE781612}"/>
              </a:ext>
            </a:extLst>
          </p:cNvPr>
          <p:cNvGrpSpPr/>
          <p:nvPr/>
        </p:nvGrpSpPr>
        <p:grpSpPr>
          <a:xfrm>
            <a:off x="1904198" y="5304954"/>
            <a:ext cx="584697" cy="575745"/>
            <a:chOff x="2093961" y="2382706"/>
            <a:chExt cx="900360" cy="89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B263C34-C80C-5841-A769-AEDD9AA2DF59}"/>
                    </a:ext>
                  </a:extLst>
                </p14:cNvPr>
                <p14:cNvContentPartPr/>
                <p14:nvPr/>
              </p14:nvContentPartPr>
              <p14:xfrm>
                <a:off x="2326161" y="2382706"/>
                <a:ext cx="160560" cy="888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B263C34-C80C-5841-A769-AEDD9AA2DF5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12320" y="2368660"/>
                  <a:ext cx="187689" cy="9163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644DE7D-DB0B-FE4E-BB2B-9B5259D1287B}"/>
                    </a:ext>
                  </a:extLst>
                </p14:cNvPr>
                <p14:cNvContentPartPr/>
                <p14:nvPr/>
              </p14:nvContentPartPr>
              <p14:xfrm>
                <a:off x="2547561" y="2430946"/>
                <a:ext cx="214920" cy="850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644DE7D-DB0B-FE4E-BB2B-9B5259D1287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34267" y="2417461"/>
                  <a:ext cx="242062" cy="87821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5BB64AA-223C-4345-8677-472E991222AF}"/>
                </a:ext>
              </a:extLst>
            </p:cNvPr>
            <p:cNvGrpSpPr/>
            <p:nvPr/>
          </p:nvGrpSpPr>
          <p:grpSpPr>
            <a:xfrm>
              <a:off x="2093961" y="2510506"/>
              <a:ext cx="900360" cy="672480"/>
              <a:chOff x="2093961" y="2510506"/>
              <a:chExt cx="900360" cy="672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3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A7F1B386-77DC-C84A-98F0-2DCC8A0A1DE0}"/>
                      </a:ext>
                    </a:extLst>
                  </p14:cNvPr>
                  <p14:cNvContentPartPr/>
                  <p14:nvPr/>
                </p14:nvContentPartPr>
                <p14:xfrm>
                  <a:off x="2178921" y="2510506"/>
                  <a:ext cx="815400" cy="24912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A7F1B386-77DC-C84A-98F0-2DCC8A0A1DE0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165063" y="2496479"/>
                    <a:ext cx="842562" cy="2766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CCF44B0C-1984-8048-8B81-609B543D054A}"/>
                      </a:ext>
                    </a:extLst>
                  </p14:cNvPr>
                  <p14:cNvContentPartPr/>
                  <p14:nvPr/>
                </p14:nvContentPartPr>
                <p14:xfrm>
                  <a:off x="2093961" y="2820106"/>
                  <a:ext cx="774000" cy="36288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CCF44B0C-1984-8048-8B81-609B543D054A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080110" y="2806624"/>
                    <a:ext cx="801148" cy="390405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DEFEBA9-6EEC-6046-9B2F-541EF6087022}"/>
              </a:ext>
            </a:extLst>
          </p:cNvPr>
          <p:cNvSpPr txBox="1"/>
          <p:nvPr/>
        </p:nvSpPr>
        <p:spPr>
          <a:xfrm>
            <a:off x="820444" y="53925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3E8E8F-B653-FF44-BD42-22AEB713C781}"/>
              </a:ext>
            </a:extLst>
          </p:cNvPr>
          <p:cNvSpPr txBox="1"/>
          <p:nvPr/>
        </p:nvSpPr>
        <p:spPr>
          <a:xfrm>
            <a:off x="2157604" y="575400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612C62B-CB10-AC49-909E-B613BAA125C2}"/>
                  </a:ext>
                </a:extLst>
              </p14:cNvPr>
              <p14:cNvContentPartPr/>
              <p14:nvPr/>
            </p14:nvContentPartPr>
            <p14:xfrm>
              <a:off x="1187800" y="3518800"/>
              <a:ext cx="486000" cy="3978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612C62B-CB10-AC49-909E-B613BAA125C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179160" y="3509800"/>
                <a:ext cx="50364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108C1F0-662D-5940-8B55-C4E266F3D3BC}"/>
                  </a:ext>
                </a:extLst>
              </p14:cNvPr>
              <p14:cNvContentPartPr/>
              <p14:nvPr/>
            </p14:nvContentPartPr>
            <p14:xfrm>
              <a:off x="1885120" y="3538240"/>
              <a:ext cx="97200" cy="5335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108C1F0-662D-5940-8B55-C4E266F3D3B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876120" y="3529240"/>
                <a:ext cx="11484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B95D04B-DC2B-D44D-BBA5-235C52DAE052}"/>
                  </a:ext>
                </a:extLst>
              </p14:cNvPr>
              <p14:cNvContentPartPr/>
              <p14:nvPr/>
            </p14:nvContentPartPr>
            <p14:xfrm>
              <a:off x="2242240" y="3351040"/>
              <a:ext cx="629640" cy="5529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B95D04B-DC2B-D44D-BBA5-235C52DAE05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233600" y="3342040"/>
                <a:ext cx="64728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57C927D-60DE-3E4A-8CF8-41860971AD68}"/>
                  </a:ext>
                </a:extLst>
              </p14:cNvPr>
              <p14:cNvContentPartPr/>
              <p14:nvPr/>
            </p14:nvContentPartPr>
            <p14:xfrm>
              <a:off x="961720" y="4682320"/>
              <a:ext cx="83880" cy="5277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57C927D-60DE-3E4A-8CF8-41860971AD6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53080" y="4673320"/>
                <a:ext cx="10152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EF70472-4BE8-7D46-A9E5-67A150354AE6}"/>
                  </a:ext>
                </a:extLst>
              </p14:cNvPr>
              <p14:cNvContentPartPr/>
              <p14:nvPr/>
            </p14:nvContentPartPr>
            <p14:xfrm>
              <a:off x="1312000" y="4521400"/>
              <a:ext cx="626040" cy="5950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EF70472-4BE8-7D46-A9E5-67A150354AE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303000" y="4512760"/>
                <a:ext cx="64368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B4EE64B-874D-8741-821A-1DCF2310954D}"/>
                  </a:ext>
                </a:extLst>
              </p14:cNvPr>
              <p14:cNvContentPartPr/>
              <p14:nvPr/>
            </p14:nvContentPartPr>
            <p14:xfrm>
              <a:off x="1202920" y="4674040"/>
              <a:ext cx="298080" cy="6026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B4EE64B-874D-8741-821A-1DCF2310954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194280" y="4665040"/>
                <a:ext cx="315720" cy="62028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DC4A28E5-B645-1744-867D-50D332703519}"/>
              </a:ext>
            </a:extLst>
          </p:cNvPr>
          <p:cNvSpPr txBox="1"/>
          <p:nvPr/>
        </p:nvSpPr>
        <p:spPr>
          <a:xfrm>
            <a:off x="1366562" y="543268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F0F86E-3EE4-9848-A418-BB03869654CF}"/>
              </a:ext>
            </a:extLst>
          </p:cNvPr>
          <p:cNvSpPr txBox="1"/>
          <p:nvPr/>
        </p:nvSpPr>
        <p:spPr>
          <a:xfrm>
            <a:off x="1351960" y="2383200"/>
            <a:ext cx="1137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game tree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A19792-A53A-6C46-82D3-87A2EF437F4A}"/>
              </a:ext>
            </a:extLst>
          </p:cNvPr>
          <p:cNvSpPr txBox="1"/>
          <p:nvPr/>
        </p:nvSpPr>
        <p:spPr>
          <a:xfrm>
            <a:off x="2788965" y="334678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>
                <a:solidFill>
                  <a:schemeClr val="accent1"/>
                </a:solidFill>
              </a:rPr>
              <a:t>0 plays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91666FD-D982-D64B-B865-98E3B0D1599D}"/>
              </a:ext>
            </a:extLst>
          </p:cNvPr>
          <p:cNvSpPr txBox="1"/>
          <p:nvPr/>
        </p:nvSpPr>
        <p:spPr>
          <a:xfrm>
            <a:off x="110944" y="4657947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>
                <a:solidFill>
                  <a:schemeClr val="accent1"/>
                </a:solidFill>
              </a:rPr>
              <a:t>X plays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9ADC17-DDAA-794D-8707-25ADBD373424}"/>
              </a:ext>
            </a:extLst>
          </p:cNvPr>
          <p:cNvSpPr txBox="1"/>
          <p:nvPr/>
        </p:nvSpPr>
        <p:spPr>
          <a:xfrm>
            <a:off x="5669960" y="2383200"/>
            <a:ext cx="1470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b="1" dirty="0"/>
              <a:t>min-max tree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713D6EA-F1FD-7C49-B277-27E789E43F32}"/>
                  </a:ext>
                </a:extLst>
              </p14:cNvPr>
              <p14:cNvContentPartPr/>
              <p14:nvPr/>
            </p14:nvContentPartPr>
            <p14:xfrm>
              <a:off x="5539198" y="3479583"/>
              <a:ext cx="486000" cy="3978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713D6EA-F1FD-7C49-B277-27E789E43F3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530558" y="3470583"/>
                <a:ext cx="50364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21F6588-D819-0547-9076-1626D7D24383}"/>
                  </a:ext>
                </a:extLst>
              </p14:cNvPr>
              <p14:cNvContentPartPr/>
              <p14:nvPr/>
            </p14:nvContentPartPr>
            <p14:xfrm>
              <a:off x="6236518" y="3499023"/>
              <a:ext cx="97200" cy="5335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21F6588-D819-0547-9076-1626D7D2438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227518" y="3490023"/>
                <a:ext cx="11484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C25F601-487F-D849-914E-AB7474F7B499}"/>
                  </a:ext>
                </a:extLst>
              </p14:cNvPr>
              <p14:cNvContentPartPr/>
              <p14:nvPr/>
            </p14:nvContentPartPr>
            <p14:xfrm>
              <a:off x="6593638" y="3311823"/>
              <a:ext cx="629640" cy="5529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C25F601-487F-D849-914E-AB7474F7B49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584998" y="3302823"/>
                <a:ext cx="647280" cy="57060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19F0DB47-05CF-F349-B3F5-09D50A75EF02}"/>
              </a:ext>
            </a:extLst>
          </p:cNvPr>
          <p:cNvSpPr txBox="1"/>
          <p:nvPr/>
        </p:nvSpPr>
        <p:spPr>
          <a:xfrm>
            <a:off x="7140363" y="3307571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>
                <a:solidFill>
                  <a:schemeClr val="accent1"/>
                </a:solidFill>
              </a:rPr>
              <a:t>maximise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64A916C-983A-A94B-A321-F97B4FDC12D5}"/>
                  </a:ext>
                </a:extLst>
              </p14:cNvPr>
              <p14:cNvContentPartPr/>
              <p14:nvPr/>
            </p14:nvContentPartPr>
            <p14:xfrm>
              <a:off x="5363571" y="4790267"/>
              <a:ext cx="83880" cy="5277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64A916C-983A-A94B-A321-F97B4FDC12D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354931" y="4781267"/>
                <a:ext cx="10152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E7CAAE6-2F53-034A-8714-C46689E97F07}"/>
                  </a:ext>
                </a:extLst>
              </p14:cNvPr>
              <p14:cNvContentPartPr/>
              <p14:nvPr/>
            </p14:nvContentPartPr>
            <p14:xfrm>
              <a:off x="5713851" y="4629347"/>
              <a:ext cx="626040" cy="5950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E7CAAE6-2F53-034A-8714-C46689E97F0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704851" y="4620707"/>
                <a:ext cx="64368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EA51E74-04A2-6440-AE99-4E42FDCD1D8B}"/>
                  </a:ext>
                </a:extLst>
              </p14:cNvPr>
              <p14:cNvContentPartPr/>
              <p14:nvPr/>
            </p14:nvContentPartPr>
            <p14:xfrm>
              <a:off x="5604771" y="4781987"/>
              <a:ext cx="298080" cy="6026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EA51E74-04A2-6440-AE99-4E42FDCD1D8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596131" y="4772987"/>
                <a:ext cx="315720" cy="620280"/>
              </a:xfrm>
              <a:prstGeom prst="rect">
                <a:avLst/>
              </a:prstGeom>
            </p:spPr>
          </p:pic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E0D0F64A-FA5B-0645-A650-7EFAF264E428}"/>
              </a:ext>
            </a:extLst>
          </p:cNvPr>
          <p:cNvSpPr txBox="1"/>
          <p:nvPr/>
        </p:nvSpPr>
        <p:spPr>
          <a:xfrm>
            <a:off x="4218820" y="4812467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>
                <a:solidFill>
                  <a:schemeClr val="accent1"/>
                </a:solidFill>
              </a:rPr>
              <a:t>minimise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F6D876F-C325-924D-BDEF-E1DD7DD1AF19}"/>
              </a:ext>
            </a:extLst>
          </p:cNvPr>
          <p:cNvSpPr txBox="1"/>
          <p:nvPr/>
        </p:nvSpPr>
        <p:spPr>
          <a:xfrm>
            <a:off x="7122041" y="395476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b="1" dirty="0"/>
              <a:t>win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482729-055A-FD44-AF56-CB1E0E2B1B47}"/>
              </a:ext>
            </a:extLst>
          </p:cNvPr>
          <p:cNvSpPr txBox="1"/>
          <p:nvPr/>
        </p:nvSpPr>
        <p:spPr>
          <a:xfrm>
            <a:off x="5999079" y="293823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b="1" dirty="0"/>
              <a:t>win</a:t>
            </a:r>
          </a:p>
        </p:txBody>
      </p:sp>
    </p:spTree>
    <p:extLst>
      <p:ext uri="{BB962C8B-B14F-4D97-AF65-F5344CB8AC3E}">
        <p14:creationId xmlns:p14="http://schemas.microsoft.com/office/powerpoint/2010/main" val="404354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3" grpId="0"/>
      <p:bldP spid="34" grpId="0"/>
      <p:bldP spid="35" grpId="0"/>
      <p:bldP spid="42" grpId="0"/>
      <p:bldP spid="49" grpId="0"/>
      <p:bldP spid="50" grpId="0"/>
      <p:bldP spid="57" grpId="0"/>
      <p:bldP spid="58" grpId="0"/>
      <p:bldP spid="59" grpId="0"/>
      <p:bldP spid="60" grpId="0"/>
      <p:bldP spid="61" grpId="0"/>
      <p:bldP spid="65" grpId="0"/>
      <p:bldP spid="69" grpId="0"/>
      <p:bldP spid="71" grpId="0"/>
      <p:bldP spid="7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AC8B58-4FC2-F148-80FD-1EC98258BBA9}"/>
              </a:ext>
            </a:extLst>
          </p:cNvPr>
          <p:cNvSpPr txBox="1"/>
          <p:nvPr/>
        </p:nvSpPr>
        <p:spPr>
          <a:xfrm>
            <a:off x="3707016" y="55891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D4A20A-A41B-0545-93A2-D3551D9DF759}"/>
              </a:ext>
            </a:extLst>
          </p:cNvPr>
          <p:cNvGrpSpPr/>
          <p:nvPr/>
        </p:nvGrpSpPr>
        <p:grpSpPr>
          <a:xfrm>
            <a:off x="3616436" y="714575"/>
            <a:ext cx="900360" cy="898920"/>
            <a:chOff x="2093961" y="2382706"/>
            <a:chExt cx="900360" cy="89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0FF5DBA-D52F-D241-A711-6127C5287827}"/>
                    </a:ext>
                  </a:extLst>
                </p14:cNvPr>
                <p14:cNvContentPartPr/>
                <p14:nvPr/>
              </p14:nvContentPartPr>
              <p14:xfrm>
                <a:off x="2326161" y="2382706"/>
                <a:ext cx="160560" cy="888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0FF5DBA-D52F-D241-A711-6127C528782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17161" y="2374066"/>
                  <a:ext cx="178200" cy="90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E8CF8F7-78BF-E940-907F-68FADC3CD7E0}"/>
                    </a:ext>
                  </a:extLst>
                </p14:cNvPr>
                <p14:cNvContentPartPr/>
                <p14:nvPr/>
              </p14:nvContentPartPr>
              <p14:xfrm>
                <a:off x="2547561" y="2430946"/>
                <a:ext cx="214920" cy="850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E8CF8F7-78BF-E940-907F-68FADC3CD7E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38921" y="2422306"/>
                  <a:ext cx="232560" cy="868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4A2F2DC-BA98-194E-90F7-71D34436231A}"/>
                </a:ext>
              </a:extLst>
            </p:cNvPr>
            <p:cNvGrpSpPr/>
            <p:nvPr/>
          </p:nvGrpSpPr>
          <p:grpSpPr>
            <a:xfrm>
              <a:off x="2093961" y="2510506"/>
              <a:ext cx="900360" cy="672480"/>
              <a:chOff x="2093961" y="2510506"/>
              <a:chExt cx="900360" cy="672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9DEDBCFC-81A9-984D-82E0-C399A13E7659}"/>
                      </a:ext>
                    </a:extLst>
                  </p14:cNvPr>
                  <p14:cNvContentPartPr/>
                  <p14:nvPr/>
                </p14:nvContentPartPr>
                <p14:xfrm>
                  <a:off x="2178921" y="2510506"/>
                  <a:ext cx="815400" cy="249120"/>
                </p14:xfrm>
              </p:contentPart>
            </mc:Choice>
            <mc:Fallback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9DEDBCFC-81A9-984D-82E0-C399A13E7659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69921" y="2501506"/>
                    <a:ext cx="833040" cy="266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0928368B-F852-8D48-84D7-8CAECB2DEFB2}"/>
                      </a:ext>
                    </a:extLst>
                  </p14:cNvPr>
                  <p14:cNvContentPartPr/>
                  <p14:nvPr/>
                </p14:nvContentPartPr>
                <p14:xfrm>
                  <a:off x="2093961" y="2820106"/>
                  <a:ext cx="774000" cy="362880"/>
                </p14:xfrm>
              </p:contentPart>
            </mc:Choice>
            <mc:Fallback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0928368B-F852-8D48-84D7-8CAECB2DEFB2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085321" y="2811466"/>
                    <a:ext cx="791640" cy="380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C20087-930D-5A4B-8068-803296052556}"/>
              </a:ext>
            </a:extLst>
          </p:cNvPr>
          <p:cNvSpPr txBox="1"/>
          <p:nvPr/>
        </p:nvSpPr>
        <p:spPr>
          <a:xfrm>
            <a:off x="3934454" y="988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737CB2-E4D8-F344-B8C5-9462675895ED}"/>
              </a:ext>
            </a:extLst>
          </p:cNvPr>
          <p:cNvSpPr txBox="1"/>
          <p:nvPr/>
        </p:nvSpPr>
        <p:spPr>
          <a:xfrm>
            <a:off x="4913940" y="980932"/>
            <a:ext cx="125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game state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B6B1B9F-BE3E-204B-9ED5-E7527C31953E}"/>
              </a:ext>
            </a:extLst>
          </p:cNvPr>
          <p:cNvGrpSpPr/>
          <p:nvPr/>
        </p:nvGrpSpPr>
        <p:grpSpPr>
          <a:xfrm>
            <a:off x="1640343" y="2848175"/>
            <a:ext cx="584697" cy="575745"/>
            <a:chOff x="2093961" y="2382706"/>
            <a:chExt cx="900360" cy="89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6C0C438-21A8-0243-BBD2-29559FD5777A}"/>
                    </a:ext>
                  </a:extLst>
                </p14:cNvPr>
                <p14:cNvContentPartPr/>
                <p14:nvPr/>
              </p14:nvContentPartPr>
              <p14:xfrm>
                <a:off x="2326161" y="2382706"/>
                <a:ext cx="160560" cy="888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6C0C438-21A8-0243-BBD2-29559FD5777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12320" y="2368660"/>
                  <a:ext cx="187689" cy="9163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D6912F5-D220-D741-BB13-2929D1F83DC4}"/>
                    </a:ext>
                  </a:extLst>
                </p14:cNvPr>
                <p14:cNvContentPartPr/>
                <p14:nvPr/>
              </p14:nvContentPartPr>
              <p14:xfrm>
                <a:off x="2547561" y="2430946"/>
                <a:ext cx="214920" cy="850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D6912F5-D220-D741-BB13-2929D1F83DC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34267" y="2417461"/>
                  <a:ext cx="242062" cy="87821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14CF2D6-9A04-304A-93FE-776B29F8283C}"/>
                </a:ext>
              </a:extLst>
            </p:cNvPr>
            <p:cNvGrpSpPr/>
            <p:nvPr/>
          </p:nvGrpSpPr>
          <p:grpSpPr>
            <a:xfrm>
              <a:off x="2093961" y="2510506"/>
              <a:ext cx="900360" cy="672480"/>
              <a:chOff x="2093961" y="2510506"/>
              <a:chExt cx="900360" cy="672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4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32AEA638-0A52-3544-8200-D430F03865BE}"/>
                      </a:ext>
                    </a:extLst>
                  </p14:cNvPr>
                  <p14:cNvContentPartPr/>
                  <p14:nvPr/>
                </p14:nvContentPartPr>
                <p14:xfrm>
                  <a:off x="2178921" y="2510506"/>
                  <a:ext cx="815400" cy="249120"/>
                </p14:xfrm>
              </p:contentPart>
            </mc:Choice>
            <mc:Fallback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32AEA638-0A52-3544-8200-D430F03865BE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165063" y="2496479"/>
                    <a:ext cx="842562" cy="2766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05846440-729C-6B44-8AB0-962E85E18F14}"/>
                      </a:ext>
                    </a:extLst>
                  </p14:cNvPr>
                  <p14:cNvContentPartPr/>
                  <p14:nvPr/>
                </p14:nvContentPartPr>
                <p14:xfrm>
                  <a:off x="2093961" y="2820106"/>
                  <a:ext cx="774000" cy="362880"/>
                </p14:xfrm>
              </p:contentPart>
            </mc:Choice>
            <mc:Fallback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05846440-729C-6B44-8AB0-962E85E18F1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080110" y="2806624"/>
                    <a:ext cx="801148" cy="390405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E7A057D-B8C1-2649-8726-71196A9A958C}"/>
              </a:ext>
            </a:extLst>
          </p:cNvPr>
          <p:cNvSpPr txBox="1"/>
          <p:nvPr/>
        </p:nvSpPr>
        <p:spPr>
          <a:xfrm>
            <a:off x="729516" y="37831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EB47346-E3B7-0148-9F2E-5ABCCA639605}"/>
              </a:ext>
            </a:extLst>
          </p:cNvPr>
          <p:cNvGrpSpPr/>
          <p:nvPr/>
        </p:nvGrpSpPr>
        <p:grpSpPr>
          <a:xfrm>
            <a:off x="738311" y="4004727"/>
            <a:ext cx="584697" cy="575745"/>
            <a:chOff x="2093961" y="2382706"/>
            <a:chExt cx="900360" cy="89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5A2C8F0-36E5-C141-879A-B90CC7102410}"/>
                    </a:ext>
                  </a:extLst>
                </p14:cNvPr>
                <p14:cNvContentPartPr/>
                <p14:nvPr/>
              </p14:nvContentPartPr>
              <p14:xfrm>
                <a:off x="2326161" y="2382706"/>
                <a:ext cx="160560" cy="888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5A2C8F0-36E5-C141-879A-B90CC710241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12320" y="2368660"/>
                  <a:ext cx="187689" cy="9163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572E041-BA2E-C54F-A93E-94DBA0FD72DF}"/>
                    </a:ext>
                  </a:extLst>
                </p14:cNvPr>
                <p14:cNvContentPartPr/>
                <p14:nvPr/>
              </p14:nvContentPartPr>
              <p14:xfrm>
                <a:off x="2547561" y="2430946"/>
                <a:ext cx="214920" cy="850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572E041-BA2E-C54F-A93E-94DBA0FD72D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34267" y="2417461"/>
                  <a:ext cx="242062" cy="87821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6C54BDB-AD03-C549-8638-6A374F89B551}"/>
                </a:ext>
              </a:extLst>
            </p:cNvPr>
            <p:cNvGrpSpPr/>
            <p:nvPr/>
          </p:nvGrpSpPr>
          <p:grpSpPr>
            <a:xfrm>
              <a:off x="2093961" y="2510506"/>
              <a:ext cx="900360" cy="672480"/>
              <a:chOff x="2093961" y="2510506"/>
              <a:chExt cx="900360" cy="672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0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321EEE60-2C3B-6044-A7FC-79757FB3C99F}"/>
                      </a:ext>
                    </a:extLst>
                  </p14:cNvPr>
                  <p14:cNvContentPartPr/>
                  <p14:nvPr/>
                </p14:nvContentPartPr>
                <p14:xfrm>
                  <a:off x="2178921" y="2510506"/>
                  <a:ext cx="815400" cy="249120"/>
                </p14:xfrm>
              </p:contentPart>
            </mc:Choice>
            <mc:Fallback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321EEE60-2C3B-6044-A7FC-79757FB3C99F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165063" y="2496479"/>
                    <a:ext cx="842562" cy="2766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1918B2F8-BDC8-7544-B197-C99C75D1B000}"/>
                      </a:ext>
                    </a:extLst>
                  </p14:cNvPr>
                  <p14:cNvContentPartPr/>
                  <p14:nvPr/>
                </p14:nvContentPartPr>
                <p14:xfrm>
                  <a:off x="2093961" y="2820106"/>
                  <a:ext cx="774000" cy="362880"/>
                </p14:xfrm>
              </p:contentPart>
            </mc:Choice>
            <mc:Fallback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1918B2F8-BDC8-7544-B197-C99C75D1B000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080110" y="2806624"/>
                    <a:ext cx="801148" cy="390405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9ECA084-E7A7-D747-932F-49CCF29EB1ED}"/>
              </a:ext>
            </a:extLst>
          </p:cNvPr>
          <p:cNvGrpSpPr/>
          <p:nvPr/>
        </p:nvGrpSpPr>
        <p:grpSpPr>
          <a:xfrm>
            <a:off x="2725628" y="3958266"/>
            <a:ext cx="584697" cy="575745"/>
            <a:chOff x="2093961" y="2382706"/>
            <a:chExt cx="900360" cy="89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C78EC64-CE72-7C41-A917-231CC5B7B5C6}"/>
                    </a:ext>
                  </a:extLst>
                </p14:cNvPr>
                <p14:cNvContentPartPr/>
                <p14:nvPr/>
              </p14:nvContentPartPr>
              <p14:xfrm>
                <a:off x="2326161" y="2382706"/>
                <a:ext cx="160560" cy="888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C78EC64-CE72-7C41-A917-231CC5B7B5C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12320" y="2368660"/>
                  <a:ext cx="187689" cy="9163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22C7E1F-2047-7F4F-A908-AC3850AB2EF6}"/>
                    </a:ext>
                  </a:extLst>
                </p14:cNvPr>
                <p14:cNvContentPartPr/>
                <p14:nvPr/>
              </p14:nvContentPartPr>
              <p14:xfrm>
                <a:off x="2547561" y="2430946"/>
                <a:ext cx="214920" cy="850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22C7E1F-2047-7F4F-A908-AC3850AB2EF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34267" y="2417461"/>
                  <a:ext cx="242062" cy="87821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64A6386-45AD-FD4F-830D-71201BD488E2}"/>
                </a:ext>
              </a:extLst>
            </p:cNvPr>
            <p:cNvGrpSpPr/>
            <p:nvPr/>
          </p:nvGrpSpPr>
          <p:grpSpPr>
            <a:xfrm>
              <a:off x="2093961" y="2510506"/>
              <a:ext cx="900360" cy="672480"/>
              <a:chOff x="2093961" y="2510506"/>
              <a:chExt cx="900360" cy="672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4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28F2E683-133D-5245-91BF-357FCC308598}"/>
                      </a:ext>
                    </a:extLst>
                  </p14:cNvPr>
                  <p14:cNvContentPartPr/>
                  <p14:nvPr/>
                </p14:nvContentPartPr>
                <p14:xfrm>
                  <a:off x="2178921" y="2510506"/>
                  <a:ext cx="815400" cy="249120"/>
                </p14:xfrm>
              </p:contentPart>
            </mc:Choice>
            <mc:Fallback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28F2E683-133D-5245-91BF-357FCC308598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165063" y="2496479"/>
                    <a:ext cx="842562" cy="2766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D24D0080-6B9F-9147-A42E-C95CC1107B24}"/>
                      </a:ext>
                    </a:extLst>
                  </p14:cNvPr>
                  <p14:cNvContentPartPr/>
                  <p14:nvPr/>
                </p14:nvContentPartPr>
                <p14:xfrm>
                  <a:off x="2093961" y="2820106"/>
                  <a:ext cx="774000" cy="362880"/>
                </p14:xfrm>
              </p:contentPart>
            </mc:Choice>
            <mc:Fallback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D24D0080-6B9F-9147-A42E-C95CC1107B2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080110" y="2806624"/>
                    <a:ext cx="801148" cy="390405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3214A6C-CC1B-8F4D-BC79-C2C108AB6514}"/>
              </a:ext>
            </a:extLst>
          </p:cNvPr>
          <p:cNvSpPr txBox="1"/>
          <p:nvPr/>
        </p:nvSpPr>
        <p:spPr>
          <a:xfrm>
            <a:off x="2893828" y="40636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8D69AE-54ED-6D43-849B-5F9771EA7003}"/>
              </a:ext>
            </a:extLst>
          </p:cNvPr>
          <p:cNvSpPr txBox="1"/>
          <p:nvPr/>
        </p:nvSpPr>
        <p:spPr>
          <a:xfrm>
            <a:off x="1773552" y="409103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DFF9CA-BB14-7041-99BA-A7F253599ECD}"/>
              </a:ext>
            </a:extLst>
          </p:cNvPr>
          <p:cNvSpPr txBox="1"/>
          <p:nvPr/>
        </p:nvSpPr>
        <p:spPr>
          <a:xfrm>
            <a:off x="660857" y="50633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0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E495083-5A59-0C4C-A4E3-BE39A3C3A748}"/>
              </a:ext>
            </a:extLst>
          </p:cNvPr>
          <p:cNvGrpSpPr/>
          <p:nvPr/>
        </p:nvGrpSpPr>
        <p:grpSpPr>
          <a:xfrm>
            <a:off x="669652" y="5284887"/>
            <a:ext cx="584697" cy="575745"/>
            <a:chOff x="2093961" y="2382706"/>
            <a:chExt cx="900360" cy="89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B6E99AE-07D2-E94B-9B92-DFD30695B1B5}"/>
                    </a:ext>
                  </a:extLst>
                </p14:cNvPr>
                <p14:cNvContentPartPr/>
                <p14:nvPr/>
              </p14:nvContentPartPr>
              <p14:xfrm>
                <a:off x="2326161" y="2382706"/>
                <a:ext cx="160560" cy="888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B6E99AE-07D2-E94B-9B92-DFD30695B1B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12320" y="2368660"/>
                  <a:ext cx="187689" cy="9163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250966E-BC81-E84B-A910-0247A2177400}"/>
                    </a:ext>
                  </a:extLst>
                </p14:cNvPr>
                <p14:cNvContentPartPr/>
                <p14:nvPr/>
              </p14:nvContentPartPr>
              <p14:xfrm>
                <a:off x="2547561" y="2430946"/>
                <a:ext cx="214920" cy="850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250966E-BC81-E84B-A910-0247A217740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34267" y="2417461"/>
                  <a:ext cx="242062" cy="87821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279153D-A40C-E942-A541-7A18529202ED}"/>
                </a:ext>
              </a:extLst>
            </p:cNvPr>
            <p:cNvGrpSpPr/>
            <p:nvPr/>
          </p:nvGrpSpPr>
          <p:grpSpPr>
            <a:xfrm>
              <a:off x="2093961" y="2510506"/>
              <a:ext cx="900360" cy="672480"/>
              <a:chOff x="2093961" y="2510506"/>
              <a:chExt cx="900360" cy="672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8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6289B647-39C8-054A-B579-189491458E6B}"/>
                      </a:ext>
                    </a:extLst>
                  </p14:cNvPr>
                  <p14:cNvContentPartPr/>
                  <p14:nvPr/>
                </p14:nvContentPartPr>
                <p14:xfrm>
                  <a:off x="2178921" y="2510506"/>
                  <a:ext cx="815400" cy="249120"/>
                </p14:xfrm>
              </p:contentPart>
            </mc:Choice>
            <mc:Fallback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6289B647-39C8-054A-B579-189491458E6B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165063" y="2496479"/>
                    <a:ext cx="842562" cy="2766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9AA6C706-FD13-5D4A-8888-1D1972E93AB5}"/>
                      </a:ext>
                    </a:extLst>
                  </p14:cNvPr>
                  <p14:cNvContentPartPr/>
                  <p14:nvPr/>
                </p14:nvContentPartPr>
                <p14:xfrm>
                  <a:off x="2093961" y="2820106"/>
                  <a:ext cx="774000" cy="362880"/>
                </p14:xfrm>
              </p:contentPart>
            </mc:Choice>
            <mc:Fallback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9AA6C706-FD13-5D4A-8888-1D1972E93AB5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080110" y="2806624"/>
                    <a:ext cx="801148" cy="390405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48E9F63-CE06-C146-A367-57FED8A98C14}"/>
              </a:ext>
            </a:extLst>
          </p:cNvPr>
          <p:cNvSpPr txBox="1"/>
          <p:nvPr/>
        </p:nvSpPr>
        <p:spPr>
          <a:xfrm>
            <a:off x="1895403" y="50834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D03702E-6578-EB44-AA94-3263BE781612}"/>
              </a:ext>
            </a:extLst>
          </p:cNvPr>
          <p:cNvGrpSpPr/>
          <p:nvPr/>
        </p:nvGrpSpPr>
        <p:grpSpPr>
          <a:xfrm>
            <a:off x="1904198" y="5304954"/>
            <a:ext cx="584697" cy="575745"/>
            <a:chOff x="2093961" y="2382706"/>
            <a:chExt cx="900360" cy="89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B263C34-C80C-5841-A769-AEDD9AA2DF59}"/>
                    </a:ext>
                  </a:extLst>
                </p14:cNvPr>
                <p14:cNvContentPartPr/>
                <p14:nvPr/>
              </p14:nvContentPartPr>
              <p14:xfrm>
                <a:off x="2326161" y="2382706"/>
                <a:ext cx="160560" cy="888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B263C34-C80C-5841-A769-AEDD9AA2DF5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12320" y="2368660"/>
                  <a:ext cx="187689" cy="9163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644DE7D-DB0B-FE4E-BB2B-9B5259D1287B}"/>
                    </a:ext>
                  </a:extLst>
                </p14:cNvPr>
                <p14:cNvContentPartPr/>
                <p14:nvPr/>
              </p14:nvContentPartPr>
              <p14:xfrm>
                <a:off x="2547561" y="2430946"/>
                <a:ext cx="214920" cy="850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644DE7D-DB0B-FE4E-BB2B-9B5259D1287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34267" y="2417461"/>
                  <a:ext cx="242062" cy="87821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5BB64AA-223C-4345-8677-472E991222AF}"/>
                </a:ext>
              </a:extLst>
            </p:cNvPr>
            <p:cNvGrpSpPr/>
            <p:nvPr/>
          </p:nvGrpSpPr>
          <p:grpSpPr>
            <a:xfrm>
              <a:off x="2093961" y="2510506"/>
              <a:ext cx="900360" cy="672480"/>
              <a:chOff x="2093961" y="2510506"/>
              <a:chExt cx="900360" cy="672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2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A7F1B386-77DC-C84A-98F0-2DCC8A0A1DE0}"/>
                      </a:ext>
                    </a:extLst>
                  </p14:cNvPr>
                  <p14:cNvContentPartPr/>
                  <p14:nvPr/>
                </p14:nvContentPartPr>
                <p14:xfrm>
                  <a:off x="2178921" y="2510506"/>
                  <a:ext cx="815400" cy="24912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A7F1B386-77DC-C84A-98F0-2DCC8A0A1DE0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165063" y="2496479"/>
                    <a:ext cx="842562" cy="2766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CCF44B0C-1984-8048-8B81-609B543D054A}"/>
                      </a:ext>
                    </a:extLst>
                  </p14:cNvPr>
                  <p14:cNvContentPartPr/>
                  <p14:nvPr/>
                </p14:nvContentPartPr>
                <p14:xfrm>
                  <a:off x="2093961" y="2820106"/>
                  <a:ext cx="774000" cy="36288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CCF44B0C-1984-8048-8B81-609B543D054A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080110" y="2806624"/>
                    <a:ext cx="801148" cy="390405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DEFEBA9-6EEC-6046-9B2F-541EF6087022}"/>
              </a:ext>
            </a:extLst>
          </p:cNvPr>
          <p:cNvSpPr txBox="1"/>
          <p:nvPr/>
        </p:nvSpPr>
        <p:spPr>
          <a:xfrm>
            <a:off x="820444" y="53925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3E8E8F-B653-FF44-BD42-22AEB713C781}"/>
              </a:ext>
            </a:extLst>
          </p:cNvPr>
          <p:cNvSpPr txBox="1"/>
          <p:nvPr/>
        </p:nvSpPr>
        <p:spPr>
          <a:xfrm>
            <a:off x="2157604" y="575400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612C62B-CB10-AC49-909E-B613BAA125C2}"/>
                  </a:ext>
                </a:extLst>
              </p14:cNvPr>
              <p14:cNvContentPartPr/>
              <p14:nvPr/>
            </p14:nvContentPartPr>
            <p14:xfrm>
              <a:off x="1187800" y="3518800"/>
              <a:ext cx="486000" cy="3978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612C62B-CB10-AC49-909E-B613BAA125C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79160" y="3509800"/>
                <a:ext cx="50364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108C1F0-662D-5940-8B55-C4E266F3D3BC}"/>
                  </a:ext>
                </a:extLst>
              </p14:cNvPr>
              <p14:cNvContentPartPr/>
              <p14:nvPr/>
            </p14:nvContentPartPr>
            <p14:xfrm>
              <a:off x="1885120" y="3538240"/>
              <a:ext cx="97200" cy="5335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108C1F0-662D-5940-8B55-C4E266F3D3B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876120" y="3529240"/>
                <a:ext cx="11484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B95D04B-DC2B-D44D-BBA5-235C52DAE052}"/>
                  </a:ext>
                </a:extLst>
              </p14:cNvPr>
              <p14:cNvContentPartPr/>
              <p14:nvPr/>
            </p14:nvContentPartPr>
            <p14:xfrm>
              <a:off x="2242240" y="3351040"/>
              <a:ext cx="629640" cy="5529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B95D04B-DC2B-D44D-BBA5-235C52DAE05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233600" y="3342040"/>
                <a:ext cx="64728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57C927D-60DE-3E4A-8CF8-41860971AD68}"/>
                  </a:ext>
                </a:extLst>
              </p14:cNvPr>
              <p14:cNvContentPartPr/>
              <p14:nvPr/>
            </p14:nvContentPartPr>
            <p14:xfrm>
              <a:off x="961720" y="4682320"/>
              <a:ext cx="83880" cy="5277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57C927D-60DE-3E4A-8CF8-41860971AD6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53080" y="4673320"/>
                <a:ext cx="10152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EF70472-4BE8-7D46-A9E5-67A150354AE6}"/>
                  </a:ext>
                </a:extLst>
              </p14:cNvPr>
              <p14:cNvContentPartPr/>
              <p14:nvPr/>
            </p14:nvContentPartPr>
            <p14:xfrm>
              <a:off x="1312000" y="4521400"/>
              <a:ext cx="626040" cy="5950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EF70472-4BE8-7D46-A9E5-67A150354AE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303000" y="4512760"/>
                <a:ext cx="64368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B4EE64B-874D-8741-821A-1DCF2310954D}"/>
                  </a:ext>
                </a:extLst>
              </p14:cNvPr>
              <p14:cNvContentPartPr/>
              <p14:nvPr/>
            </p14:nvContentPartPr>
            <p14:xfrm>
              <a:off x="1202920" y="4674040"/>
              <a:ext cx="298080" cy="6026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B4EE64B-874D-8741-821A-1DCF2310954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94280" y="4665040"/>
                <a:ext cx="315720" cy="62028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DC4A28E5-B645-1744-867D-50D332703519}"/>
              </a:ext>
            </a:extLst>
          </p:cNvPr>
          <p:cNvSpPr txBox="1"/>
          <p:nvPr/>
        </p:nvSpPr>
        <p:spPr>
          <a:xfrm>
            <a:off x="1366562" y="543268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F0F86E-3EE4-9848-A418-BB03869654CF}"/>
              </a:ext>
            </a:extLst>
          </p:cNvPr>
          <p:cNvSpPr txBox="1"/>
          <p:nvPr/>
        </p:nvSpPr>
        <p:spPr>
          <a:xfrm>
            <a:off x="1351960" y="2383200"/>
            <a:ext cx="1137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game tree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A19792-A53A-6C46-82D3-87A2EF437F4A}"/>
              </a:ext>
            </a:extLst>
          </p:cNvPr>
          <p:cNvSpPr txBox="1"/>
          <p:nvPr/>
        </p:nvSpPr>
        <p:spPr>
          <a:xfrm>
            <a:off x="2788965" y="334678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>
                <a:solidFill>
                  <a:schemeClr val="accent1"/>
                </a:solidFill>
              </a:rPr>
              <a:t>0 plays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91666FD-D982-D64B-B865-98E3B0D1599D}"/>
              </a:ext>
            </a:extLst>
          </p:cNvPr>
          <p:cNvSpPr txBox="1"/>
          <p:nvPr/>
        </p:nvSpPr>
        <p:spPr>
          <a:xfrm>
            <a:off x="110944" y="4657947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>
                <a:solidFill>
                  <a:schemeClr val="accent1"/>
                </a:solidFill>
              </a:rPr>
              <a:t>X plays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9ADC17-DDAA-794D-8707-25ADBD373424}"/>
              </a:ext>
            </a:extLst>
          </p:cNvPr>
          <p:cNvSpPr txBox="1"/>
          <p:nvPr/>
        </p:nvSpPr>
        <p:spPr>
          <a:xfrm>
            <a:off x="5669960" y="2383200"/>
            <a:ext cx="1470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b="1" dirty="0"/>
              <a:t>min-max tree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713D6EA-F1FD-7C49-B277-27E789E43F32}"/>
                  </a:ext>
                </a:extLst>
              </p14:cNvPr>
              <p14:cNvContentPartPr/>
              <p14:nvPr/>
            </p14:nvContentPartPr>
            <p14:xfrm>
              <a:off x="5539198" y="3479583"/>
              <a:ext cx="486000" cy="3978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713D6EA-F1FD-7C49-B277-27E789E43F3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30558" y="3470583"/>
                <a:ext cx="50364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21F6588-D819-0547-9076-1626D7D24383}"/>
                  </a:ext>
                </a:extLst>
              </p14:cNvPr>
              <p14:cNvContentPartPr/>
              <p14:nvPr/>
            </p14:nvContentPartPr>
            <p14:xfrm>
              <a:off x="6236518" y="3499023"/>
              <a:ext cx="97200" cy="5335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21F6588-D819-0547-9076-1626D7D2438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27518" y="3490023"/>
                <a:ext cx="11484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C25F601-487F-D849-914E-AB7474F7B499}"/>
                  </a:ext>
                </a:extLst>
              </p14:cNvPr>
              <p14:cNvContentPartPr/>
              <p14:nvPr/>
            </p14:nvContentPartPr>
            <p14:xfrm>
              <a:off x="6593638" y="3311823"/>
              <a:ext cx="629640" cy="5529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C25F601-487F-D849-914E-AB7474F7B49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584998" y="3302823"/>
                <a:ext cx="647280" cy="57060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19F0DB47-05CF-F349-B3F5-09D50A75EF02}"/>
              </a:ext>
            </a:extLst>
          </p:cNvPr>
          <p:cNvSpPr txBox="1"/>
          <p:nvPr/>
        </p:nvSpPr>
        <p:spPr>
          <a:xfrm>
            <a:off x="7140363" y="3307571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>
                <a:solidFill>
                  <a:schemeClr val="accent1"/>
                </a:solidFill>
              </a:rPr>
              <a:t>maximise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64A916C-983A-A94B-A321-F97B4FDC12D5}"/>
                  </a:ext>
                </a:extLst>
              </p14:cNvPr>
              <p14:cNvContentPartPr/>
              <p14:nvPr/>
            </p14:nvContentPartPr>
            <p14:xfrm>
              <a:off x="5363571" y="4790267"/>
              <a:ext cx="83880" cy="5277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64A916C-983A-A94B-A321-F97B4FDC12D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54931" y="4781267"/>
                <a:ext cx="10152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E7CAAE6-2F53-034A-8714-C46689E97F07}"/>
                  </a:ext>
                </a:extLst>
              </p14:cNvPr>
              <p14:cNvContentPartPr/>
              <p14:nvPr/>
            </p14:nvContentPartPr>
            <p14:xfrm>
              <a:off x="5713851" y="4629347"/>
              <a:ext cx="626040" cy="5950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E7CAAE6-2F53-034A-8714-C46689E97F0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04851" y="4620707"/>
                <a:ext cx="64368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EA51E74-04A2-6440-AE99-4E42FDCD1D8B}"/>
                  </a:ext>
                </a:extLst>
              </p14:cNvPr>
              <p14:cNvContentPartPr/>
              <p14:nvPr/>
            </p14:nvContentPartPr>
            <p14:xfrm>
              <a:off x="5604771" y="4781987"/>
              <a:ext cx="298080" cy="6026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EA51E74-04A2-6440-AE99-4E42FDCD1D8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96131" y="4772987"/>
                <a:ext cx="315720" cy="620280"/>
              </a:xfrm>
              <a:prstGeom prst="rect">
                <a:avLst/>
              </a:prstGeom>
            </p:spPr>
          </p:pic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E0D0F64A-FA5B-0645-A650-7EFAF264E428}"/>
              </a:ext>
            </a:extLst>
          </p:cNvPr>
          <p:cNvSpPr txBox="1"/>
          <p:nvPr/>
        </p:nvSpPr>
        <p:spPr>
          <a:xfrm>
            <a:off x="4218820" y="4812467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>
                <a:solidFill>
                  <a:schemeClr val="accent1"/>
                </a:solidFill>
              </a:rPr>
              <a:t>minimise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F6D876F-C325-924D-BDEF-E1DD7DD1AF19}"/>
              </a:ext>
            </a:extLst>
          </p:cNvPr>
          <p:cNvSpPr txBox="1"/>
          <p:nvPr/>
        </p:nvSpPr>
        <p:spPr>
          <a:xfrm>
            <a:off x="5631701" y="539903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b="1" dirty="0"/>
              <a:t>lose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482729-055A-FD44-AF56-CB1E0E2B1B47}"/>
              </a:ext>
            </a:extLst>
          </p:cNvPr>
          <p:cNvSpPr txBox="1"/>
          <p:nvPr/>
        </p:nvSpPr>
        <p:spPr>
          <a:xfrm>
            <a:off x="5134236" y="414796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b="1" dirty="0"/>
              <a:t>lose</a:t>
            </a:r>
          </a:p>
        </p:txBody>
      </p:sp>
    </p:spTree>
    <p:extLst>
      <p:ext uri="{BB962C8B-B14F-4D97-AF65-F5344CB8AC3E}">
        <p14:creationId xmlns:p14="http://schemas.microsoft.com/office/powerpoint/2010/main" val="253612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AC8B58-4FC2-F148-80FD-1EC98258BBA9}"/>
              </a:ext>
            </a:extLst>
          </p:cNvPr>
          <p:cNvSpPr txBox="1"/>
          <p:nvPr/>
        </p:nvSpPr>
        <p:spPr>
          <a:xfrm>
            <a:off x="3707016" y="55891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D4A20A-A41B-0545-93A2-D3551D9DF759}"/>
              </a:ext>
            </a:extLst>
          </p:cNvPr>
          <p:cNvGrpSpPr/>
          <p:nvPr/>
        </p:nvGrpSpPr>
        <p:grpSpPr>
          <a:xfrm>
            <a:off x="3616436" y="714575"/>
            <a:ext cx="900360" cy="898920"/>
            <a:chOff x="2093961" y="2382706"/>
            <a:chExt cx="900360" cy="89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0FF5DBA-D52F-D241-A711-6127C5287827}"/>
                    </a:ext>
                  </a:extLst>
                </p14:cNvPr>
                <p14:cNvContentPartPr/>
                <p14:nvPr/>
              </p14:nvContentPartPr>
              <p14:xfrm>
                <a:off x="2326161" y="2382706"/>
                <a:ext cx="160560" cy="888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0FF5DBA-D52F-D241-A711-6127C528782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17161" y="2374066"/>
                  <a:ext cx="178200" cy="90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E8CF8F7-78BF-E940-907F-68FADC3CD7E0}"/>
                    </a:ext>
                  </a:extLst>
                </p14:cNvPr>
                <p14:cNvContentPartPr/>
                <p14:nvPr/>
              </p14:nvContentPartPr>
              <p14:xfrm>
                <a:off x="2547561" y="2430946"/>
                <a:ext cx="214920" cy="850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E8CF8F7-78BF-E940-907F-68FADC3CD7E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38921" y="2422306"/>
                  <a:ext cx="232560" cy="868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4A2F2DC-BA98-194E-90F7-71D34436231A}"/>
                </a:ext>
              </a:extLst>
            </p:cNvPr>
            <p:cNvGrpSpPr/>
            <p:nvPr/>
          </p:nvGrpSpPr>
          <p:grpSpPr>
            <a:xfrm>
              <a:off x="2093961" y="2510506"/>
              <a:ext cx="900360" cy="672480"/>
              <a:chOff x="2093961" y="2510506"/>
              <a:chExt cx="900360" cy="672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9DEDBCFC-81A9-984D-82E0-C399A13E7659}"/>
                      </a:ext>
                    </a:extLst>
                  </p14:cNvPr>
                  <p14:cNvContentPartPr/>
                  <p14:nvPr/>
                </p14:nvContentPartPr>
                <p14:xfrm>
                  <a:off x="2178921" y="2510506"/>
                  <a:ext cx="815400" cy="249120"/>
                </p14:xfrm>
              </p:contentPart>
            </mc:Choice>
            <mc:Fallback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9DEDBCFC-81A9-984D-82E0-C399A13E7659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69921" y="2501506"/>
                    <a:ext cx="833040" cy="266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0928368B-F852-8D48-84D7-8CAECB2DEFB2}"/>
                      </a:ext>
                    </a:extLst>
                  </p14:cNvPr>
                  <p14:cNvContentPartPr/>
                  <p14:nvPr/>
                </p14:nvContentPartPr>
                <p14:xfrm>
                  <a:off x="2093961" y="2820106"/>
                  <a:ext cx="774000" cy="362880"/>
                </p14:xfrm>
              </p:contentPart>
            </mc:Choice>
            <mc:Fallback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0928368B-F852-8D48-84D7-8CAECB2DEFB2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085321" y="2811466"/>
                    <a:ext cx="791640" cy="380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C20087-930D-5A4B-8068-803296052556}"/>
              </a:ext>
            </a:extLst>
          </p:cNvPr>
          <p:cNvSpPr txBox="1"/>
          <p:nvPr/>
        </p:nvSpPr>
        <p:spPr>
          <a:xfrm>
            <a:off x="3934454" y="988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737CB2-E4D8-F344-B8C5-9462675895ED}"/>
              </a:ext>
            </a:extLst>
          </p:cNvPr>
          <p:cNvSpPr txBox="1"/>
          <p:nvPr/>
        </p:nvSpPr>
        <p:spPr>
          <a:xfrm>
            <a:off x="4913940" y="980932"/>
            <a:ext cx="125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game state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B6B1B9F-BE3E-204B-9ED5-E7527C31953E}"/>
              </a:ext>
            </a:extLst>
          </p:cNvPr>
          <p:cNvGrpSpPr/>
          <p:nvPr/>
        </p:nvGrpSpPr>
        <p:grpSpPr>
          <a:xfrm>
            <a:off x="1640343" y="2848175"/>
            <a:ext cx="584697" cy="575745"/>
            <a:chOff x="2093961" y="2382706"/>
            <a:chExt cx="900360" cy="89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6C0C438-21A8-0243-BBD2-29559FD5777A}"/>
                    </a:ext>
                  </a:extLst>
                </p14:cNvPr>
                <p14:cNvContentPartPr/>
                <p14:nvPr/>
              </p14:nvContentPartPr>
              <p14:xfrm>
                <a:off x="2326161" y="2382706"/>
                <a:ext cx="160560" cy="888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6C0C438-21A8-0243-BBD2-29559FD5777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12320" y="2368660"/>
                  <a:ext cx="187689" cy="9163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D6912F5-D220-D741-BB13-2929D1F83DC4}"/>
                    </a:ext>
                  </a:extLst>
                </p14:cNvPr>
                <p14:cNvContentPartPr/>
                <p14:nvPr/>
              </p14:nvContentPartPr>
              <p14:xfrm>
                <a:off x="2547561" y="2430946"/>
                <a:ext cx="214920" cy="850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D6912F5-D220-D741-BB13-2929D1F83DC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34267" y="2417461"/>
                  <a:ext cx="242062" cy="87821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14CF2D6-9A04-304A-93FE-776B29F8283C}"/>
                </a:ext>
              </a:extLst>
            </p:cNvPr>
            <p:cNvGrpSpPr/>
            <p:nvPr/>
          </p:nvGrpSpPr>
          <p:grpSpPr>
            <a:xfrm>
              <a:off x="2093961" y="2510506"/>
              <a:ext cx="900360" cy="672480"/>
              <a:chOff x="2093961" y="2510506"/>
              <a:chExt cx="900360" cy="672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4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32AEA638-0A52-3544-8200-D430F03865BE}"/>
                      </a:ext>
                    </a:extLst>
                  </p14:cNvPr>
                  <p14:cNvContentPartPr/>
                  <p14:nvPr/>
                </p14:nvContentPartPr>
                <p14:xfrm>
                  <a:off x="2178921" y="2510506"/>
                  <a:ext cx="815400" cy="249120"/>
                </p14:xfrm>
              </p:contentPart>
            </mc:Choice>
            <mc:Fallback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32AEA638-0A52-3544-8200-D430F03865BE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165063" y="2496479"/>
                    <a:ext cx="842562" cy="2766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05846440-729C-6B44-8AB0-962E85E18F14}"/>
                      </a:ext>
                    </a:extLst>
                  </p14:cNvPr>
                  <p14:cNvContentPartPr/>
                  <p14:nvPr/>
                </p14:nvContentPartPr>
                <p14:xfrm>
                  <a:off x="2093961" y="2820106"/>
                  <a:ext cx="774000" cy="362880"/>
                </p14:xfrm>
              </p:contentPart>
            </mc:Choice>
            <mc:Fallback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05846440-729C-6B44-8AB0-962E85E18F1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080110" y="2806624"/>
                    <a:ext cx="801148" cy="390405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E7A057D-B8C1-2649-8726-71196A9A958C}"/>
              </a:ext>
            </a:extLst>
          </p:cNvPr>
          <p:cNvSpPr txBox="1"/>
          <p:nvPr/>
        </p:nvSpPr>
        <p:spPr>
          <a:xfrm>
            <a:off x="729516" y="37831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EB47346-E3B7-0148-9F2E-5ABCCA639605}"/>
              </a:ext>
            </a:extLst>
          </p:cNvPr>
          <p:cNvGrpSpPr/>
          <p:nvPr/>
        </p:nvGrpSpPr>
        <p:grpSpPr>
          <a:xfrm>
            <a:off x="738311" y="4004727"/>
            <a:ext cx="584697" cy="575745"/>
            <a:chOff x="2093961" y="2382706"/>
            <a:chExt cx="900360" cy="89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5A2C8F0-36E5-C141-879A-B90CC7102410}"/>
                    </a:ext>
                  </a:extLst>
                </p14:cNvPr>
                <p14:cNvContentPartPr/>
                <p14:nvPr/>
              </p14:nvContentPartPr>
              <p14:xfrm>
                <a:off x="2326161" y="2382706"/>
                <a:ext cx="160560" cy="888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5A2C8F0-36E5-C141-879A-B90CC710241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12320" y="2368660"/>
                  <a:ext cx="187689" cy="9163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572E041-BA2E-C54F-A93E-94DBA0FD72DF}"/>
                    </a:ext>
                  </a:extLst>
                </p14:cNvPr>
                <p14:cNvContentPartPr/>
                <p14:nvPr/>
              </p14:nvContentPartPr>
              <p14:xfrm>
                <a:off x="2547561" y="2430946"/>
                <a:ext cx="214920" cy="850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572E041-BA2E-C54F-A93E-94DBA0FD72D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34267" y="2417461"/>
                  <a:ext cx="242062" cy="87821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6C54BDB-AD03-C549-8638-6A374F89B551}"/>
                </a:ext>
              </a:extLst>
            </p:cNvPr>
            <p:cNvGrpSpPr/>
            <p:nvPr/>
          </p:nvGrpSpPr>
          <p:grpSpPr>
            <a:xfrm>
              <a:off x="2093961" y="2510506"/>
              <a:ext cx="900360" cy="672480"/>
              <a:chOff x="2093961" y="2510506"/>
              <a:chExt cx="900360" cy="672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0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321EEE60-2C3B-6044-A7FC-79757FB3C99F}"/>
                      </a:ext>
                    </a:extLst>
                  </p14:cNvPr>
                  <p14:cNvContentPartPr/>
                  <p14:nvPr/>
                </p14:nvContentPartPr>
                <p14:xfrm>
                  <a:off x="2178921" y="2510506"/>
                  <a:ext cx="815400" cy="249120"/>
                </p14:xfrm>
              </p:contentPart>
            </mc:Choice>
            <mc:Fallback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321EEE60-2C3B-6044-A7FC-79757FB3C99F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165063" y="2496479"/>
                    <a:ext cx="842562" cy="2766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1918B2F8-BDC8-7544-B197-C99C75D1B000}"/>
                      </a:ext>
                    </a:extLst>
                  </p14:cNvPr>
                  <p14:cNvContentPartPr/>
                  <p14:nvPr/>
                </p14:nvContentPartPr>
                <p14:xfrm>
                  <a:off x="2093961" y="2820106"/>
                  <a:ext cx="774000" cy="362880"/>
                </p14:xfrm>
              </p:contentPart>
            </mc:Choice>
            <mc:Fallback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1918B2F8-BDC8-7544-B197-C99C75D1B000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080110" y="2806624"/>
                    <a:ext cx="801148" cy="390405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9ECA084-E7A7-D747-932F-49CCF29EB1ED}"/>
              </a:ext>
            </a:extLst>
          </p:cNvPr>
          <p:cNvGrpSpPr/>
          <p:nvPr/>
        </p:nvGrpSpPr>
        <p:grpSpPr>
          <a:xfrm>
            <a:off x="2725628" y="3958266"/>
            <a:ext cx="584697" cy="575745"/>
            <a:chOff x="2093961" y="2382706"/>
            <a:chExt cx="900360" cy="89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C78EC64-CE72-7C41-A917-231CC5B7B5C6}"/>
                    </a:ext>
                  </a:extLst>
                </p14:cNvPr>
                <p14:cNvContentPartPr/>
                <p14:nvPr/>
              </p14:nvContentPartPr>
              <p14:xfrm>
                <a:off x="2326161" y="2382706"/>
                <a:ext cx="160560" cy="888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C78EC64-CE72-7C41-A917-231CC5B7B5C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12320" y="2368660"/>
                  <a:ext cx="187689" cy="9163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22C7E1F-2047-7F4F-A908-AC3850AB2EF6}"/>
                    </a:ext>
                  </a:extLst>
                </p14:cNvPr>
                <p14:cNvContentPartPr/>
                <p14:nvPr/>
              </p14:nvContentPartPr>
              <p14:xfrm>
                <a:off x="2547561" y="2430946"/>
                <a:ext cx="214920" cy="850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22C7E1F-2047-7F4F-A908-AC3850AB2EF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34267" y="2417461"/>
                  <a:ext cx="242062" cy="87821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64A6386-45AD-FD4F-830D-71201BD488E2}"/>
                </a:ext>
              </a:extLst>
            </p:cNvPr>
            <p:cNvGrpSpPr/>
            <p:nvPr/>
          </p:nvGrpSpPr>
          <p:grpSpPr>
            <a:xfrm>
              <a:off x="2093961" y="2510506"/>
              <a:ext cx="900360" cy="672480"/>
              <a:chOff x="2093961" y="2510506"/>
              <a:chExt cx="900360" cy="672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4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28F2E683-133D-5245-91BF-357FCC308598}"/>
                      </a:ext>
                    </a:extLst>
                  </p14:cNvPr>
                  <p14:cNvContentPartPr/>
                  <p14:nvPr/>
                </p14:nvContentPartPr>
                <p14:xfrm>
                  <a:off x="2178921" y="2510506"/>
                  <a:ext cx="815400" cy="249120"/>
                </p14:xfrm>
              </p:contentPart>
            </mc:Choice>
            <mc:Fallback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28F2E683-133D-5245-91BF-357FCC308598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165063" y="2496479"/>
                    <a:ext cx="842562" cy="2766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D24D0080-6B9F-9147-A42E-C95CC1107B24}"/>
                      </a:ext>
                    </a:extLst>
                  </p14:cNvPr>
                  <p14:cNvContentPartPr/>
                  <p14:nvPr/>
                </p14:nvContentPartPr>
                <p14:xfrm>
                  <a:off x="2093961" y="2820106"/>
                  <a:ext cx="774000" cy="362880"/>
                </p14:xfrm>
              </p:contentPart>
            </mc:Choice>
            <mc:Fallback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D24D0080-6B9F-9147-A42E-C95CC1107B2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080110" y="2806624"/>
                    <a:ext cx="801148" cy="390405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3214A6C-CC1B-8F4D-BC79-C2C108AB6514}"/>
              </a:ext>
            </a:extLst>
          </p:cNvPr>
          <p:cNvSpPr txBox="1"/>
          <p:nvPr/>
        </p:nvSpPr>
        <p:spPr>
          <a:xfrm>
            <a:off x="2893828" y="40636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8D69AE-54ED-6D43-849B-5F9771EA7003}"/>
              </a:ext>
            </a:extLst>
          </p:cNvPr>
          <p:cNvSpPr txBox="1"/>
          <p:nvPr/>
        </p:nvSpPr>
        <p:spPr>
          <a:xfrm>
            <a:off x="1773552" y="409103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DFF9CA-BB14-7041-99BA-A7F253599ECD}"/>
              </a:ext>
            </a:extLst>
          </p:cNvPr>
          <p:cNvSpPr txBox="1"/>
          <p:nvPr/>
        </p:nvSpPr>
        <p:spPr>
          <a:xfrm>
            <a:off x="660857" y="50633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0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E495083-5A59-0C4C-A4E3-BE39A3C3A748}"/>
              </a:ext>
            </a:extLst>
          </p:cNvPr>
          <p:cNvGrpSpPr/>
          <p:nvPr/>
        </p:nvGrpSpPr>
        <p:grpSpPr>
          <a:xfrm>
            <a:off x="669652" y="5284887"/>
            <a:ext cx="584697" cy="575745"/>
            <a:chOff x="2093961" y="2382706"/>
            <a:chExt cx="900360" cy="89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B6E99AE-07D2-E94B-9B92-DFD30695B1B5}"/>
                    </a:ext>
                  </a:extLst>
                </p14:cNvPr>
                <p14:cNvContentPartPr/>
                <p14:nvPr/>
              </p14:nvContentPartPr>
              <p14:xfrm>
                <a:off x="2326161" y="2382706"/>
                <a:ext cx="160560" cy="888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B6E99AE-07D2-E94B-9B92-DFD30695B1B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12320" y="2368660"/>
                  <a:ext cx="187689" cy="9163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250966E-BC81-E84B-A910-0247A2177400}"/>
                    </a:ext>
                  </a:extLst>
                </p14:cNvPr>
                <p14:cNvContentPartPr/>
                <p14:nvPr/>
              </p14:nvContentPartPr>
              <p14:xfrm>
                <a:off x="2547561" y="2430946"/>
                <a:ext cx="214920" cy="850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250966E-BC81-E84B-A910-0247A217740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34267" y="2417461"/>
                  <a:ext cx="242062" cy="87821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279153D-A40C-E942-A541-7A18529202ED}"/>
                </a:ext>
              </a:extLst>
            </p:cNvPr>
            <p:cNvGrpSpPr/>
            <p:nvPr/>
          </p:nvGrpSpPr>
          <p:grpSpPr>
            <a:xfrm>
              <a:off x="2093961" y="2510506"/>
              <a:ext cx="900360" cy="672480"/>
              <a:chOff x="2093961" y="2510506"/>
              <a:chExt cx="900360" cy="672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8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6289B647-39C8-054A-B579-189491458E6B}"/>
                      </a:ext>
                    </a:extLst>
                  </p14:cNvPr>
                  <p14:cNvContentPartPr/>
                  <p14:nvPr/>
                </p14:nvContentPartPr>
                <p14:xfrm>
                  <a:off x="2178921" y="2510506"/>
                  <a:ext cx="815400" cy="249120"/>
                </p14:xfrm>
              </p:contentPart>
            </mc:Choice>
            <mc:Fallback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6289B647-39C8-054A-B579-189491458E6B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165063" y="2496479"/>
                    <a:ext cx="842562" cy="2766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9AA6C706-FD13-5D4A-8888-1D1972E93AB5}"/>
                      </a:ext>
                    </a:extLst>
                  </p14:cNvPr>
                  <p14:cNvContentPartPr/>
                  <p14:nvPr/>
                </p14:nvContentPartPr>
                <p14:xfrm>
                  <a:off x="2093961" y="2820106"/>
                  <a:ext cx="774000" cy="362880"/>
                </p14:xfrm>
              </p:contentPart>
            </mc:Choice>
            <mc:Fallback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9AA6C706-FD13-5D4A-8888-1D1972E93AB5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080110" y="2806624"/>
                    <a:ext cx="801148" cy="390405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48E9F63-CE06-C146-A367-57FED8A98C14}"/>
              </a:ext>
            </a:extLst>
          </p:cNvPr>
          <p:cNvSpPr txBox="1"/>
          <p:nvPr/>
        </p:nvSpPr>
        <p:spPr>
          <a:xfrm>
            <a:off x="1895403" y="50834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D03702E-6578-EB44-AA94-3263BE781612}"/>
              </a:ext>
            </a:extLst>
          </p:cNvPr>
          <p:cNvGrpSpPr/>
          <p:nvPr/>
        </p:nvGrpSpPr>
        <p:grpSpPr>
          <a:xfrm>
            <a:off x="1904198" y="5304954"/>
            <a:ext cx="584697" cy="575745"/>
            <a:chOff x="2093961" y="2382706"/>
            <a:chExt cx="900360" cy="89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B263C34-C80C-5841-A769-AEDD9AA2DF59}"/>
                    </a:ext>
                  </a:extLst>
                </p14:cNvPr>
                <p14:cNvContentPartPr/>
                <p14:nvPr/>
              </p14:nvContentPartPr>
              <p14:xfrm>
                <a:off x="2326161" y="2382706"/>
                <a:ext cx="160560" cy="888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B263C34-C80C-5841-A769-AEDD9AA2DF5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12320" y="2368660"/>
                  <a:ext cx="187689" cy="9163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644DE7D-DB0B-FE4E-BB2B-9B5259D1287B}"/>
                    </a:ext>
                  </a:extLst>
                </p14:cNvPr>
                <p14:cNvContentPartPr/>
                <p14:nvPr/>
              </p14:nvContentPartPr>
              <p14:xfrm>
                <a:off x="2547561" y="2430946"/>
                <a:ext cx="214920" cy="850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644DE7D-DB0B-FE4E-BB2B-9B5259D1287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34267" y="2417461"/>
                  <a:ext cx="242062" cy="87821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5BB64AA-223C-4345-8677-472E991222AF}"/>
                </a:ext>
              </a:extLst>
            </p:cNvPr>
            <p:cNvGrpSpPr/>
            <p:nvPr/>
          </p:nvGrpSpPr>
          <p:grpSpPr>
            <a:xfrm>
              <a:off x="2093961" y="2510506"/>
              <a:ext cx="900360" cy="672480"/>
              <a:chOff x="2093961" y="2510506"/>
              <a:chExt cx="900360" cy="672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2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A7F1B386-77DC-C84A-98F0-2DCC8A0A1DE0}"/>
                      </a:ext>
                    </a:extLst>
                  </p14:cNvPr>
                  <p14:cNvContentPartPr/>
                  <p14:nvPr/>
                </p14:nvContentPartPr>
                <p14:xfrm>
                  <a:off x="2178921" y="2510506"/>
                  <a:ext cx="815400" cy="24912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A7F1B386-77DC-C84A-98F0-2DCC8A0A1DE0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165063" y="2496479"/>
                    <a:ext cx="842562" cy="2766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CCF44B0C-1984-8048-8B81-609B543D054A}"/>
                      </a:ext>
                    </a:extLst>
                  </p14:cNvPr>
                  <p14:cNvContentPartPr/>
                  <p14:nvPr/>
                </p14:nvContentPartPr>
                <p14:xfrm>
                  <a:off x="2093961" y="2820106"/>
                  <a:ext cx="774000" cy="36288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CCF44B0C-1984-8048-8B81-609B543D054A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080110" y="2806624"/>
                    <a:ext cx="801148" cy="390405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DEFEBA9-6EEC-6046-9B2F-541EF6087022}"/>
              </a:ext>
            </a:extLst>
          </p:cNvPr>
          <p:cNvSpPr txBox="1"/>
          <p:nvPr/>
        </p:nvSpPr>
        <p:spPr>
          <a:xfrm>
            <a:off x="820444" y="53925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3E8E8F-B653-FF44-BD42-22AEB713C781}"/>
              </a:ext>
            </a:extLst>
          </p:cNvPr>
          <p:cNvSpPr txBox="1"/>
          <p:nvPr/>
        </p:nvSpPr>
        <p:spPr>
          <a:xfrm>
            <a:off x="2157604" y="575400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612C62B-CB10-AC49-909E-B613BAA125C2}"/>
                  </a:ext>
                </a:extLst>
              </p14:cNvPr>
              <p14:cNvContentPartPr/>
              <p14:nvPr/>
            </p14:nvContentPartPr>
            <p14:xfrm>
              <a:off x="1187800" y="3518800"/>
              <a:ext cx="486000" cy="3978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612C62B-CB10-AC49-909E-B613BAA125C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79160" y="3509800"/>
                <a:ext cx="50364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108C1F0-662D-5940-8B55-C4E266F3D3BC}"/>
                  </a:ext>
                </a:extLst>
              </p14:cNvPr>
              <p14:cNvContentPartPr/>
              <p14:nvPr/>
            </p14:nvContentPartPr>
            <p14:xfrm>
              <a:off x="1885120" y="3538240"/>
              <a:ext cx="97200" cy="5335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108C1F0-662D-5940-8B55-C4E266F3D3B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876120" y="3529240"/>
                <a:ext cx="11484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B95D04B-DC2B-D44D-BBA5-235C52DAE052}"/>
                  </a:ext>
                </a:extLst>
              </p14:cNvPr>
              <p14:cNvContentPartPr/>
              <p14:nvPr/>
            </p14:nvContentPartPr>
            <p14:xfrm>
              <a:off x="2242240" y="3351040"/>
              <a:ext cx="629640" cy="5529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B95D04B-DC2B-D44D-BBA5-235C52DAE05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233600" y="3342040"/>
                <a:ext cx="64728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57C927D-60DE-3E4A-8CF8-41860971AD68}"/>
                  </a:ext>
                </a:extLst>
              </p14:cNvPr>
              <p14:cNvContentPartPr/>
              <p14:nvPr/>
            </p14:nvContentPartPr>
            <p14:xfrm>
              <a:off x="961720" y="4682320"/>
              <a:ext cx="83880" cy="5277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57C927D-60DE-3E4A-8CF8-41860971AD6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53080" y="4673320"/>
                <a:ext cx="10152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EF70472-4BE8-7D46-A9E5-67A150354AE6}"/>
                  </a:ext>
                </a:extLst>
              </p14:cNvPr>
              <p14:cNvContentPartPr/>
              <p14:nvPr/>
            </p14:nvContentPartPr>
            <p14:xfrm>
              <a:off x="1312000" y="4521400"/>
              <a:ext cx="626040" cy="5950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EF70472-4BE8-7D46-A9E5-67A150354AE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303000" y="4512760"/>
                <a:ext cx="64368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B4EE64B-874D-8741-821A-1DCF2310954D}"/>
                  </a:ext>
                </a:extLst>
              </p14:cNvPr>
              <p14:cNvContentPartPr/>
              <p14:nvPr/>
            </p14:nvContentPartPr>
            <p14:xfrm>
              <a:off x="1202920" y="4674040"/>
              <a:ext cx="298080" cy="6026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B4EE64B-874D-8741-821A-1DCF2310954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94280" y="4665040"/>
                <a:ext cx="315720" cy="62028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DC4A28E5-B645-1744-867D-50D332703519}"/>
              </a:ext>
            </a:extLst>
          </p:cNvPr>
          <p:cNvSpPr txBox="1"/>
          <p:nvPr/>
        </p:nvSpPr>
        <p:spPr>
          <a:xfrm>
            <a:off x="1366562" y="543268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F0F86E-3EE4-9848-A418-BB03869654CF}"/>
              </a:ext>
            </a:extLst>
          </p:cNvPr>
          <p:cNvSpPr txBox="1"/>
          <p:nvPr/>
        </p:nvSpPr>
        <p:spPr>
          <a:xfrm>
            <a:off x="1351960" y="2383200"/>
            <a:ext cx="1137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game tree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A19792-A53A-6C46-82D3-87A2EF437F4A}"/>
              </a:ext>
            </a:extLst>
          </p:cNvPr>
          <p:cNvSpPr txBox="1"/>
          <p:nvPr/>
        </p:nvSpPr>
        <p:spPr>
          <a:xfrm>
            <a:off x="2788965" y="334678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>
                <a:solidFill>
                  <a:schemeClr val="accent1"/>
                </a:solidFill>
              </a:rPr>
              <a:t>0 plays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91666FD-D982-D64B-B865-98E3B0D1599D}"/>
              </a:ext>
            </a:extLst>
          </p:cNvPr>
          <p:cNvSpPr txBox="1"/>
          <p:nvPr/>
        </p:nvSpPr>
        <p:spPr>
          <a:xfrm>
            <a:off x="110944" y="4657947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>
                <a:solidFill>
                  <a:schemeClr val="accent1"/>
                </a:solidFill>
              </a:rPr>
              <a:t>X plays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9ADC17-DDAA-794D-8707-25ADBD373424}"/>
              </a:ext>
            </a:extLst>
          </p:cNvPr>
          <p:cNvSpPr txBox="1"/>
          <p:nvPr/>
        </p:nvSpPr>
        <p:spPr>
          <a:xfrm>
            <a:off x="5669960" y="2383200"/>
            <a:ext cx="1470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b="1" dirty="0"/>
              <a:t>min-max tree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713D6EA-F1FD-7C49-B277-27E789E43F32}"/>
                  </a:ext>
                </a:extLst>
              </p14:cNvPr>
              <p14:cNvContentPartPr/>
              <p14:nvPr/>
            </p14:nvContentPartPr>
            <p14:xfrm>
              <a:off x="5539198" y="3479583"/>
              <a:ext cx="486000" cy="3978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713D6EA-F1FD-7C49-B277-27E789E43F3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30558" y="3470583"/>
                <a:ext cx="50364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21F6588-D819-0547-9076-1626D7D24383}"/>
                  </a:ext>
                </a:extLst>
              </p14:cNvPr>
              <p14:cNvContentPartPr/>
              <p14:nvPr/>
            </p14:nvContentPartPr>
            <p14:xfrm>
              <a:off x="6236518" y="3499023"/>
              <a:ext cx="97200" cy="5335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21F6588-D819-0547-9076-1626D7D2438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27518" y="3490023"/>
                <a:ext cx="11484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C25F601-487F-D849-914E-AB7474F7B499}"/>
                  </a:ext>
                </a:extLst>
              </p14:cNvPr>
              <p14:cNvContentPartPr/>
              <p14:nvPr/>
            </p14:nvContentPartPr>
            <p14:xfrm>
              <a:off x="6593638" y="3311823"/>
              <a:ext cx="629640" cy="5529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C25F601-487F-D849-914E-AB7474F7B49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584998" y="3302823"/>
                <a:ext cx="647280" cy="57060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19F0DB47-05CF-F349-B3F5-09D50A75EF02}"/>
              </a:ext>
            </a:extLst>
          </p:cNvPr>
          <p:cNvSpPr txBox="1"/>
          <p:nvPr/>
        </p:nvSpPr>
        <p:spPr>
          <a:xfrm>
            <a:off x="7140363" y="3307571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>
                <a:solidFill>
                  <a:schemeClr val="accent1"/>
                </a:solidFill>
              </a:rPr>
              <a:t>maximise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64A916C-983A-A94B-A321-F97B4FDC12D5}"/>
                  </a:ext>
                </a:extLst>
              </p14:cNvPr>
              <p14:cNvContentPartPr/>
              <p14:nvPr/>
            </p14:nvContentPartPr>
            <p14:xfrm>
              <a:off x="5363571" y="4790267"/>
              <a:ext cx="83880" cy="5277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64A916C-983A-A94B-A321-F97B4FDC12D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54931" y="4781267"/>
                <a:ext cx="10152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E7CAAE6-2F53-034A-8714-C46689E97F07}"/>
                  </a:ext>
                </a:extLst>
              </p14:cNvPr>
              <p14:cNvContentPartPr/>
              <p14:nvPr/>
            </p14:nvContentPartPr>
            <p14:xfrm>
              <a:off x="5713851" y="4629347"/>
              <a:ext cx="626040" cy="5950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E7CAAE6-2F53-034A-8714-C46689E97F0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04851" y="4620707"/>
                <a:ext cx="64368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EA51E74-04A2-6440-AE99-4E42FDCD1D8B}"/>
                  </a:ext>
                </a:extLst>
              </p14:cNvPr>
              <p14:cNvContentPartPr/>
              <p14:nvPr/>
            </p14:nvContentPartPr>
            <p14:xfrm>
              <a:off x="5604771" y="4781987"/>
              <a:ext cx="298080" cy="6026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EA51E74-04A2-6440-AE99-4E42FDCD1D8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96131" y="4772987"/>
                <a:ext cx="315720" cy="620280"/>
              </a:xfrm>
              <a:prstGeom prst="rect">
                <a:avLst/>
              </a:prstGeom>
            </p:spPr>
          </p:pic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E0D0F64A-FA5B-0645-A650-7EFAF264E428}"/>
              </a:ext>
            </a:extLst>
          </p:cNvPr>
          <p:cNvSpPr txBox="1"/>
          <p:nvPr/>
        </p:nvSpPr>
        <p:spPr>
          <a:xfrm>
            <a:off x="4218820" y="4812467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>
                <a:solidFill>
                  <a:schemeClr val="accent1"/>
                </a:solidFill>
              </a:rPr>
              <a:t>minimise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F6D876F-C325-924D-BDEF-E1DD7DD1AF19}"/>
              </a:ext>
            </a:extLst>
          </p:cNvPr>
          <p:cNvSpPr txBox="1"/>
          <p:nvPr/>
        </p:nvSpPr>
        <p:spPr>
          <a:xfrm>
            <a:off x="5723512" y="5441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b="1" dirty="0"/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482729-055A-FD44-AF56-CB1E0E2B1B47}"/>
              </a:ext>
            </a:extLst>
          </p:cNvPr>
          <p:cNvSpPr txBox="1"/>
          <p:nvPr/>
        </p:nvSpPr>
        <p:spPr>
          <a:xfrm>
            <a:off x="5296608" y="41582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b="1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44DF9B-DC99-1142-8538-D1B43F04BC84}"/>
              </a:ext>
            </a:extLst>
          </p:cNvPr>
          <p:cNvSpPr txBox="1"/>
          <p:nvPr/>
        </p:nvSpPr>
        <p:spPr>
          <a:xfrm>
            <a:off x="5174248" y="54387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b="1" dirty="0"/>
              <a:t>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4649090-675F-7445-A0B1-BAC5CB6BD883}"/>
              </a:ext>
            </a:extLst>
          </p:cNvPr>
          <p:cNvSpPr txBox="1"/>
          <p:nvPr/>
        </p:nvSpPr>
        <p:spPr>
          <a:xfrm>
            <a:off x="6291952" y="5265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b="1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76B04D0-471F-BD43-83F9-BFA5D447B2D6}"/>
              </a:ext>
            </a:extLst>
          </p:cNvPr>
          <p:cNvSpPr txBox="1"/>
          <p:nvPr/>
        </p:nvSpPr>
        <p:spPr>
          <a:xfrm>
            <a:off x="6254318" y="40769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b="1" dirty="0"/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A3F1CB-839A-7447-B300-5D93FA75BE8D}"/>
              </a:ext>
            </a:extLst>
          </p:cNvPr>
          <p:cNvSpPr txBox="1"/>
          <p:nvPr/>
        </p:nvSpPr>
        <p:spPr>
          <a:xfrm>
            <a:off x="6126583" y="29300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b="1" dirty="0"/>
              <a:t>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81333A1-1295-0045-8D2A-D09CA5C5298F}"/>
              </a:ext>
            </a:extLst>
          </p:cNvPr>
          <p:cNvSpPr txBox="1"/>
          <p:nvPr/>
        </p:nvSpPr>
        <p:spPr>
          <a:xfrm>
            <a:off x="6480263" y="2904921"/>
            <a:ext cx="142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state “value”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69414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0" grpId="0"/>
      <p:bldP spid="73" grpId="0"/>
      <p:bldP spid="74" grpId="0"/>
      <p:bldP spid="75" grpId="0"/>
      <p:bldP spid="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AC8B58-4FC2-F148-80FD-1EC98258BBA9}"/>
              </a:ext>
            </a:extLst>
          </p:cNvPr>
          <p:cNvSpPr txBox="1"/>
          <p:nvPr/>
        </p:nvSpPr>
        <p:spPr>
          <a:xfrm>
            <a:off x="3707016" y="55891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D4A20A-A41B-0545-93A2-D3551D9DF759}"/>
              </a:ext>
            </a:extLst>
          </p:cNvPr>
          <p:cNvGrpSpPr/>
          <p:nvPr/>
        </p:nvGrpSpPr>
        <p:grpSpPr>
          <a:xfrm>
            <a:off x="3616436" y="714575"/>
            <a:ext cx="900360" cy="898920"/>
            <a:chOff x="2093961" y="2382706"/>
            <a:chExt cx="900360" cy="89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0FF5DBA-D52F-D241-A711-6127C5287827}"/>
                    </a:ext>
                  </a:extLst>
                </p14:cNvPr>
                <p14:cNvContentPartPr/>
                <p14:nvPr/>
              </p14:nvContentPartPr>
              <p14:xfrm>
                <a:off x="2326161" y="2382706"/>
                <a:ext cx="160560" cy="888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0FF5DBA-D52F-D241-A711-6127C528782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17161" y="2374066"/>
                  <a:ext cx="178200" cy="90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E8CF8F7-78BF-E940-907F-68FADC3CD7E0}"/>
                    </a:ext>
                  </a:extLst>
                </p14:cNvPr>
                <p14:cNvContentPartPr/>
                <p14:nvPr/>
              </p14:nvContentPartPr>
              <p14:xfrm>
                <a:off x="2547561" y="2430946"/>
                <a:ext cx="214920" cy="850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E8CF8F7-78BF-E940-907F-68FADC3CD7E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38921" y="2422306"/>
                  <a:ext cx="232560" cy="868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4A2F2DC-BA98-194E-90F7-71D34436231A}"/>
                </a:ext>
              </a:extLst>
            </p:cNvPr>
            <p:cNvGrpSpPr/>
            <p:nvPr/>
          </p:nvGrpSpPr>
          <p:grpSpPr>
            <a:xfrm>
              <a:off x="2093961" y="2510506"/>
              <a:ext cx="900360" cy="672480"/>
              <a:chOff x="2093961" y="2510506"/>
              <a:chExt cx="900360" cy="672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9DEDBCFC-81A9-984D-82E0-C399A13E7659}"/>
                      </a:ext>
                    </a:extLst>
                  </p14:cNvPr>
                  <p14:cNvContentPartPr/>
                  <p14:nvPr/>
                </p14:nvContentPartPr>
                <p14:xfrm>
                  <a:off x="2178921" y="2510506"/>
                  <a:ext cx="815400" cy="249120"/>
                </p14:xfrm>
              </p:contentPart>
            </mc:Choice>
            <mc:Fallback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9DEDBCFC-81A9-984D-82E0-C399A13E7659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169921" y="2501506"/>
                    <a:ext cx="833040" cy="266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0928368B-F852-8D48-84D7-8CAECB2DEFB2}"/>
                      </a:ext>
                    </a:extLst>
                  </p14:cNvPr>
                  <p14:cNvContentPartPr/>
                  <p14:nvPr/>
                </p14:nvContentPartPr>
                <p14:xfrm>
                  <a:off x="2093961" y="2820106"/>
                  <a:ext cx="774000" cy="362880"/>
                </p14:xfrm>
              </p:contentPart>
            </mc:Choice>
            <mc:Fallback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0928368B-F852-8D48-84D7-8CAECB2DEFB2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085321" y="2811466"/>
                    <a:ext cx="791640" cy="380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C20087-930D-5A4B-8068-803296052556}"/>
              </a:ext>
            </a:extLst>
          </p:cNvPr>
          <p:cNvSpPr txBox="1"/>
          <p:nvPr/>
        </p:nvSpPr>
        <p:spPr>
          <a:xfrm>
            <a:off x="3934454" y="988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737CB2-E4D8-F344-B8C5-9462675895ED}"/>
              </a:ext>
            </a:extLst>
          </p:cNvPr>
          <p:cNvSpPr txBox="1"/>
          <p:nvPr/>
        </p:nvSpPr>
        <p:spPr>
          <a:xfrm>
            <a:off x="4913940" y="980932"/>
            <a:ext cx="125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game state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B6B1B9F-BE3E-204B-9ED5-E7527C31953E}"/>
              </a:ext>
            </a:extLst>
          </p:cNvPr>
          <p:cNvGrpSpPr/>
          <p:nvPr/>
        </p:nvGrpSpPr>
        <p:grpSpPr>
          <a:xfrm>
            <a:off x="1640343" y="2848175"/>
            <a:ext cx="584697" cy="575745"/>
            <a:chOff x="2093961" y="2382706"/>
            <a:chExt cx="900360" cy="89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6C0C438-21A8-0243-BBD2-29559FD5777A}"/>
                    </a:ext>
                  </a:extLst>
                </p14:cNvPr>
                <p14:cNvContentPartPr/>
                <p14:nvPr/>
              </p14:nvContentPartPr>
              <p14:xfrm>
                <a:off x="2326161" y="2382706"/>
                <a:ext cx="160560" cy="888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6C0C438-21A8-0243-BBD2-29559FD5777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12320" y="2368660"/>
                  <a:ext cx="187689" cy="9163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D6912F5-D220-D741-BB13-2929D1F83DC4}"/>
                    </a:ext>
                  </a:extLst>
                </p14:cNvPr>
                <p14:cNvContentPartPr/>
                <p14:nvPr/>
              </p14:nvContentPartPr>
              <p14:xfrm>
                <a:off x="2547561" y="2430946"/>
                <a:ext cx="214920" cy="850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D6912F5-D220-D741-BB13-2929D1F83DC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34267" y="2417461"/>
                  <a:ext cx="242062" cy="87821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14CF2D6-9A04-304A-93FE-776B29F8283C}"/>
                </a:ext>
              </a:extLst>
            </p:cNvPr>
            <p:cNvGrpSpPr/>
            <p:nvPr/>
          </p:nvGrpSpPr>
          <p:grpSpPr>
            <a:xfrm>
              <a:off x="2093961" y="2510506"/>
              <a:ext cx="900360" cy="672480"/>
              <a:chOff x="2093961" y="2510506"/>
              <a:chExt cx="900360" cy="672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32AEA638-0A52-3544-8200-D430F03865BE}"/>
                      </a:ext>
                    </a:extLst>
                  </p14:cNvPr>
                  <p14:cNvContentPartPr/>
                  <p14:nvPr/>
                </p14:nvContentPartPr>
                <p14:xfrm>
                  <a:off x="2178921" y="2510506"/>
                  <a:ext cx="815400" cy="249120"/>
                </p14:xfrm>
              </p:contentPart>
            </mc:Choice>
            <mc:Fallback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32AEA638-0A52-3544-8200-D430F03865BE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165063" y="2496479"/>
                    <a:ext cx="842562" cy="2766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05846440-729C-6B44-8AB0-962E85E18F14}"/>
                      </a:ext>
                    </a:extLst>
                  </p14:cNvPr>
                  <p14:cNvContentPartPr/>
                  <p14:nvPr/>
                </p14:nvContentPartPr>
                <p14:xfrm>
                  <a:off x="2093961" y="2820106"/>
                  <a:ext cx="774000" cy="362880"/>
                </p14:xfrm>
              </p:contentPart>
            </mc:Choice>
            <mc:Fallback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05846440-729C-6B44-8AB0-962E85E18F14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080110" y="2806624"/>
                    <a:ext cx="801148" cy="390405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E7A057D-B8C1-2649-8726-71196A9A958C}"/>
              </a:ext>
            </a:extLst>
          </p:cNvPr>
          <p:cNvSpPr txBox="1"/>
          <p:nvPr/>
        </p:nvSpPr>
        <p:spPr>
          <a:xfrm>
            <a:off x="729516" y="37831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EB47346-E3B7-0148-9F2E-5ABCCA639605}"/>
              </a:ext>
            </a:extLst>
          </p:cNvPr>
          <p:cNvGrpSpPr/>
          <p:nvPr/>
        </p:nvGrpSpPr>
        <p:grpSpPr>
          <a:xfrm>
            <a:off x="738311" y="4004727"/>
            <a:ext cx="584697" cy="575745"/>
            <a:chOff x="2093961" y="2382706"/>
            <a:chExt cx="900360" cy="89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5A2C8F0-36E5-C141-879A-B90CC7102410}"/>
                    </a:ext>
                  </a:extLst>
                </p14:cNvPr>
                <p14:cNvContentPartPr/>
                <p14:nvPr/>
              </p14:nvContentPartPr>
              <p14:xfrm>
                <a:off x="2326161" y="2382706"/>
                <a:ext cx="160560" cy="888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5A2C8F0-36E5-C141-879A-B90CC710241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12320" y="2368660"/>
                  <a:ext cx="187689" cy="9163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572E041-BA2E-C54F-A93E-94DBA0FD72DF}"/>
                    </a:ext>
                  </a:extLst>
                </p14:cNvPr>
                <p14:cNvContentPartPr/>
                <p14:nvPr/>
              </p14:nvContentPartPr>
              <p14:xfrm>
                <a:off x="2547561" y="2430946"/>
                <a:ext cx="214920" cy="850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572E041-BA2E-C54F-A93E-94DBA0FD72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34267" y="2417461"/>
                  <a:ext cx="242062" cy="87821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6C54BDB-AD03-C549-8638-6A374F89B551}"/>
                </a:ext>
              </a:extLst>
            </p:cNvPr>
            <p:cNvGrpSpPr/>
            <p:nvPr/>
          </p:nvGrpSpPr>
          <p:grpSpPr>
            <a:xfrm>
              <a:off x="2093961" y="2510506"/>
              <a:ext cx="900360" cy="672480"/>
              <a:chOff x="2093961" y="2510506"/>
              <a:chExt cx="900360" cy="672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1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321EEE60-2C3B-6044-A7FC-79757FB3C99F}"/>
                      </a:ext>
                    </a:extLst>
                  </p14:cNvPr>
                  <p14:cNvContentPartPr/>
                  <p14:nvPr/>
                </p14:nvContentPartPr>
                <p14:xfrm>
                  <a:off x="2178921" y="2510506"/>
                  <a:ext cx="815400" cy="249120"/>
                </p14:xfrm>
              </p:contentPart>
            </mc:Choice>
            <mc:Fallback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321EEE60-2C3B-6044-A7FC-79757FB3C99F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165063" y="2496479"/>
                    <a:ext cx="842562" cy="2766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1918B2F8-BDC8-7544-B197-C99C75D1B000}"/>
                      </a:ext>
                    </a:extLst>
                  </p14:cNvPr>
                  <p14:cNvContentPartPr/>
                  <p14:nvPr/>
                </p14:nvContentPartPr>
                <p14:xfrm>
                  <a:off x="2093961" y="2820106"/>
                  <a:ext cx="774000" cy="362880"/>
                </p14:xfrm>
              </p:contentPart>
            </mc:Choice>
            <mc:Fallback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1918B2F8-BDC8-7544-B197-C99C75D1B000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080110" y="2806624"/>
                    <a:ext cx="801148" cy="390405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9ECA084-E7A7-D747-932F-49CCF29EB1ED}"/>
              </a:ext>
            </a:extLst>
          </p:cNvPr>
          <p:cNvGrpSpPr/>
          <p:nvPr/>
        </p:nvGrpSpPr>
        <p:grpSpPr>
          <a:xfrm>
            <a:off x="2725628" y="3958266"/>
            <a:ext cx="584697" cy="575745"/>
            <a:chOff x="2093961" y="2382706"/>
            <a:chExt cx="900360" cy="89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C78EC64-CE72-7C41-A917-231CC5B7B5C6}"/>
                    </a:ext>
                  </a:extLst>
                </p14:cNvPr>
                <p14:cNvContentPartPr/>
                <p14:nvPr/>
              </p14:nvContentPartPr>
              <p14:xfrm>
                <a:off x="2326161" y="2382706"/>
                <a:ext cx="160560" cy="888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C78EC64-CE72-7C41-A917-231CC5B7B5C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12320" y="2368660"/>
                  <a:ext cx="187689" cy="9163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22C7E1F-2047-7F4F-A908-AC3850AB2EF6}"/>
                    </a:ext>
                  </a:extLst>
                </p14:cNvPr>
                <p14:cNvContentPartPr/>
                <p14:nvPr/>
              </p14:nvContentPartPr>
              <p14:xfrm>
                <a:off x="2547561" y="2430946"/>
                <a:ext cx="214920" cy="850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22C7E1F-2047-7F4F-A908-AC3850AB2EF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34267" y="2417461"/>
                  <a:ext cx="242062" cy="87821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64A6386-45AD-FD4F-830D-71201BD488E2}"/>
                </a:ext>
              </a:extLst>
            </p:cNvPr>
            <p:cNvGrpSpPr/>
            <p:nvPr/>
          </p:nvGrpSpPr>
          <p:grpSpPr>
            <a:xfrm>
              <a:off x="2093961" y="2510506"/>
              <a:ext cx="900360" cy="672480"/>
              <a:chOff x="2093961" y="2510506"/>
              <a:chExt cx="900360" cy="672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5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28F2E683-133D-5245-91BF-357FCC308598}"/>
                      </a:ext>
                    </a:extLst>
                  </p14:cNvPr>
                  <p14:cNvContentPartPr/>
                  <p14:nvPr/>
                </p14:nvContentPartPr>
                <p14:xfrm>
                  <a:off x="2178921" y="2510506"/>
                  <a:ext cx="815400" cy="249120"/>
                </p14:xfrm>
              </p:contentPart>
            </mc:Choice>
            <mc:Fallback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28F2E683-133D-5245-91BF-357FCC308598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165063" y="2496479"/>
                    <a:ext cx="842562" cy="2766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D24D0080-6B9F-9147-A42E-C95CC1107B24}"/>
                      </a:ext>
                    </a:extLst>
                  </p14:cNvPr>
                  <p14:cNvContentPartPr/>
                  <p14:nvPr/>
                </p14:nvContentPartPr>
                <p14:xfrm>
                  <a:off x="2093961" y="2820106"/>
                  <a:ext cx="774000" cy="362880"/>
                </p14:xfrm>
              </p:contentPart>
            </mc:Choice>
            <mc:Fallback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D24D0080-6B9F-9147-A42E-C95CC1107B24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080110" y="2806624"/>
                    <a:ext cx="801148" cy="390405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3214A6C-CC1B-8F4D-BC79-C2C108AB6514}"/>
              </a:ext>
            </a:extLst>
          </p:cNvPr>
          <p:cNvSpPr txBox="1"/>
          <p:nvPr/>
        </p:nvSpPr>
        <p:spPr>
          <a:xfrm>
            <a:off x="2893828" y="40636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8D69AE-54ED-6D43-849B-5F9771EA7003}"/>
              </a:ext>
            </a:extLst>
          </p:cNvPr>
          <p:cNvSpPr txBox="1"/>
          <p:nvPr/>
        </p:nvSpPr>
        <p:spPr>
          <a:xfrm>
            <a:off x="1773552" y="409103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DFF9CA-BB14-7041-99BA-A7F253599ECD}"/>
              </a:ext>
            </a:extLst>
          </p:cNvPr>
          <p:cNvSpPr txBox="1"/>
          <p:nvPr/>
        </p:nvSpPr>
        <p:spPr>
          <a:xfrm>
            <a:off x="660857" y="50633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0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E495083-5A59-0C4C-A4E3-BE39A3C3A748}"/>
              </a:ext>
            </a:extLst>
          </p:cNvPr>
          <p:cNvGrpSpPr/>
          <p:nvPr/>
        </p:nvGrpSpPr>
        <p:grpSpPr>
          <a:xfrm>
            <a:off x="669652" y="5284887"/>
            <a:ext cx="584697" cy="575745"/>
            <a:chOff x="2093961" y="2382706"/>
            <a:chExt cx="900360" cy="89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B6E99AE-07D2-E94B-9B92-DFD30695B1B5}"/>
                    </a:ext>
                  </a:extLst>
                </p14:cNvPr>
                <p14:cNvContentPartPr/>
                <p14:nvPr/>
              </p14:nvContentPartPr>
              <p14:xfrm>
                <a:off x="2326161" y="2382706"/>
                <a:ext cx="160560" cy="888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B6E99AE-07D2-E94B-9B92-DFD30695B1B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12320" y="2368660"/>
                  <a:ext cx="187689" cy="9163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250966E-BC81-E84B-A910-0247A2177400}"/>
                    </a:ext>
                  </a:extLst>
                </p14:cNvPr>
                <p14:cNvContentPartPr/>
                <p14:nvPr/>
              </p14:nvContentPartPr>
              <p14:xfrm>
                <a:off x="2547561" y="2430946"/>
                <a:ext cx="214920" cy="850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250966E-BC81-E84B-A910-0247A217740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34267" y="2417461"/>
                  <a:ext cx="242062" cy="87821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279153D-A40C-E942-A541-7A18529202ED}"/>
                </a:ext>
              </a:extLst>
            </p:cNvPr>
            <p:cNvGrpSpPr/>
            <p:nvPr/>
          </p:nvGrpSpPr>
          <p:grpSpPr>
            <a:xfrm>
              <a:off x="2093961" y="2510506"/>
              <a:ext cx="900360" cy="672480"/>
              <a:chOff x="2093961" y="2510506"/>
              <a:chExt cx="900360" cy="672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9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6289B647-39C8-054A-B579-189491458E6B}"/>
                      </a:ext>
                    </a:extLst>
                  </p14:cNvPr>
                  <p14:cNvContentPartPr/>
                  <p14:nvPr/>
                </p14:nvContentPartPr>
                <p14:xfrm>
                  <a:off x="2178921" y="2510506"/>
                  <a:ext cx="815400" cy="249120"/>
                </p14:xfrm>
              </p:contentPart>
            </mc:Choice>
            <mc:Fallback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6289B647-39C8-054A-B579-189491458E6B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165063" y="2496479"/>
                    <a:ext cx="842562" cy="2766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9AA6C706-FD13-5D4A-8888-1D1972E93AB5}"/>
                      </a:ext>
                    </a:extLst>
                  </p14:cNvPr>
                  <p14:cNvContentPartPr/>
                  <p14:nvPr/>
                </p14:nvContentPartPr>
                <p14:xfrm>
                  <a:off x="2093961" y="2820106"/>
                  <a:ext cx="774000" cy="362880"/>
                </p14:xfrm>
              </p:contentPart>
            </mc:Choice>
            <mc:Fallback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9AA6C706-FD13-5D4A-8888-1D1972E93AB5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080110" y="2806624"/>
                    <a:ext cx="801148" cy="390405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48E9F63-CE06-C146-A367-57FED8A98C14}"/>
              </a:ext>
            </a:extLst>
          </p:cNvPr>
          <p:cNvSpPr txBox="1"/>
          <p:nvPr/>
        </p:nvSpPr>
        <p:spPr>
          <a:xfrm>
            <a:off x="1895403" y="50834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D03702E-6578-EB44-AA94-3263BE781612}"/>
              </a:ext>
            </a:extLst>
          </p:cNvPr>
          <p:cNvGrpSpPr/>
          <p:nvPr/>
        </p:nvGrpSpPr>
        <p:grpSpPr>
          <a:xfrm>
            <a:off x="1904198" y="5304954"/>
            <a:ext cx="584697" cy="575745"/>
            <a:chOff x="2093961" y="2382706"/>
            <a:chExt cx="900360" cy="89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B263C34-C80C-5841-A769-AEDD9AA2DF59}"/>
                    </a:ext>
                  </a:extLst>
                </p14:cNvPr>
                <p14:cNvContentPartPr/>
                <p14:nvPr/>
              </p14:nvContentPartPr>
              <p14:xfrm>
                <a:off x="2326161" y="2382706"/>
                <a:ext cx="160560" cy="888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B263C34-C80C-5841-A769-AEDD9AA2DF5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12320" y="2368660"/>
                  <a:ext cx="187689" cy="9163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644DE7D-DB0B-FE4E-BB2B-9B5259D1287B}"/>
                    </a:ext>
                  </a:extLst>
                </p14:cNvPr>
                <p14:cNvContentPartPr/>
                <p14:nvPr/>
              </p14:nvContentPartPr>
              <p14:xfrm>
                <a:off x="2547561" y="2430946"/>
                <a:ext cx="214920" cy="850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644DE7D-DB0B-FE4E-BB2B-9B5259D1287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34267" y="2417461"/>
                  <a:ext cx="242062" cy="87821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5BB64AA-223C-4345-8677-472E991222AF}"/>
                </a:ext>
              </a:extLst>
            </p:cNvPr>
            <p:cNvGrpSpPr/>
            <p:nvPr/>
          </p:nvGrpSpPr>
          <p:grpSpPr>
            <a:xfrm>
              <a:off x="2093961" y="2510506"/>
              <a:ext cx="900360" cy="672480"/>
              <a:chOff x="2093961" y="2510506"/>
              <a:chExt cx="900360" cy="672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3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A7F1B386-77DC-C84A-98F0-2DCC8A0A1DE0}"/>
                      </a:ext>
                    </a:extLst>
                  </p14:cNvPr>
                  <p14:cNvContentPartPr/>
                  <p14:nvPr/>
                </p14:nvContentPartPr>
                <p14:xfrm>
                  <a:off x="2178921" y="2510506"/>
                  <a:ext cx="815400" cy="24912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A7F1B386-77DC-C84A-98F0-2DCC8A0A1DE0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165063" y="2496479"/>
                    <a:ext cx="842562" cy="2766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CCF44B0C-1984-8048-8B81-609B543D054A}"/>
                      </a:ext>
                    </a:extLst>
                  </p14:cNvPr>
                  <p14:cNvContentPartPr/>
                  <p14:nvPr/>
                </p14:nvContentPartPr>
                <p14:xfrm>
                  <a:off x="2093961" y="2820106"/>
                  <a:ext cx="774000" cy="36288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CCF44B0C-1984-8048-8B81-609B543D054A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080110" y="2806624"/>
                    <a:ext cx="801148" cy="390405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DEFEBA9-6EEC-6046-9B2F-541EF6087022}"/>
              </a:ext>
            </a:extLst>
          </p:cNvPr>
          <p:cNvSpPr txBox="1"/>
          <p:nvPr/>
        </p:nvSpPr>
        <p:spPr>
          <a:xfrm>
            <a:off x="820444" y="53925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3E8E8F-B653-FF44-BD42-22AEB713C781}"/>
              </a:ext>
            </a:extLst>
          </p:cNvPr>
          <p:cNvSpPr txBox="1"/>
          <p:nvPr/>
        </p:nvSpPr>
        <p:spPr>
          <a:xfrm>
            <a:off x="2157604" y="575400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612C62B-CB10-AC49-909E-B613BAA125C2}"/>
                  </a:ext>
                </a:extLst>
              </p14:cNvPr>
              <p14:cNvContentPartPr/>
              <p14:nvPr/>
            </p14:nvContentPartPr>
            <p14:xfrm>
              <a:off x="1187800" y="3518800"/>
              <a:ext cx="486000" cy="3978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612C62B-CB10-AC49-909E-B613BAA125C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179160" y="3509800"/>
                <a:ext cx="50364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108C1F0-662D-5940-8B55-C4E266F3D3BC}"/>
                  </a:ext>
                </a:extLst>
              </p14:cNvPr>
              <p14:cNvContentPartPr/>
              <p14:nvPr/>
            </p14:nvContentPartPr>
            <p14:xfrm>
              <a:off x="1885120" y="3538240"/>
              <a:ext cx="97200" cy="5335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108C1F0-662D-5940-8B55-C4E266F3D3B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876120" y="3529240"/>
                <a:ext cx="11484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B95D04B-DC2B-D44D-BBA5-235C52DAE052}"/>
                  </a:ext>
                </a:extLst>
              </p14:cNvPr>
              <p14:cNvContentPartPr/>
              <p14:nvPr/>
            </p14:nvContentPartPr>
            <p14:xfrm>
              <a:off x="2242240" y="3351040"/>
              <a:ext cx="629640" cy="5529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B95D04B-DC2B-D44D-BBA5-235C52DAE05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233600" y="3342040"/>
                <a:ext cx="64728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57C927D-60DE-3E4A-8CF8-41860971AD68}"/>
                  </a:ext>
                </a:extLst>
              </p14:cNvPr>
              <p14:cNvContentPartPr/>
              <p14:nvPr/>
            </p14:nvContentPartPr>
            <p14:xfrm>
              <a:off x="961720" y="4682320"/>
              <a:ext cx="83880" cy="5277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57C927D-60DE-3E4A-8CF8-41860971AD6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53080" y="4673320"/>
                <a:ext cx="10152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EF70472-4BE8-7D46-A9E5-67A150354AE6}"/>
                  </a:ext>
                </a:extLst>
              </p14:cNvPr>
              <p14:cNvContentPartPr/>
              <p14:nvPr/>
            </p14:nvContentPartPr>
            <p14:xfrm>
              <a:off x="1312000" y="4521400"/>
              <a:ext cx="626040" cy="5950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EF70472-4BE8-7D46-A9E5-67A150354AE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303000" y="4512760"/>
                <a:ext cx="64368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B4EE64B-874D-8741-821A-1DCF2310954D}"/>
                  </a:ext>
                </a:extLst>
              </p14:cNvPr>
              <p14:cNvContentPartPr/>
              <p14:nvPr/>
            </p14:nvContentPartPr>
            <p14:xfrm>
              <a:off x="1202920" y="4674040"/>
              <a:ext cx="298080" cy="6026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B4EE64B-874D-8741-821A-1DCF2310954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194280" y="4665040"/>
                <a:ext cx="315720" cy="62028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DC4A28E5-B645-1744-867D-50D332703519}"/>
              </a:ext>
            </a:extLst>
          </p:cNvPr>
          <p:cNvSpPr txBox="1"/>
          <p:nvPr/>
        </p:nvSpPr>
        <p:spPr>
          <a:xfrm>
            <a:off x="1366562" y="543268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F0F86E-3EE4-9848-A418-BB03869654CF}"/>
              </a:ext>
            </a:extLst>
          </p:cNvPr>
          <p:cNvSpPr txBox="1"/>
          <p:nvPr/>
        </p:nvSpPr>
        <p:spPr>
          <a:xfrm>
            <a:off x="1351960" y="2383200"/>
            <a:ext cx="1137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game tree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A19792-A53A-6C46-82D3-87A2EF437F4A}"/>
              </a:ext>
            </a:extLst>
          </p:cNvPr>
          <p:cNvSpPr txBox="1"/>
          <p:nvPr/>
        </p:nvSpPr>
        <p:spPr>
          <a:xfrm>
            <a:off x="2788965" y="334678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>
                <a:solidFill>
                  <a:schemeClr val="accent1"/>
                </a:solidFill>
              </a:rPr>
              <a:t>0 plays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91666FD-D982-D64B-B865-98E3B0D1599D}"/>
              </a:ext>
            </a:extLst>
          </p:cNvPr>
          <p:cNvSpPr txBox="1"/>
          <p:nvPr/>
        </p:nvSpPr>
        <p:spPr>
          <a:xfrm>
            <a:off x="110944" y="4657947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>
                <a:solidFill>
                  <a:schemeClr val="accent1"/>
                </a:solidFill>
              </a:rPr>
              <a:t>X plays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713D6EA-F1FD-7C49-B277-27E789E43F32}"/>
                  </a:ext>
                </a:extLst>
              </p14:cNvPr>
              <p14:cNvContentPartPr/>
              <p14:nvPr/>
            </p14:nvContentPartPr>
            <p14:xfrm>
              <a:off x="5539198" y="3479583"/>
              <a:ext cx="486000" cy="3978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713D6EA-F1FD-7C49-B277-27E789E43F3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530558" y="3470583"/>
                <a:ext cx="50364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21F6588-D819-0547-9076-1626D7D24383}"/>
                  </a:ext>
                </a:extLst>
              </p14:cNvPr>
              <p14:cNvContentPartPr/>
              <p14:nvPr/>
            </p14:nvContentPartPr>
            <p14:xfrm>
              <a:off x="6236518" y="3499023"/>
              <a:ext cx="97200" cy="5335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21F6588-D819-0547-9076-1626D7D2438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227518" y="3490023"/>
                <a:ext cx="11484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C25F601-487F-D849-914E-AB7474F7B499}"/>
                  </a:ext>
                </a:extLst>
              </p14:cNvPr>
              <p14:cNvContentPartPr/>
              <p14:nvPr/>
            </p14:nvContentPartPr>
            <p14:xfrm>
              <a:off x="6593638" y="3311823"/>
              <a:ext cx="629640" cy="5529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C25F601-487F-D849-914E-AB7474F7B49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584998" y="3302823"/>
                <a:ext cx="647280" cy="57060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19F0DB47-05CF-F349-B3F5-09D50A75EF02}"/>
              </a:ext>
            </a:extLst>
          </p:cNvPr>
          <p:cNvSpPr txBox="1"/>
          <p:nvPr/>
        </p:nvSpPr>
        <p:spPr>
          <a:xfrm>
            <a:off x="7140363" y="3307571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>
                <a:solidFill>
                  <a:schemeClr val="accent1"/>
                </a:solidFill>
              </a:rPr>
              <a:t>maximise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64A916C-983A-A94B-A321-F97B4FDC12D5}"/>
                  </a:ext>
                </a:extLst>
              </p14:cNvPr>
              <p14:cNvContentPartPr/>
              <p14:nvPr/>
            </p14:nvContentPartPr>
            <p14:xfrm>
              <a:off x="5363571" y="4790267"/>
              <a:ext cx="83880" cy="5277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64A916C-983A-A94B-A321-F97B4FDC12D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354931" y="4781267"/>
                <a:ext cx="10152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E7CAAE6-2F53-034A-8714-C46689E97F07}"/>
                  </a:ext>
                </a:extLst>
              </p14:cNvPr>
              <p14:cNvContentPartPr/>
              <p14:nvPr/>
            </p14:nvContentPartPr>
            <p14:xfrm>
              <a:off x="5713851" y="4629347"/>
              <a:ext cx="626040" cy="5950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E7CAAE6-2F53-034A-8714-C46689E97F0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704851" y="4620707"/>
                <a:ext cx="64368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EA51E74-04A2-6440-AE99-4E42FDCD1D8B}"/>
                  </a:ext>
                </a:extLst>
              </p14:cNvPr>
              <p14:cNvContentPartPr/>
              <p14:nvPr/>
            </p14:nvContentPartPr>
            <p14:xfrm>
              <a:off x="5604771" y="4781987"/>
              <a:ext cx="298080" cy="6026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EA51E74-04A2-6440-AE99-4E42FDCD1D8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596131" y="4772987"/>
                <a:ext cx="315720" cy="620280"/>
              </a:xfrm>
              <a:prstGeom prst="rect">
                <a:avLst/>
              </a:prstGeom>
            </p:spPr>
          </p:pic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E0D0F64A-FA5B-0645-A650-7EFAF264E428}"/>
              </a:ext>
            </a:extLst>
          </p:cNvPr>
          <p:cNvSpPr txBox="1"/>
          <p:nvPr/>
        </p:nvSpPr>
        <p:spPr>
          <a:xfrm>
            <a:off x="4218820" y="4812467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>
                <a:solidFill>
                  <a:schemeClr val="accent1"/>
                </a:solidFill>
              </a:rPr>
              <a:t>minimise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F6D876F-C325-924D-BDEF-E1DD7DD1AF19}"/>
              </a:ext>
            </a:extLst>
          </p:cNvPr>
          <p:cNvSpPr txBox="1"/>
          <p:nvPr/>
        </p:nvSpPr>
        <p:spPr>
          <a:xfrm>
            <a:off x="5723512" y="5441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b="1" dirty="0"/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482729-055A-FD44-AF56-CB1E0E2B1B47}"/>
              </a:ext>
            </a:extLst>
          </p:cNvPr>
          <p:cNvSpPr txBox="1"/>
          <p:nvPr/>
        </p:nvSpPr>
        <p:spPr>
          <a:xfrm>
            <a:off x="5296608" y="41582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b="1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44DF9B-DC99-1142-8538-D1B43F04BC84}"/>
              </a:ext>
            </a:extLst>
          </p:cNvPr>
          <p:cNvSpPr txBox="1"/>
          <p:nvPr/>
        </p:nvSpPr>
        <p:spPr>
          <a:xfrm>
            <a:off x="5174248" y="54387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b="1" dirty="0"/>
              <a:t>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4649090-675F-7445-A0B1-BAC5CB6BD883}"/>
              </a:ext>
            </a:extLst>
          </p:cNvPr>
          <p:cNvSpPr txBox="1"/>
          <p:nvPr/>
        </p:nvSpPr>
        <p:spPr>
          <a:xfrm>
            <a:off x="6291952" y="5265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b="1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76B04D0-471F-BD43-83F9-BFA5D447B2D6}"/>
              </a:ext>
            </a:extLst>
          </p:cNvPr>
          <p:cNvSpPr txBox="1"/>
          <p:nvPr/>
        </p:nvSpPr>
        <p:spPr>
          <a:xfrm>
            <a:off x="6254318" y="40769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b="1" dirty="0"/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A3F1CB-839A-7447-B300-5D93FA75BE8D}"/>
              </a:ext>
            </a:extLst>
          </p:cNvPr>
          <p:cNvSpPr txBox="1"/>
          <p:nvPr/>
        </p:nvSpPr>
        <p:spPr>
          <a:xfrm>
            <a:off x="6126583" y="29300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b="1" dirty="0"/>
              <a:t>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146470B-F7C7-8C41-B6E4-828AA80449B4}"/>
              </a:ext>
            </a:extLst>
          </p:cNvPr>
          <p:cNvSpPr txBox="1"/>
          <p:nvPr/>
        </p:nvSpPr>
        <p:spPr>
          <a:xfrm>
            <a:off x="5205303" y="2399392"/>
            <a:ext cx="215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b="1" dirty="0"/>
              <a:t>2-level min-max tree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ABA5B73-FE9B-0745-92F1-184FBF7302B5}"/>
              </a:ext>
            </a:extLst>
          </p:cNvPr>
          <p:cNvSpPr txBox="1"/>
          <p:nvPr/>
        </p:nvSpPr>
        <p:spPr>
          <a:xfrm>
            <a:off x="6695503" y="5256410"/>
            <a:ext cx="130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</a:t>
            </a:r>
            <a:r>
              <a:rPr lang="en-RO" b="1" dirty="0"/>
              <a:t>tate “cost”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4043546-51E5-F449-9AE6-BB68025BCC8A}"/>
              </a:ext>
            </a:extLst>
          </p:cNvPr>
          <p:cNvSpPr txBox="1"/>
          <p:nvPr/>
        </p:nvSpPr>
        <p:spPr>
          <a:xfrm>
            <a:off x="4390436" y="6120364"/>
            <a:ext cx="3647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Maximum no of X/0 per line/col/</a:t>
            </a:r>
            <a:r>
              <a:rPr lang="en-US" i="1" dirty="0" err="1"/>
              <a:t>diag</a:t>
            </a:r>
            <a:endParaRPr lang="en-RO" i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0A15FAF-579B-8641-8490-4CD3D8A5E1A9}"/>
              </a:ext>
            </a:extLst>
          </p:cNvPr>
          <p:cNvSpPr txBox="1"/>
          <p:nvPr/>
        </p:nvSpPr>
        <p:spPr>
          <a:xfrm>
            <a:off x="9284052" y="2904921"/>
            <a:ext cx="223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Lazy tree construction</a:t>
            </a:r>
            <a:endParaRPr lang="en-RO" i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2149407-EFEB-304D-A396-829CCA544709}"/>
              </a:ext>
            </a:extLst>
          </p:cNvPr>
          <p:cNvSpPr txBox="1"/>
          <p:nvPr/>
        </p:nvSpPr>
        <p:spPr>
          <a:xfrm>
            <a:off x="7252731" y="39439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b="1" dirty="0"/>
              <a:t>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1A2A48-5D0C-9048-9925-623845531A57}"/>
              </a:ext>
            </a:extLst>
          </p:cNvPr>
          <p:cNvSpPr/>
          <p:nvPr/>
        </p:nvSpPr>
        <p:spPr>
          <a:xfrm>
            <a:off x="8222920" y="495171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RO" b="1" dirty="0"/>
              <a:t>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11D5636F-135C-B443-B710-FC8D66DA895B}"/>
                  </a:ext>
                </a:extLst>
              </p14:cNvPr>
              <p14:cNvContentPartPr/>
              <p14:nvPr/>
            </p14:nvContentPartPr>
            <p14:xfrm>
              <a:off x="7554417" y="4331807"/>
              <a:ext cx="626040" cy="5950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11D5636F-135C-B443-B710-FC8D66DA895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545417" y="4323167"/>
                <a:ext cx="643680" cy="61272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DFB6B1F3-AAFF-BB4D-9280-766DCCE61339}"/>
              </a:ext>
            </a:extLst>
          </p:cNvPr>
          <p:cNvSpPr txBox="1"/>
          <p:nvPr/>
        </p:nvSpPr>
        <p:spPr>
          <a:xfrm>
            <a:off x="9292675" y="3244885"/>
            <a:ext cx="213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Lazy tree exploration</a:t>
            </a:r>
            <a:endParaRPr lang="en-RO" i="1" dirty="0"/>
          </a:p>
        </p:txBody>
      </p:sp>
    </p:spTree>
    <p:extLst>
      <p:ext uri="{BB962C8B-B14F-4D97-AF65-F5344CB8AC3E}">
        <p14:creationId xmlns:p14="http://schemas.microsoft.com/office/powerpoint/2010/main" val="343485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8" grpId="0"/>
      <p:bldP spid="79" grpId="0"/>
      <p:bldP spid="80" grpId="0"/>
      <p:bldP spid="81" grpId="0"/>
      <p:bldP spid="2" grpId="0"/>
      <p:bldP spid="8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42EB43-6F36-994C-8CFB-CFE763775029}"/>
              </a:ext>
            </a:extLst>
          </p:cNvPr>
          <p:cNvSpPr txBox="1"/>
          <p:nvPr/>
        </p:nvSpPr>
        <p:spPr>
          <a:xfrm>
            <a:off x="1532776" y="68083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7AA16F-75BE-044A-A712-12901E4D9766}"/>
              </a:ext>
            </a:extLst>
          </p:cNvPr>
          <p:cNvGrpSpPr/>
          <p:nvPr/>
        </p:nvGrpSpPr>
        <p:grpSpPr>
          <a:xfrm>
            <a:off x="1442196" y="836495"/>
            <a:ext cx="900360" cy="898920"/>
            <a:chOff x="2093961" y="2382706"/>
            <a:chExt cx="900360" cy="89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43EFB7D-7796-F647-A522-B7291F853556}"/>
                    </a:ext>
                  </a:extLst>
                </p14:cNvPr>
                <p14:cNvContentPartPr/>
                <p14:nvPr/>
              </p14:nvContentPartPr>
              <p14:xfrm>
                <a:off x="2326161" y="2382706"/>
                <a:ext cx="160560" cy="888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43EFB7D-7796-F647-A522-B7291F85355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17161" y="2374066"/>
                  <a:ext cx="178200" cy="90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47E082B-5372-8643-9AE9-F1A8E111A5A0}"/>
                    </a:ext>
                  </a:extLst>
                </p14:cNvPr>
                <p14:cNvContentPartPr/>
                <p14:nvPr/>
              </p14:nvContentPartPr>
              <p14:xfrm>
                <a:off x="2547561" y="2430946"/>
                <a:ext cx="214920" cy="850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47E082B-5372-8643-9AE9-F1A8E111A5A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38921" y="2422306"/>
                  <a:ext cx="232560" cy="868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300D6B9-D784-F941-A188-084C26C3E112}"/>
                </a:ext>
              </a:extLst>
            </p:cNvPr>
            <p:cNvGrpSpPr/>
            <p:nvPr/>
          </p:nvGrpSpPr>
          <p:grpSpPr>
            <a:xfrm>
              <a:off x="2093961" y="2510506"/>
              <a:ext cx="900360" cy="672480"/>
              <a:chOff x="2093961" y="2510506"/>
              <a:chExt cx="900360" cy="672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C685D350-ED21-A447-A2E0-1A189835B52D}"/>
                      </a:ext>
                    </a:extLst>
                  </p14:cNvPr>
                  <p14:cNvContentPartPr/>
                  <p14:nvPr/>
                </p14:nvContentPartPr>
                <p14:xfrm>
                  <a:off x="2178921" y="2510506"/>
                  <a:ext cx="815400" cy="249120"/>
                </p14:xfrm>
              </p:contentPart>
            </mc:Choice>
            <mc:Fallback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C685D350-ED21-A447-A2E0-1A189835B52D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69921" y="2501506"/>
                    <a:ext cx="833040" cy="266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D08D53E5-8554-324B-9C05-9C94DE36134C}"/>
                      </a:ext>
                    </a:extLst>
                  </p14:cNvPr>
                  <p14:cNvContentPartPr/>
                  <p14:nvPr/>
                </p14:nvContentPartPr>
                <p14:xfrm>
                  <a:off x="2093961" y="2820106"/>
                  <a:ext cx="774000" cy="362880"/>
                </p14:xfrm>
              </p:contentPart>
            </mc:Choice>
            <mc:Fallback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D08D53E5-8554-324B-9C05-9C94DE36134C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085321" y="2811466"/>
                    <a:ext cx="791640" cy="380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9211E34-E6C6-DD49-96D2-27301B0A69FB}"/>
              </a:ext>
            </a:extLst>
          </p:cNvPr>
          <p:cNvSpPr txBox="1"/>
          <p:nvPr/>
        </p:nvSpPr>
        <p:spPr>
          <a:xfrm>
            <a:off x="1760214" y="1110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08F870-158D-DE40-9EC1-ADE7EBAB4A10}"/>
              </a:ext>
            </a:extLst>
          </p:cNvPr>
          <p:cNvSpPr txBox="1"/>
          <p:nvPr/>
        </p:nvSpPr>
        <p:spPr>
          <a:xfrm>
            <a:off x="1909454" y="15554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AC7D82-40E3-B94E-8C0A-6B4A53458959}"/>
              </a:ext>
            </a:extLst>
          </p:cNvPr>
          <p:cNvSpPr txBox="1"/>
          <p:nvPr/>
        </p:nvSpPr>
        <p:spPr>
          <a:xfrm>
            <a:off x="1381702" y="133362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CA251A-DE03-7A46-85D6-885DAB1E39A8}"/>
              </a:ext>
            </a:extLst>
          </p:cNvPr>
          <p:cNvSpPr txBox="1"/>
          <p:nvPr/>
        </p:nvSpPr>
        <p:spPr>
          <a:xfrm>
            <a:off x="2040870" y="12191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6A2884-8ED7-364A-B692-9795A8691047}"/>
              </a:ext>
            </a:extLst>
          </p:cNvPr>
          <p:cNvSpPr txBox="1"/>
          <p:nvPr/>
        </p:nvSpPr>
        <p:spPr>
          <a:xfrm>
            <a:off x="5139576" y="64837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X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076263-A3E9-F14A-ABEB-B77CDA96C99D}"/>
              </a:ext>
            </a:extLst>
          </p:cNvPr>
          <p:cNvGrpSpPr/>
          <p:nvPr/>
        </p:nvGrpSpPr>
        <p:grpSpPr>
          <a:xfrm>
            <a:off x="5048996" y="804039"/>
            <a:ext cx="900360" cy="898920"/>
            <a:chOff x="2093961" y="2382706"/>
            <a:chExt cx="900360" cy="89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5A0C8BF-F845-FE4E-B070-43DB29AAC9B6}"/>
                    </a:ext>
                  </a:extLst>
                </p14:cNvPr>
                <p14:cNvContentPartPr/>
                <p14:nvPr/>
              </p14:nvContentPartPr>
              <p14:xfrm>
                <a:off x="2326161" y="2382706"/>
                <a:ext cx="160560" cy="888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5A0C8BF-F845-FE4E-B070-43DB29AAC9B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17161" y="2374066"/>
                  <a:ext cx="178200" cy="90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9CCDAB8-A025-464D-BEB2-4855E0EA9C08}"/>
                    </a:ext>
                  </a:extLst>
                </p14:cNvPr>
                <p14:cNvContentPartPr/>
                <p14:nvPr/>
              </p14:nvContentPartPr>
              <p14:xfrm>
                <a:off x="2547561" y="2430946"/>
                <a:ext cx="214920" cy="850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9CCDAB8-A025-464D-BEB2-4855E0EA9C0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38921" y="2422306"/>
                  <a:ext cx="232560" cy="868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3EAD4A1-4DD1-E844-8604-91C759B0C030}"/>
                </a:ext>
              </a:extLst>
            </p:cNvPr>
            <p:cNvGrpSpPr/>
            <p:nvPr/>
          </p:nvGrpSpPr>
          <p:grpSpPr>
            <a:xfrm>
              <a:off x="2093961" y="2510506"/>
              <a:ext cx="900360" cy="672480"/>
              <a:chOff x="2093961" y="2510506"/>
              <a:chExt cx="900360" cy="672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2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BE87B9CC-4C2F-E843-A2E6-CC50FB58B18B}"/>
                      </a:ext>
                    </a:extLst>
                  </p14:cNvPr>
                  <p14:cNvContentPartPr/>
                  <p14:nvPr/>
                </p14:nvContentPartPr>
                <p14:xfrm>
                  <a:off x="2178921" y="2510506"/>
                  <a:ext cx="815400" cy="249120"/>
                </p14:xfrm>
              </p:contentPart>
            </mc:Choice>
            <mc:Fallback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BE87B9CC-4C2F-E843-A2E6-CC50FB58B18B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69921" y="2501506"/>
                    <a:ext cx="833040" cy="266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B8FE4C64-761D-CB4F-9A46-F5364AC40333}"/>
                      </a:ext>
                    </a:extLst>
                  </p14:cNvPr>
                  <p14:cNvContentPartPr/>
                  <p14:nvPr/>
                </p14:nvContentPartPr>
                <p14:xfrm>
                  <a:off x="2093961" y="2820106"/>
                  <a:ext cx="774000" cy="362880"/>
                </p14:xfrm>
              </p:contentPart>
            </mc:Choice>
            <mc:Fallback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B8FE4C64-761D-CB4F-9A46-F5364AC4033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085321" y="2811466"/>
                    <a:ext cx="791640" cy="380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CC46687-D988-2B4C-8F78-09629F564943}"/>
              </a:ext>
            </a:extLst>
          </p:cNvPr>
          <p:cNvSpPr txBox="1"/>
          <p:nvPr/>
        </p:nvSpPr>
        <p:spPr>
          <a:xfrm>
            <a:off x="5367014" y="10781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27D7C9-E94A-EB4B-94D2-F2A7841B6641}"/>
              </a:ext>
            </a:extLst>
          </p:cNvPr>
          <p:cNvSpPr txBox="1"/>
          <p:nvPr/>
        </p:nvSpPr>
        <p:spPr>
          <a:xfrm>
            <a:off x="5516254" y="152301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9DA3C7-15A2-B343-B9E3-956093C40436}"/>
              </a:ext>
            </a:extLst>
          </p:cNvPr>
          <p:cNvSpPr txBox="1"/>
          <p:nvPr/>
        </p:nvSpPr>
        <p:spPr>
          <a:xfrm>
            <a:off x="5088230" y="98612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A2DFBD-0C70-6A4D-B37A-E01CC8B3671A}"/>
              </a:ext>
            </a:extLst>
          </p:cNvPr>
          <p:cNvSpPr txBox="1"/>
          <p:nvPr/>
        </p:nvSpPr>
        <p:spPr>
          <a:xfrm>
            <a:off x="5647670" y="1186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74A23F-E5DF-1A4B-B4A6-9125F429FA07}"/>
              </a:ext>
            </a:extLst>
          </p:cNvPr>
          <p:cNvSpPr txBox="1"/>
          <p:nvPr/>
        </p:nvSpPr>
        <p:spPr>
          <a:xfrm>
            <a:off x="1674396" y="2491229"/>
            <a:ext cx="433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Maximum no of X/0 per line/col/</a:t>
            </a:r>
            <a:r>
              <a:rPr lang="en-US" i="1" dirty="0" err="1"/>
              <a:t>diag</a:t>
            </a:r>
            <a:r>
              <a:rPr lang="en-US" i="1" dirty="0"/>
              <a:t> pitfalls</a:t>
            </a:r>
            <a:endParaRPr lang="en-RO" i="1" dirty="0"/>
          </a:p>
        </p:txBody>
      </p:sp>
    </p:spTree>
    <p:extLst>
      <p:ext uri="{BB962C8B-B14F-4D97-AF65-F5344CB8AC3E}">
        <p14:creationId xmlns:p14="http://schemas.microsoft.com/office/powerpoint/2010/main" val="2886219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3194</TotalTime>
  <Words>238</Words>
  <Application>Microsoft Macintosh PowerPoint</Application>
  <PresentationFormat>Widescreen</PresentationFormat>
  <Paragraphs>110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X and 0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Matei POPOVICI (76979)</dc:creator>
  <cp:lastModifiedBy>Dan Matei POPOVICI (76979)</cp:lastModifiedBy>
  <cp:revision>64</cp:revision>
  <dcterms:created xsi:type="dcterms:W3CDTF">2020-04-02T11:34:32Z</dcterms:created>
  <dcterms:modified xsi:type="dcterms:W3CDTF">2020-04-14T10:19:57Z</dcterms:modified>
</cp:coreProperties>
</file>