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6ee44d7c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6ee44d7c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010e6b62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010e6b62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010e6b62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010e6b62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6ee44d7c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6ee44d7c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ee44d7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6ee44d7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ee44d7c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6ee44d7c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6ee44d7c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6ee44d7c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ee44d7c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6ee44d7c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010e6b62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010e6b62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10e6b62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010e6b62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6ee44d7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6ee44d7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ee44d7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ee44d7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10e6b62c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10e6b62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ee44d7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ee44d7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6ee44d7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6ee44d7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c66ed9a18277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c66ed9a18277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6ee44d7c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6ee44d7c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Fakenews dataset with Blockchain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Pham Do Minh Quang - 1902021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Solution aims to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-83525" y="3797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Better payment system</a:t>
            </a:r>
            <a:endParaRPr b="1"/>
          </a:p>
        </p:txBody>
      </p:sp>
      <p:sp>
        <p:nvSpPr>
          <p:cNvPr id="132" name="Google Shape;132;p22"/>
          <p:cNvSpPr txBox="1"/>
          <p:nvPr/>
        </p:nvSpPr>
        <p:spPr>
          <a:xfrm>
            <a:off x="3071988" y="379740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Incentivise annotators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prevent spammers </a:t>
            </a:r>
            <a:endParaRPr b="1"/>
          </a:p>
        </p:txBody>
      </p:sp>
      <p:sp>
        <p:nvSpPr>
          <p:cNvPr id="133" name="Google Shape;133;p22"/>
          <p:cNvSpPr txBox="1"/>
          <p:nvPr/>
        </p:nvSpPr>
        <p:spPr>
          <a:xfrm>
            <a:off x="6157313" y="37974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 data for annotation smartly</a:t>
            </a:r>
            <a:endParaRPr b="1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3" y="1815624"/>
            <a:ext cx="2696226" cy="187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01" y="1724850"/>
            <a:ext cx="3352385" cy="188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737" y="1899650"/>
            <a:ext cx="2761175" cy="171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82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learning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8" y="1396600"/>
            <a:ext cx="7702025" cy="280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3"/>
          <p:cNvGrpSpPr/>
          <p:nvPr/>
        </p:nvGrpSpPr>
        <p:grpSpPr>
          <a:xfrm>
            <a:off x="5195225" y="3127550"/>
            <a:ext cx="1498500" cy="751800"/>
            <a:chOff x="5347800" y="3301850"/>
            <a:chExt cx="1498500" cy="751800"/>
          </a:xfrm>
        </p:grpSpPr>
        <p:sp>
          <p:nvSpPr>
            <p:cNvPr id="144" name="Google Shape;144;p23"/>
            <p:cNvSpPr/>
            <p:nvPr/>
          </p:nvSpPr>
          <p:spPr>
            <a:xfrm flipH="1" rot="10800000">
              <a:off x="5415900" y="3301850"/>
              <a:ext cx="1362300" cy="7518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lt1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5347800" y="3431450"/>
              <a:ext cx="1498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Open Sans"/>
                  <a:ea typeface="Open Sans"/>
                  <a:cs typeface="Open Sans"/>
                  <a:sym typeface="Open Sans"/>
                </a:rPr>
                <a:t>Confidence score (Softmax)</a:t>
              </a:r>
              <a:endParaRPr b="1"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54600" y="173385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Blockchain enables crowdsourcing </a:t>
            </a:r>
            <a:endParaRPr/>
          </a:p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841425" y="332525"/>
            <a:ext cx="4045200" cy="13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NO middleman issue</a:t>
            </a:r>
            <a:endParaRPr i="1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 to Peer</a:t>
            </a:r>
            <a:endParaRPr b="1" i="1"/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841425" y="1558450"/>
            <a:ext cx="40452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NO working day</a:t>
            </a:r>
            <a:endParaRPr i="1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by smart contract</a:t>
            </a:r>
            <a:endParaRPr b="1" i="1"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841425" y="2773200"/>
            <a:ext cx="4045200" cy="1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</a:rPr>
              <a:t>Low transaction fee</a:t>
            </a:r>
            <a:endParaRPr i="1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Paypal (4.4% per transaction)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Ethereum ($0.7637)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Spammer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ots or humans randomly or semi-randomly completing tasks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50" y="452975"/>
            <a:ext cx="7654901" cy="413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6"/>
          <p:cNvCxnSpPr/>
          <p:nvPr/>
        </p:nvCxnSpPr>
        <p:spPr>
          <a:xfrm>
            <a:off x="2539150" y="1874325"/>
            <a:ext cx="1231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executions (Vote, Reward)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25" y="107512"/>
            <a:ext cx="6988749" cy="49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25" y="364775"/>
            <a:ext cx="6480950" cy="45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news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Huge volume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create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Serious consequence to large group of people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83%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news from </a:t>
            </a:r>
            <a:r>
              <a:rPr b="1" lang="en"/>
              <a:t>Online (incl. social media)</a:t>
            </a:r>
            <a:r>
              <a:rPr lang="en"/>
              <a:t> in Singapore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act-checking by Experts  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Fact-checking network (IFCN)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601750" y="822900"/>
            <a:ext cx="22200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GOOD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Yield high accuracy</a:t>
            </a:r>
            <a:endParaRPr b="1" i="1"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6756350" y="822900"/>
            <a:ext cx="23862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BAD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Expensive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Limited manpower as compare to Fake news scale</a:t>
            </a:r>
            <a:endParaRPr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Crowdsource</a:t>
            </a:r>
            <a:r>
              <a:rPr lang="en"/>
              <a:t>  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Mechanical Turk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601750" y="822900"/>
            <a:ext cx="22635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GOOD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Decent result (if instruction given)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Affordable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Bigger scale</a:t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756350" y="822900"/>
            <a:ext cx="25500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BAD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Unreliable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Human factors (bias, distracted)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Spammers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Arguably the best Fake news detection method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601750" y="822900"/>
            <a:ext cx="22200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GOOD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Fast,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Diversity of background</a:t>
            </a:r>
            <a:endParaRPr b="1" i="1"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6756350" y="822900"/>
            <a:ext cx="23862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BAD</a:t>
            </a:r>
            <a:endParaRPr b="1" i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labeled dataset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 money and time to train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of NLP dataset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5" y="1490625"/>
            <a:ext cx="2938776" cy="22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8863" y="3915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Difficult to annotate</a:t>
            </a:r>
            <a:endParaRPr b="1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375" y="1490625"/>
            <a:ext cx="3343677" cy="2204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355213" y="3915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Diversity of topics</a:t>
            </a:r>
            <a:endParaRPr b="1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175" y="1490625"/>
            <a:ext cx="2405150" cy="225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6276738" y="3915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Biases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