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297CD-575C-E642-B552-6DC0B6E6C0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493597-7B19-A21F-2BE5-0ED5B40A4D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49C39-EDBA-CCD7-D502-958853EFA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172C2-CE71-4E11-B1E1-3AE6CF4F7734}" type="datetimeFigureOut">
              <a:rPr lang="en-SG" smtClean="0"/>
              <a:t>2/1/2025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DFF2F-4A2B-F774-B6D1-95872D78A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C6558-7DFC-A6EE-243F-E50F58BC5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EE3AD-DD8C-4BB1-9F61-FA7DBFA022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38206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D862F-0135-1E3B-8303-8DCA42DCB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F1344B-1F26-E062-C6E7-6896BE95D6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9B794-ADD2-0117-8D69-507F56AF3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172C2-CE71-4E11-B1E1-3AE6CF4F7734}" type="datetimeFigureOut">
              <a:rPr lang="en-SG" smtClean="0"/>
              <a:t>2/1/2025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1DB95-B4C7-1861-E489-3BBF85AEA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A7739-730F-9DCB-01BB-432F266D5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EE3AD-DD8C-4BB1-9F61-FA7DBFA022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1167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F32A6D-F90B-1EEE-9B49-CC62DF44B2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24011C-356F-834D-C8D5-FF39CE65C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10090-48A4-03E6-7450-9BED194BC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172C2-CE71-4E11-B1E1-3AE6CF4F7734}" type="datetimeFigureOut">
              <a:rPr lang="en-SG" smtClean="0"/>
              <a:t>2/1/2025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E5FA2-7B01-C8D0-C8E7-CC3C953EE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9DB74-A3F8-1949-49AC-3F49854B4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EE3AD-DD8C-4BB1-9F61-FA7DBFA022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04806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68637-4924-4E8F-0E25-9F4C8B2EE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2903C-31DD-89FF-C273-EF609DC2D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595FC-B0BD-9287-DEC2-8F8F8EFE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172C2-CE71-4E11-B1E1-3AE6CF4F7734}" type="datetimeFigureOut">
              <a:rPr lang="en-SG" smtClean="0"/>
              <a:t>2/1/2025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E8855-0833-13CF-1FEE-BB03F2894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A1A00-DBD7-BE00-C243-249118BD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EE3AD-DD8C-4BB1-9F61-FA7DBFA022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224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D6F18-EB43-640B-125E-452807BCD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184360-5E51-4E7C-5469-2AA403BBE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22D40-F24E-47DB-0776-3D80F47E2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172C2-CE71-4E11-B1E1-3AE6CF4F7734}" type="datetimeFigureOut">
              <a:rPr lang="en-SG" smtClean="0"/>
              <a:t>2/1/2025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7C249-E9C9-A1AE-4E21-9DE9BA41C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4C70C-2EE6-A674-2B2E-42F08FCD5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EE3AD-DD8C-4BB1-9F61-FA7DBFA022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3801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E6B20-55A5-0E22-AA9E-ED48FDE78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D7E58-5DDA-C5AA-A736-6A0A899900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7B06A4-D712-44CD-1467-A18FE58B78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D30F71-B3EB-F1A3-DF94-3DF05CEBD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172C2-CE71-4E11-B1E1-3AE6CF4F7734}" type="datetimeFigureOut">
              <a:rPr lang="en-SG" smtClean="0"/>
              <a:t>2/1/2025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6D6844-B8CB-A18F-BFC0-E1074693F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4C63D7-65CB-ED3B-F8BF-7F2601555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EE3AD-DD8C-4BB1-9F61-FA7DBFA022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8847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2CF6A-4159-F35D-0B3C-8E6C9CA4C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F8098A-EF60-3133-1FD5-3DF23B1A7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0AE5A1-82E1-9263-5407-9E00392E1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6A7C84-9FF0-8046-C0C4-FBB3C4645D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97ADC1-D54A-4B3A-78E0-DB5A45875B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A45B20-EBA7-ACB8-7917-5F1A0D506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172C2-CE71-4E11-B1E1-3AE6CF4F7734}" type="datetimeFigureOut">
              <a:rPr lang="en-SG" smtClean="0"/>
              <a:t>2/1/2025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96C69F-9D79-7761-963E-E9C5F54C6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201471-49BB-FE9B-3B75-12742E69D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EE3AD-DD8C-4BB1-9F61-FA7DBFA022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0424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AE3AE-873A-0203-450B-98DCE153A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7C34AC-C31A-1467-A73F-B320BD583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172C2-CE71-4E11-B1E1-3AE6CF4F7734}" type="datetimeFigureOut">
              <a:rPr lang="en-SG" smtClean="0"/>
              <a:t>2/1/2025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46DC32-2CB1-0245-8A76-C7DD5831C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E0DC3A-019F-1B94-78FC-BB2209177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EE3AD-DD8C-4BB1-9F61-FA7DBFA022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15490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AB8D23-418D-C787-51AE-F9ABAC80E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172C2-CE71-4E11-B1E1-3AE6CF4F7734}" type="datetimeFigureOut">
              <a:rPr lang="en-SG" smtClean="0"/>
              <a:t>2/1/2025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6949E4-9D9E-3333-301A-355551723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BC530E-C63E-5DE0-FD1D-F7A5F7CCF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EE3AD-DD8C-4BB1-9F61-FA7DBFA022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38318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9DCED-2B80-8AFD-2B25-64CC7E114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CBA40-FBED-95FE-2C7D-AA849C780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5BF0E9-7199-804B-9815-C9C734774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1E911D-7712-B66A-28B7-D62CA1773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172C2-CE71-4E11-B1E1-3AE6CF4F7734}" type="datetimeFigureOut">
              <a:rPr lang="en-SG" smtClean="0"/>
              <a:t>2/1/2025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588CD-622B-EBC7-E21B-4F8E33ECE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2A49DA-4E51-0ADD-4798-D75BE1606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EE3AD-DD8C-4BB1-9F61-FA7DBFA022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77004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2CE9F-BC4D-5683-9028-511DF7287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C051A1-550F-1D4A-F032-11AF6CEDDE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4BF826-338D-4D0E-9826-CA938274EA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5077A5-635D-C12F-DA9F-BC10A00F0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172C2-CE71-4E11-B1E1-3AE6CF4F7734}" type="datetimeFigureOut">
              <a:rPr lang="en-SG" smtClean="0"/>
              <a:t>2/1/2025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7C35D-A455-3C3F-C5D1-E2A7CD4A2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E5BA1-6C47-861B-0297-42A9A229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EE3AD-DD8C-4BB1-9F61-FA7DBFA022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6289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27F57B-B859-C820-6B9C-AD7414D64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0FD09-2928-9EF7-8DF2-5169AC1C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42F3A-0D39-7795-631D-8ACEF05220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E172C2-CE71-4E11-B1E1-3AE6CF4F7734}" type="datetimeFigureOut">
              <a:rPr lang="en-SG" smtClean="0"/>
              <a:t>2/1/2025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94533-71FE-7A25-DBF2-27D956B90F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3BF7B-47D3-F26C-4387-B3939456CF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FEE3AD-DD8C-4BB1-9F61-FA7DBFA022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3688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3F34F11-900F-6EB5-AC7F-D0561977C5AF}"/>
              </a:ext>
            </a:extLst>
          </p:cNvPr>
          <p:cNvSpPr/>
          <p:nvPr/>
        </p:nvSpPr>
        <p:spPr>
          <a:xfrm>
            <a:off x="4582886" y="468085"/>
            <a:ext cx="2220686" cy="11647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1. ChatGPT</a:t>
            </a:r>
          </a:p>
          <a:p>
            <a:pPr algn="ctr"/>
            <a:r>
              <a:rPr lang="en-US" dirty="0"/>
              <a:t>review existing SQL queries</a:t>
            </a:r>
            <a:endParaRPr lang="en-SG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F129929-4611-98BF-8CB0-F5CD89684DA4}"/>
              </a:ext>
            </a:extLst>
          </p:cNvPr>
          <p:cNvSpPr/>
          <p:nvPr/>
        </p:nvSpPr>
        <p:spPr>
          <a:xfrm>
            <a:off x="7815942" y="1953985"/>
            <a:ext cx="2307771" cy="11647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2. ChatGPT</a:t>
            </a:r>
          </a:p>
          <a:p>
            <a:pPr algn="ctr"/>
            <a:r>
              <a:rPr lang="en-SG" dirty="0"/>
              <a:t>produces SQL query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2071D97-B63F-E6D8-78E8-494D42F142D8}"/>
              </a:ext>
            </a:extLst>
          </p:cNvPr>
          <p:cNvSpPr/>
          <p:nvPr/>
        </p:nvSpPr>
        <p:spPr>
          <a:xfrm>
            <a:off x="6096000" y="3739244"/>
            <a:ext cx="2307771" cy="11647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3. ChatGPT</a:t>
            </a:r>
          </a:p>
          <a:p>
            <a:pPr algn="ctr"/>
            <a:r>
              <a:rPr lang="en-US" dirty="0"/>
              <a:t>produces step-by-</a:t>
            </a:r>
          </a:p>
          <a:p>
            <a:pPr algn="ctr"/>
            <a:r>
              <a:rPr lang="en-US" dirty="0"/>
              <a:t>step reasoning</a:t>
            </a:r>
            <a:endParaRPr lang="en-SG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D6DD731-65D9-8B00-1E4A-F047C825C836}"/>
              </a:ext>
            </a:extLst>
          </p:cNvPr>
          <p:cNvSpPr/>
          <p:nvPr/>
        </p:nvSpPr>
        <p:spPr>
          <a:xfrm>
            <a:off x="3058887" y="3820887"/>
            <a:ext cx="2220686" cy="100148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4. Human review</a:t>
            </a:r>
          </a:p>
          <a:p>
            <a:pPr algn="ctr"/>
            <a:r>
              <a:rPr lang="en-US" dirty="0"/>
              <a:t>ChatGPT results</a:t>
            </a:r>
            <a:endParaRPr lang="en-SG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6AD4A70-5F30-55D5-C135-B7A96D73B9C1}"/>
              </a:ext>
            </a:extLst>
          </p:cNvPr>
          <p:cNvSpPr/>
          <p:nvPr/>
        </p:nvSpPr>
        <p:spPr>
          <a:xfrm>
            <a:off x="1219202" y="2035627"/>
            <a:ext cx="2645227" cy="100148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5. ChatGPT</a:t>
            </a:r>
          </a:p>
          <a:p>
            <a:pPr algn="ctr"/>
            <a:r>
              <a:rPr lang="en-US" dirty="0"/>
              <a:t>produces refined</a:t>
            </a:r>
          </a:p>
          <a:p>
            <a:pPr algn="ctr"/>
            <a:r>
              <a:rPr lang="en-US" dirty="0"/>
              <a:t>column’ s descriptions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56741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B027-F3AE-8921-BA6B-D8F7268A8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ChatGPT review existing SQL queries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02BC0-6989-FBAE-F0A8-166A84B6F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Provide question and corresponding SQL query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SG" dirty="0"/>
              <a:t>E.g. How many students in the class A?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SG" dirty="0"/>
              <a:t>SELECT count(student) FROM school WHERE class = ‘A’</a:t>
            </a:r>
          </a:p>
          <a:p>
            <a:pPr marL="0" indent="0">
              <a:buNone/>
            </a:pPr>
            <a:endParaRPr lang="en-SG" dirty="0"/>
          </a:p>
          <a:p>
            <a:r>
              <a:rPr lang="en-SG" dirty="0"/>
              <a:t>Produce descriptions for columns</a:t>
            </a:r>
          </a:p>
          <a:p>
            <a:pPr marL="0" indent="0">
              <a:buNone/>
            </a:pPr>
            <a:endParaRPr lang="en-SG" dirty="0"/>
          </a:p>
          <a:p>
            <a:pPr>
              <a:buFont typeface="Wingdings" panose="05000000000000000000" pitchFamily="2" charset="2"/>
              <a:buChar char="è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11537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77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Wingdings</vt:lpstr>
      <vt:lpstr>Office Theme</vt:lpstr>
      <vt:lpstr>PowerPoint Presentation</vt:lpstr>
      <vt:lpstr>1. ChatGPT review existing SQL queries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Quang Pham Do Minh</dc:creator>
  <cp:lastModifiedBy>Quang Pham Do Minh</cp:lastModifiedBy>
  <cp:revision>1</cp:revision>
  <dcterms:created xsi:type="dcterms:W3CDTF">2025-01-02T07:34:33Z</dcterms:created>
  <dcterms:modified xsi:type="dcterms:W3CDTF">2025-01-02T09:04:46Z</dcterms:modified>
</cp:coreProperties>
</file>