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95070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29288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02877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e1: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06761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Phan Duc Nhat Minh</cp:lastModifiedBy>
  <cp:revision>26</cp:revision>
  <dcterms:created xsi:type="dcterms:W3CDTF">2017-07-27T00:35:51Z</dcterms:created>
  <dcterms:modified xsi:type="dcterms:W3CDTF">2019-04-15T14:08:17Z</dcterms:modified>
</cp:coreProperties>
</file>