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53639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70186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28492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6622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8642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22396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39</cp:revision>
  <dcterms:created xsi:type="dcterms:W3CDTF">2017-07-27T00:35:51Z</dcterms:created>
  <dcterms:modified xsi:type="dcterms:W3CDTF">2019-04-15T14:11:52Z</dcterms:modified>
</cp:coreProperties>
</file>