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e2 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4838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4790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3759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8234"/>
              </p:ext>
            </p:extLst>
          </p:nvPr>
        </p:nvGraphicFramePr>
        <p:xfrm>
          <a:off x="473240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e0: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45984"/>
              </p:ext>
            </p:extLst>
          </p:nvPr>
        </p:nvGraphicFramePr>
        <p:xfrm>
          <a:off x="2440458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e1: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01179"/>
              </p:ext>
            </p:extLst>
          </p:nvPr>
        </p:nvGraphicFramePr>
        <p:xfrm>
          <a:off x="4409785" y="3919947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e2:</a:t>
                      </a:r>
                      <a:r>
                        <a:rPr lang="en-SG" sz="1800" u="sng" dirty="0"/>
                        <a:t>EPiggy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36</cp:revision>
  <dcterms:created xsi:type="dcterms:W3CDTF">2017-07-27T00:35:51Z</dcterms:created>
  <dcterms:modified xsi:type="dcterms:W3CDTF">2019-04-15T14:12:52Z</dcterms:modified>
</cp:coreProperties>
</file>